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0441B2-35B1-45A7-92D5-0DCB13A187CB}"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A251F60-CDE0-4F5C-8F73-659A5BE8DFAD}" type="slidenum">
              <a:rPr lang="en-US" smtClean="0"/>
              <a:t>‹#›</a:t>
            </a:fld>
            <a:endParaRPr lang="en-US"/>
          </a:p>
        </p:txBody>
      </p:sp>
    </p:spTree>
    <p:extLst>
      <p:ext uri="{BB962C8B-B14F-4D97-AF65-F5344CB8AC3E}">
        <p14:creationId xmlns:p14="http://schemas.microsoft.com/office/powerpoint/2010/main" val="1307380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441B2-35B1-45A7-92D5-0DCB13A187CB}"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251F60-CDE0-4F5C-8F73-659A5BE8DFAD}" type="slidenum">
              <a:rPr lang="en-US" smtClean="0"/>
              <a:t>‹#›</a:t>
            </a:fld>
            <a:endParaRPr lang="en-US"/>
          </a:p>
        </p:txBody>
      </p:sp>
    </p:spTree>
    <p:extLst>
      <p:ext uri="{BB962C8B-B14F-4D97-AF65-F5344CB8AC3E}">
        <p14:creationId xmlns:p14="http://schemas.microsoft.com/office/powerpoint/2010/main" val="216770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441B2-35B1-45A7-92D5-0DCB13A187CB}"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251F60-CDE0-4F5C-8F73-659A5BE8DFA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7177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E0441B2-35B1-45A7-92D5-0DCB13A187CB}"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251F60-CDE0-4F5C-8F73-659A5BE8DFAD}" type="slidenum">
              <a:rPr lang="en-US" smtClean="0"/>
              <a:t>‹#›</a:t>
            </a:fld>
            <a:endParaRPr lang="en-US"/>
          </a:p>
        </p:txBody>
      </p:sp>
    </p:spTree>
    <p:extLst>
      <p:ext uri="{BB962C8B-B14F-4D97-AF65-F5344CB8AC3E}">
        <p14:creationId xmlns:p14="http://schemas.microsoft.com/office/powerpoint/2010/main" val="519792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E0441B2-35B1-45A7-92D5-0DCB13A187CB}"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251F60-CDE0-4F5C-8F73-659A5BE8DFA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6862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E0441B2-35B1-45A7-92D5-0DCB13A187CB}"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251F60-CDE0-4F5C-8F73-659A5BE8DFAD}" type="slidenum">
              <a:rPr lang="en-US" smtClean="0"/>
              <a:t>‹#›</a:t>
            </a:fld>
            <a:endParaRPr lang="en-US"/>
          </a:p>
        </p:txBody>
      </p:sp>
    </p:spTree>
    <p:extLst>
      <p:ext uri="{BB962C8B-B14F-4D97-AF65-F5344CB8AC3E}">
        <p14:creationId xmlns:p14="http://schemas.microsoft.com/office/powerpoint/2010/main" val="113479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441B2-35B1-45A7-92D5-0DCB13A187CB}"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251F60-CDE0-4F5C-8F73-659A5BE8DFAD}" type="slidenum">
              <a:rPr lang="en-US" smtClean="0"/>
              <a:t>‹#›</a:t>
            </a:fld>
            <a:endParaRPr lang="en-US"/>
          </a:p>
        </p:txBody>
      </p:sp>
    </p:spTree>
    <p:extLst>
      <p:ext uri="{BB962C8B-B14F-4D97-AF65-F5344CB8AC3E}">
        <p14:creationId xmlns:p14="http://schemas.microsoft.com/office/powerpoint/2010/main" val="2320792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441B2-35B1-45A7-92D5-0DCB13A187CB}"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251F60-CDE0-4F5C-8F73-659A5BE8DFAD}" type="slidenum">
              <a:rPr lang="en-US" smtClean="0"/>
              <a:t>‹#›</a:t>
            </a:fld>
            <a:endParaRPr lang="en-US"/>
          </a:p>
        </p:txBody>
      </p:sp>
    </p:spTree>
    <p:extLst>
      <p:ext uri="{BB962C8B-B14F-4D97-AF65-F5344CB8AC3E}">
        <p14:creationId xmlns:p14="http://schemas.microsoft.com/office/powerpoint/2010/main" val="3861043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441B2-35B1-45A7-92D5-0DCB13A187CB}"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251F60-CDE0-4F5C-8F73-659A5BE8DFAD}" type="slidenum">
              <a:rPr lang="en-US" smtClean="0"/>
              <a:t>‹#›</a:t>
            </a:fld>
            <a:endParaRPr lang="en-US"/>
          </a:p>
        </p:txBody>
      </p:sp>
    </p:spTree>
    <p:extLst>
      <p:ext uri="{BB962C8B-B14F-4D97-AF65-F5344CB8AC3E}">
        <p14:creationId xmlns:p14="http://schemas.microsoft.com/office/powerpoint/2010/main" val="51327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441B2-35B1-45A7-92D5-0DCB13A187CB}"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251F60-CDE0-4F5C-8F73-659A5BE8DFAD}" type="slidenum">
              <a:rPr lang="en-US" smtClean="0"/>
              <a:t>‹#›</a:t>
            </a:fld>
            <a:endParaRPr lang="en-US"/>
          </a:p>
        </p:txBody>
      </p:sp>
    </p:spTree>
    <p:extLst>
      <p:ext uri="{BB962C8B-B14F-4D97-AF65-F5344CB8AC3E}">
        <p14:creationId xmlns:p14="http://schemas.microsoft.com/office/powerpoint/2010/main" val="216100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441B2-35B1-45A7-92D5-0DCB13A187CB}"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A251F60-CDE0-4F5C-8F73-659A5BE8DFAD}" type="slidenum">
              <a:rPr lang="en-US" smtClean="0"/>
              <a:t>‹#›</a:t>
            </a:fld>
            <a:endParaRPr lang="en-US"/>
          </a:p>
        </p:txBody>
      </p:sp>
    </p:spTree>
    <p:extLst>
      <p:ext uri="{BB962C8B-B14F-4D97-AF65-F5344CB8AC3E}">
        <p14:creationId xmlns:p14="http://schemas.microsoft.com/office/powerpoint/2010/main" val="3725291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0441B2-35B1-45A7-92D5-0DCB13A187CB}" type="datetimeFigureOut">
              <a:rPr lang="en-US" smtClean="0"/>
              <a:t>6/7/2020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A251F60-CDE0-4F5C-8F73-659A5BE8DFAD}" type="slidenum">
              <a:rPr lang="en-US" smtClean="0"/>
              <a:t>‹#›</a:t>
            </a:fld>
            <a:endParaRPr lang="en-US"/>
          </a:p>
        </p:txBody>
      </p:sp>
    </p:spTree>
    <p:extLst>
      <p:ext uri="{BB962C8B-B14F-4D97-AF65-F5344CB8AC3E}">
        <p14:creationId xmlns:p14="http://schemas.microsoft.com/office/powerpoint/2010/main" val="171175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0441B2-35B1-45A7-92D5-0DCB13A187CB}" type="datetimeFigureOut">
              <a:rPr lang="en-US" smtClean="0"/>
              <a:t>6/7/2020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A251F60-CDE0-4F5C-8F73-659A5BE8DFAD}" type="slidenum">
              <a:rPr lang="en-US" smtClean="0"/>
              <a:t>‹#›</a:t>
            </a:fld>
            <a:endParaRPr lang="en-US"/>
          </a:p>
        </p:txBody>
      </p:sp>
    </p:spTree>
    <p:extLst>
      <p:ext uri="{BB962C8B-B14F-4D97-AF65-F5344CB8AC3E}">
        <p14:creationId xmlns:p14="http://schemas.microsoft.com/office/powerpoint/2010/main" val="16600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441B2-35B1-45A7-92D5-0DCB13A187CB}" type="datetimeFigureOut">
              <a:rPr lang="en-US" smtClean="0"/>
              <a:t>6/7/2020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A251F60-CDE0-4F5C-8F73-659A5BE8DFAD}" type="slidenum">
              <a:rPr lang="en-US" smtClean="0"/>
              <a:t>‹#›</a:t>
            </a:fld>
            <a:endParaRPr lang="en-US"/>
          </a:p>
        </p:txBody>
      </p:sp>
    </p:spTree>
    <p:extLst>
      <p:ext uri="{BB962C8B-B14F-4D97-AF65-F5344CB8AC3E}">
        <p14:creationId xmlns:p14="http://schemas.microsoft.com/office/powerpoint/2010/main" val="2814155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0441B2-35B1-45A7-92D5-0DCB13A187CB}"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A251F60-CDE0-4F5C-8F73-659A5BE8DFAD}" type="slidenum">
              <a:rPr lang="en-US" smtClean="0"/>
              <a:t>‹#›</a:t>
            </a:fld>
            <a:endParaRPr lang="en-US"/>
          </a:p>
        </p:txBody>
      </p:sp>
    </p:spTree>
    <p:extLst>
      <p:ext uri="{BB962C8B-B14F-4D97-AF65-F5344CB8AC3E}">
        <p14:creationId xmlns:p14="http://schemas.microsoft.com/office/powerpoint/2010/main" val="293075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0441B2-35B1-45A7-92D5-0DCB13A187CB}"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251F60-CDE0-4F5C-8F73-659A5BE8DFAD}" type="slidenum">
              <a:rPr lang="en-US" smtClean="0"/>
              <a:t>‹#›</a:t>
            </a:fld>
            <a:endParaRPr lang="en-US"/>
          </a:p>
        </p:txBody>
      </p:sp>
    </p:spTree>
    <p:extLst>
      <p:ext uri="{BB962C8B-B14F-4D97-AF65-F5344CB8AC3E}">
        <p14:creationId xmlns:p14="http://schemas.microsoft.com/office/powerpoint/2010/main" val="2936880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E0441B2-35B1-45A7-92D5-0DCB13A187CB}" type="datetimeFigureOut">
              <a:rPr lang="en-US" smtClean="0"/>
              <a:t>6/7/2020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A251F60-CDE0-4F5C-8F73-659A5BE8DFAD}" type="slidenum">
              <a:rPr lang="en-US" smtClean="0"/>
              <a:t>‹#›</a:t>
            </a:fld>
            <a:endParaRPr lang="en-US"/>
          </a:p>
        </p:txBody>
      </p:sp>
    </p:spTree>
    <p:extLst>
      <p:ext uri="{BB962C8B-B14F-4D97-AF65-F5344CB8AC3E}">
        <p14:creationId xmlns:p14="http://schemas.microsoft.com/office/powerpoint/2010/main" val="267632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8ACB-1E0A-4945-BD14-684A2F50C57E}"/>
              </a:ext>
            </a:extLst>
          </p:cNvPr>
          <p:cNvSpPr>
            <a:spLocks noGrp="1"/>
          </p:cNvSpPr>
          <p:nvPr>
            <p:ph type="ctrTitle"/>
          </p:nvPr>
        </p:nvSpPr>
        <p:spPr/>
        <p:txBody>
          <a:bodyPr>
            <a:normAutofit fontScale="90000"/>
          </a:bodyPr>
          <a:lstStyle/>
          <a:p>
            <a:r>
              <a:rPr lang="en-US" dirty="0"/>
              <a:t>IBM Capstone Project - The Battle of Neighborhoods</a:t>
            </a:r>
          </a:p>
        </p:txBody>
      </p:sp>
      <p:sp>
        <p:nvSpPr>
          <p:cNvPr id="3" name="Subtitle 2">
            <a:extLst>
              <a:ext uri="{FF2B5EF4-FFF2-40B4-BE49-F238E27FC236}">
                <a16:creationId xmlns:a16="http://schemas.microsoft.com/office/drawing/2014/main" id="{DB841F87-B2A7-41A1-A23F-4B8D4E7F6643}"/>
              </a:ext>
            </a:extLst>
          </p:cNvPr>
          <p:cNvSpPr>
            <a:spLocks noGrp="1"/>
          </p:cNvSpPr>
          <p:nvPr>
            <p:ph type="subTitle" idx="1"/>
          </p:nvPr>
        </p:nvSpPr>
        <p:spPr/>
        <p:txBody>
          <a:bodyPr/>
          <a:lstStyle/>
          <a:p>
            <a:r>
              <a:rPr lang="en-US" dirty="0"/>
              <a:t>Presented by Phoebe Choi</a:t>
            </a:r>
          </a:p>
        </p:txBody>
      </p:sp>
    </p:spTree>
    <p:extLst>
      <p:ext uri="{BB962C8B-B14F-4D97-AF65-F5344CB8AC3E}">
        <p14:creationId xmlns:p14="http://schemas.microsoft.com/office/powerpoint/2010/main" val="137050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3EF-A171-438E-A99F-B76B981CED03}"/>
              </a:ext>
            </a:extLst>
          </p:cNvPr>
          <p:cNvSpPr>
            <a:spLocks noGrp="1"/>
          </p:cNvSpPr>
          <p:nvPr>
            <p:ph type="title"/>
          </p:nvPr>
        </p:nvSpPr>
        <p:spPr/>
        <p:txBody>
          <a:bodyPr/>
          <a:lstStyle/>
          <a:p>
            <a:r>
              <a:rPr lang="en-US" dirty="0"/>
              <a:t>Topic</a:t>
            </a:r>
          </a:p>
        </p:txBody>
      </p:sp>
      <p:sp>
        <p:nvSpPr>
          <p:cNvPr id="3" name="Content Placeholder 2">
            <a:extLst>
              <a:ext uri="{FF2B5EF4-FFF2-40B4-BE49-F238E27FC236}">
                <a16:creationId xmlns:a16="http://schemas.microsoft.com/office/drawing/2014/main" id="{9AD4005B-50B7-4AF8-8349-2ABEB4FED3F6}"/>
              </a:ext>
            </a:extLst>
          </p:cNvPr>
          <p:cNvSpPr>
            <a:spLocks noGrp="1"/>
          </p:cNvSpPr>
          <p:nvPr>
            <p:ph idx="1"/>
          </p:nvPr>
        </p:nvSpPr>
        <p:spPr/>
        <p:txBody>
          <a:bodyPr/>
          <a:lstStyle/>
          <a:p>
            <a:r>
              <a:rPr lang="en-US" dirty="0"/>
              <a:t>Where can I find a Chinese restaurant in Greater Vancouver the easiest?</a:t>
            </a:r>
          </a:p>
        </p:txBody>
      </p:sp>
    </p:spTree>
    <p:extLst>
      <p:ext uri="{BB962C8B-B14F-4D97-AF65-F5344CB8AC3E}">
        <p14:creationId xmlns:p14="http://schemas.microsoft.com/office/powerpoint/2010/main" val="3840336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BB7F8-98F7-4D44-8C7B-422D4948174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FF8D49B8-C20B-4DD4-82F4-09D71060538E}"/>
              </a:ext>
            </a:extLst>
          </p:cNvPr>
          <p:cNvSpPr>
            <a:spLocks noGrp="1"/>
          </p:cNvSpPr>
          <p:nvPr>
            <p:ph idx="1"/>
          </p:nvPr>
        </p:nvSpPr>
        <p:spPr/>
        <p:txBody>
          <a:bodyPr/>
          <a:lstStyle/>
          <a:p>
            <a:r>
              <a:rPr lang="en-US" dirty="0"/>
              <a:t>Find out relevant data</a:t>
            </a:r>
          </a:p>
          <a:p>
            <a:r>
              <a:rPr lang="en-US" dirty="0"/>
              <a:t>Data cleaning and preparation</a:t>
            </a:r>
          </a:p>
          <a:p>
            <a:r>
              <a:rPr lang="en-US" dirty="0"/>
              <a:t>Analysis</a:t>
            </a:r>
          </a:p>
          <a:p>
            <a:r>
              <a:rPr lang="en-US" dirty="0"/>
              <a:t>Result</a:t>
            </a:r>
          </a:p>
        </p:txBody>
      </p:sp>
    </p:spTree>
    <p:extLst>
      <p:ext uri="{BB962C8B-B14F-4D97-AF65-F5344CB8AC3E}">
        <p14:creationId xmlns:p14="http://schemas.microsoft.com/office/powerpoint/2010/main" val="3048227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3E7C-DCCB-4D08-9327-48520F5E8253}"/>
              </a:ext>
            </a:extLst>
          </p:cNvPr>
          <p:cNvSpPr>
            <a:spLocks noGrp="1"/>
          </p:cNvSpPr>
          <p:nvPr>
            <p:ph type="title"/>
          </p:nvPr>
        </p:nvSpPr>
        <p:spPr/>
        <p:txBody>
          <a:bodyPr/>
          <a:lstStyle/>
          <a:p>
            <a:r>
              <a:rPr lang="en-US" dirty="0"/>
              <a:t>Finding data</a:t>
            </a:r>
          </a:p>
        </p:txBody>
      </p:sp>
      <p:sp>
        <p:nvSpPr>
          <p:cNvPr id="3" name="Content Placeholder 2">
            <a:extLst>
              <a:ext uri="{FF2B5EF4-FFF2-40B4-BE49-F238E27FC236}">
                <a16:creationId xmlns:a16="http://schemas.microsoft.com/office/drawing/2014/main" id="{201991F7-DA88-4B53-A4A8-92CB22E92667}"/>
              </a:ext>
            </a:extLst>
          </p:cNvPr>
          <p:cNvSpPr>
            <a:spLocks noGrp="1"/>
          </p:cNvSpPr>
          <p:nvPr>
            <p:ph idx="1"/>
          </p:nvPr>
        </p:nvSpPr>
        <p:spPr/>
        <p:txBody>
          <a:bodyPr/>
          <a:lstStyle/>
          <a:p>
            <a:r>
              <a:rPr lang="en-US" dirty="0"/>
              <a:t>Location data:</a:t>
            </a:r>
            <a:br>
              <a:rPr lang="en-US" dirty="0"/>
            </a:br>
            <a:r>
              <a:rPr lang="en-US" dirty="0"/>
              <a:t>A csv file that contains postal code, borough, latitude, and Longitude</a:t>
            </a:r>
          </a:p>
          <a:p>
            <a:r>
              <a:rPr lang="en-US" dirty="0"/>
              <a:t>Restaurant data:</a:t>
            </a:r>
            <a:br>
              <a:rPr lang="en-US" dirty="0"/>
            </a:br>
            <a:r>
              <a:rPr lang="en-US" dirty="0"/>
              <a:t>Foursquare – Venues recommendation</a:t>
            </a:r>
          </a:p>
        </p:txBody>
      </p:sp>
    </p:spTree>
    <p:extLst>
      <p:ext uri="{BB962C8B-B14F-4D97-AF65-F5344CB8AC3E}">
        <p14:creationId xmlns:p14="http://schemas.microsoft.com/office/powerpoint/2010/main" val="1007353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05992-6F41-44E7-8D89-F34BE5BB1992}"/>
              </a:ext>
            </a:extLst>
          </p:cNvPr>
          <p:cNvSpPr>
            <a:spLocks noGrp="1"/>
          </p:cNvSpPr>
          <p:nvPr>
            <p:ph type="title"/>
          </p:nvPr>
        </p:nvSpPr>
        <p:spPr/>
        <p:txBody>
          <a:bodyPr/>
          <a:lstStyle/>
          <a:p>
            <a:r>
              <a:rPr lang="en-US" dirty="0"/>
              <a:t>Data preparation and cleaning</a:t>
            </a:r>
          </a:p>
        </p:txBody>
      </p:sp>
      <p:sp>
        <p:nvSpPr>
          <p:cNvPr id="3" name="Content Placeholder 2">
            <a:extLst>
              <a:ext uri="{FF2B5EF4-FFF2-40B4-BE49-F238E27FC236}">
                <a16:creationId xmlns:a16="http://schemas.microsoft.com/office/drawing/2014/main" id="{CFA4D91E-096A-41EC-8CDD-EBAE8C898D32}"/>
              </a:ext>
            </a:extLst>
          </p:cNvPr>
          <p:cNvSpPr>
            <a:spLocks noGrp="1"/>
          </p:cNvSpPr>
          <p:nvPr>
            <p:ph idx="1"/>
          </p:nvPr>
        </p:nvSpPr>
        <p:spPr/>
        <p:txBody>
          <a:bodyPr/>
          <a:lstStyle/>
          <a:p>
            <a:r>
              <a:rPr lang="en-US" dirty="0"/>
              <a:t>Load the csv into python </a:t>
            </a:r>
            <a:r>
              <a:rPr lang="en-US" dirty="0" err="1"/>
              <a:t>dataframe</a:t>
            </a:r>
            <a:endParaRPr lang="en-US" dirty="0"/>
          </a:p>
          <a:p>
            <a:r>
              <a:rPr lang="en-US" dirty="0"/>
              <a:t>Use foursquare API to get all the data, append into rows then create a </a:t>
            </a:r>
            <a:r>
              <a:rPr lang="en-US" dirty="0" err="1"/>
              <a:t>dataframe</a:t>
            </a:r>
            <a:endParaRPr lang="en-US" dirty="0"/>
          </a:p>
          <a:p>
            <a:r>
              <a:rPr lang="en-US" dirty="0"/>
              <a:t>Remove unnecessary columns or rows</a:t>
            </a:r>
          </a:p>
          <a:p>
            <a:r>
              <a:rPr lang="en-US" dirty="0"/>
              <a:t>Merge the two dataset together</a:t>
            </a:r>
          </a:p>
        </p:txBody>
      </p:sp>
    </p:spTree>
    <p:extLst>
      <p:ext uri="{BB962C8B-B14F-4D97-AF65-F5344CB8AC3E}">
        <p14:creationId xmlns:p14="http://schemas.microsoft.com/office/powerpoint/2010/main" val="3035561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F64F-A4FC-43A0-B049-5E40069B1A70}"/>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A382A9F6-FB55-4ACC-B6B3-516A29C4EDC2}"/>
              </a:ext>
            </a:extLst>
          </p:cNvPr>
          <p:cNvSpPr>
            <a:spLocks noGrp="1"/>
          </p:cNvSpPr>
          <p:nvPr>
            <p:ph idx="1"/>
          </p:nvPr>
        </p:nvSpPr>
        <p:spPr/>
        <p:txBody>
          <a:bodyPr/>
          <a:lstStyle/>
          <a:p>
            <a:r>
              <a:rPr lang="en-US" dirty="0"/>
              <a:t>The easiest way to see the distribution is to use a bar graph</a:t>
            </a:r>
            <a:br>
              <a:rPr lang="en-US" dirty="0"/>
            </a:br>
            <a:endParaRPr lang="en-US" dirty="0"/>
          </a:p>
        </p:txBody>
      </p:sp>
      <p:pic>
        <p:nvPicPr>
          <p:cNvPr id="4" name="Picture 3">
            <a:extLst>
              <a:ext uri="{FF2B5EF4-FFF2-40B4-BE49-F238E27FC236}">
                <a16:creationId xmlns:a16="http://schemas.microsoft.com/office/drawing/2014/main" id="{B6EB29C5-7D7B-46D2-9708-C9314D73C2AC}"/>
              </a:ext>
            </a:extLst>
          </p:cNvPr>
          <p:cNvPicPr>
            <a:picLocks noChangeAspect="1"/>
          </p:cNvPicPr>
          <p:nvPr/>
        </p:nvPicPr>
        <p:blipFill>
          <a:blip r:embed="rId2"/>
          <a:stretch>
            <a:fillRect/>
          </a:stretch>
        </p:blipFill>
        <p:spPr>
          <a:xfrm>
            <a:off x="687388" y="2748922"/>
            <a:ext cx="11236960" cy="3390900"/>
          </a:xfrm>
          <a:prstGeom prst="rect">
            <a:avLst/>
          </a:prstGeom>
        </p:spPr>
      </p:pic>
    </p:spTree>
    <p:extLst>
      <p:ext uri="{BB962C8B-B14F-4D97-AF65-F5344CB8AC3E}">
        <p14:creationId xmlns:p14="http://schemas.microsoft.com/office/powerpoint/2010/main" val="357345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EE4C0-A2DA-4A2B-94E6-DBABB83C6F87}"/>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1E59AF46-0253-45ED-B53E-4093DF358973}"/>
              </a:ext>
            </a:extLst>
          </p:cNvPr>
          <p:cNvSpPr>
            <a:spLocks noGrp="1"/>
          </p:cNvSpPr>
          <p:nvPr>
            <p:ph idx="1"/>
          </p:nvPr>
        </p:nvSpPr>
        <p:spPr/>
        <p:txBody>
          <a:bodyPr/>
          <a:lstStyle/>
          <a:p>
            <a:r>
              <a:rPr lang="en-US" dirty="0"/>
              <a:t>Vancouver has the highest number of restaurants in Greater Vancouver Area, then Richmond and Burnaby. From the bar graph, we can also see most of the Chinese restaurants are located in one of these three boroughs. In conclusion, when I meet my friends and want to find a Chinese restaurant, we should stay in either Burnaby, Richmond, or Vancouver.</a:t>
            </a:r>
          </a:p>
        </p:txBody>
      </p:sp>
    </p:spTree>
    <p:extLst>
      <p:ext uri="{BB962C8B-B14F-4D97-AF65-F5344CB8AC3E}">
        <p14:creationId xmlns:p14="http://schemas.microsoft.com/office/powerpoint/2010/main" val="180868609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TotalTime>
  <Words>185</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IBM Capstone Project - The Battle of Neighborhoods</vt:lpstr>
      <vt:lpstr>Topic</vt:lpstr>
      <vt:lpstr>Methodology</vt:lpstr>
      <vt:lpstr>Finding data</vt:lpstr>
      <vt:lpstr>Data preparation and cleaning</vt:lpstr>
      <vt:lpstr>Analysis</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 - The Battle of Neighborhoods</dc:title>
  <dc:creator>Choi, Phoebe</dc:creator>
  <cp:lastModifiedBy>Choi, Phoebe</cp:lastModifiedBy>
  <cp:revision>1</cp:revision>
  <dcterms:created xsi:type="dcterms:W3CDTF">2020-06-08T01:42:06Z</dcterms:created>
  <dcterms:modified xsi:type="dcterms:W3CDTF">2020-06-08T01:50:06Z</dcterms:modified>
</cp:coreProperties>
</file>