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Flow chart of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analyses steps</a:t>
            </a:r>
          </a:p>
        </p:txBody>
      </p:sp>
      <p:pic>
        <p:nvPicPr>
          <p:cNvPr descr="Data_analyses_Flow_chart_files/figure-pptx/Steps_analys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3900" y="1193800"/>
            <a:ext cx="5168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Flow diagram sowing steps in analysis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of methodology</dc:title>
  <dc:creator/>
  <cp:keywords/>
  <dcterms:created xsi:type="dcterms:W3CDTF">2024-07-24T08:32:07Z</dcterms:created>
  <dcterms:modified xsi:type="dcterms:W3CDTF">2024-07-24T08:32:07Z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