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40" d="100"/>
          <a:sy n="140" d="100"/>
        </p:scale>
        <p:origin x="-1594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4740-C03F-4ED8-94CD-471CC2D4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1966F-FB44-4BD6-AA0F-26CA145D4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4C5C-2883-4FC6-8548-D9CC3568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A8B5-0921-46A5-9C39-7DB32251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CE47-2AB2-4B4C-ACCE-2A24E867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7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AC45-7474-4200-ACC5-B41B04D8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4715A-C498-409F-9F33-EC50DE18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347A-7495-4600-9B7B-6612AD04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0E5B-6D8C-4A43-B637-73380392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B14B-B1AA-4624-B358-75C915FD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938F1-91AC-43D8-93F8-C7B2D88DC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57390-EBE3-42B1-8F00-C7F787BC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536A-181C-4BB4-A46A-B6ED0DEC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E9B2-826C-4DAF-AE35-547777CD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9BC1-4FE2-4987-B671-B074627F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4910-B0E9-4FE5-AD7A-2BBB3E70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321C-6C9A-479F-847E-744C6570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10CF-9C9F-47B9-95BA-4E0C1E84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5052-946E-46F3-8E13-6F999449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D850-E09A-4FFB-8EF5-B135A28D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86FE-E6D6-4C8B-ADBC-FA3231B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CB8FF-99AD-4D5E-8700-12C1588D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1C69-D268-4AE3-ADE6-F5795A97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0A8A-23DD-4B62-84DB-EC39A6C2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B074-77D8-4C42-B8E4-AAEDAC07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9A5-4145-4983-8CAA-0E5E3B1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B3C1-4358-4BD8-8304-BC742336E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AE919-DFAC-425C-AE94-8E3A89FE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81DB-40BC-403E-9B6B-52D950E0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4D975-4724-4AD0-BFB2-0208411D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C9DCE-CA0B-4DCC-999E-A366A35E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3419-CF7E-4D88-A0FF-13CE4873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1338-F8C1-4EBF-863E-6C455EB7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AA686-F808-4C4B-9ACA-93888818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8C5B1-909E-45A5-9EF2-11F06D797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C2EAF-25A6-4A9C-8C13-84BDFBFEE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23E4F-C458-470C-A267-9F2FF9FB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C6F7B-D82A-4BC1-AF27-29D5BF43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0FA93-55BD-42EE-AAA5-F7CB4D63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82DD-2273-4E33-BBE5-38D629EC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64E68-D1B1-4FE4-BDE9-B808F095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BC4E7-B16E-4D98-A766-A00436EC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997E2-DD4B-4F97-A893-164431E9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8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5017C-1E32-4B26-8C29-82B91F9C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76008-109B-4649-A98F-CE7585D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91ADC-7CC2-4782-85CA-4EA9501B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7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6AC6-B285-4922-9302-EF24E04E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9B15-7ACC-46A6-8E61-297219F5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DCFD-A4C2-4905-94DB-34B58073C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11C3-5578-489A-9F48-407B6148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6C50-E770-4B1B-98F7-590D6C12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BE071-10AA-42CF-92E8-304FED53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BD58-A0D8-4CAE-9C57-141D6237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E1567-0839-42BA-B4EC-9885E663A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1D6F-7E50-42B1-A755-E283CEA0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F21F-B439-459C-B324-446D0B97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274E-DFC9-4345-9BC2-50A5AAC7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4A28-170B-45D2-A773-79EEF372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F87FC-E07B-4CA7-925A-53777E1F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EB42-DE38-44D2-9711-69531163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416F-9E42-485A-BA53-5C0994589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B6FF-CD17-4946-A9DB-96B0A61BF29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F8B4-D23D-4CBB-B537-1961AF1F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BF23-28C6-460D-871D-FBFA12B5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3DC7-3811-4FD4-8C1C-B4707C43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CB9-7DC5-4056-BC53-E8F5AEC83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2F9C3-84FA-4BF6-8B0E-58EF142FE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F9FA221-9E66-4FBB-86B1-2322DA626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9"/>
          <a:stretch/>
        </p:blipFill>
        <p:spPr>
          <a:xfrm>
            <a:off x="2667000" y="0"/>
            <a:ext cx="6858000" cy="5958348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43EFF239-2043-4917-B873-71D14FF7A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9"/>
          <a:stretch/>
        </p:blipFill>
        <p:spPr>
          <a:xfrm>
            <a:off x="2667000" y="0"/>
            <a:ext cx="6858000" cy="59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7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E04ACCB-A26D-444E-B41A-6A5C8D252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8667" l="1000" r="97000">
                        <a14:foregroundMark x1="30667" y1="21000" x2="21000" y2="57333"/>
                        <a14:foregroundMark x1="34333" y1="14000" x2="21000" y2="24667"/>
                        <a14:foregroundMark x1="21000" y1="24667" x2="16333" y2="31000"/>
                        <a14:foregroundMark x1="31667" y1="8667" x2="49333" y2="5667"/>
                        <a14:foregroundMark x1="49333" y1="5667" x2="63667" y2="5667"/>
                        <a14:foregroundMark x1="65667" y1="9333" x2="80333" y2="18333"/>
                        <a14:foregroundMark x1="80333" y1="18333" x2="91000" y2="32000"/>
                        <a14:foregroundMark x1="91000" y1="32000" x2="95667" y2="49667"/>
                        <a14:foregroundMark x1="95667" y1="49667" x2="81000" y2="81333"/>
                        <a14:foregroundMark x1="81000" y1="81333" x2="64333" y2="90333"/>
                        <a14:foregroundMark x1="64333" y1="90333" x2="47333" y2="94333"/>
                        <a14:foregroundMark x1="47333" y1="94333" x2="16333" y2="79000"/>
                        <a14:foregroundMark x1="16333" y1="79000" x2="7667" y2="62667"/>
                        <a14:foregroundMark x1="7667" y1="62667" x2="4333" y2="45667"/>
                        <a14:foregroundMark x1="4333" y1="45667" x2="11000" y2="28000"/>
                        <a14:foregroundMark x1="11000" y1="28000" x2="18333" y2="19333"/>
                        <a14:foregroundMark x1="19667" y1="14000" x2="8000" y2="28000"/>
                        <a14:foregroundMark x1="8000" y1="28000" x2="3333" y2="57333"/>
                        <a14:foregroundMark x1="5333" y1="62667" x2="11667" y2="78333"/>
                        <a14:foregroundMark x1="11667" y1="78333" x2="20000" y2="87000"/>
                        <a14:foregroundMark x1="25333" y1="89000" x2="42000" y2="95667"/>
                        <a14:foregroundMark x1="42000" y1="95667" x2="59667" y2="95333"/>
                        <a14:foregroundMark x1="59667" y1="95333" x2="66667" y2="92333"/>
                        <a14:foregroundMark x1="56000" y1="96333" x2="49000" y2="98667"/>
                        <a14:foregroundMark x1="92000" y1="72333" x2="94333" y2="47667"/>
                        <a14:foregroundMark x1="97333" y1="58667" x2="91333" y2="32667"/>
                        <a14:foregroundMark x1="94667" y1="36333" x2="84000" y2="21667"/>
                        <a14:foregroundMark x1="84000" y1="21667" x2="81333" y2="20000"/>
                        <a14:foregroundMark x1="79333" y1="14333" x2="54000" y2="4667"/>
                        <a14:foregroundMark x1="45667" y1="3000" x2="53667" y2="3333"/>
                        <a14:foregroundMark x1="74333" y1="9667" x2="60667" y2="4333"/>
                        <a14:foregroundMark x1="41333" y1="4000" x2="22667" y2="11667"/>
                        <a14:foregroundMark x1="25333" y1="17667" x2="20333" y2="18000"/>
                        <a14:foregroundMark x1="49000" y1="14667" x2="66000" y2="23000"/>
                        <a14:foregroundMark x1="66000" y1="23000" x2="75667" y2="36667"/>
                        <a14:foregroundMark x1="75667" y1="36667" x2="66333" y2="50667"/>
                        <a14:foregroundMark x1="66333" y1="50667" x2="73667" y2="66333"/>
                        <a14:foregroundMark x1="73667" y1="66333" x2="73667" y2="67333"/>
                        <a14:foregroundMark x1="45667" y1="8000" x2="39333" y2="10333"/>
                        <a14:foregroundMark x1="33667" y1="9000" x2="52667" y2="8333"/>
                        <a14:foregroundMark x1="52667" y1="8333" x2="70333" y2="11000"/>
                        <a14:foregroundMark x1="70333" y1="11000" x2="91000" y2="40667"/>
                        <a14:foregroundMark x1="91000" y1="40667" x2="95000" y2="57000"/>
                        <a14:foregroundMark x1="95000" y1="57000" x2="90667" y2="74000"/>
                        <a14:foregroundMark x1="90667" y1="74000" x2="78000" y2="85667"/>
                        <a14:foregroundMark x1="78000" y1="85667" x2="61000" y2="93333"/>
                        <a14:foregroundMark x1="61000" y1="93333" x2="43667" y2="93333"/>
                        <a14:foregroundMark x1="43667" y1="93333" x2="13000" y2="74667"/>
                        <a14:foregroundMark x1="13000" y1="74667" x2="6667" y2="58000"/>
                        <a14:foregroundMark x1="6667" y1="58000" x2="6667" y2="41000"/>
                        <a14:foregroundMark x1="6667" y1="41000" x2="12667" y2="24333"/>
                        <a14:foregroundMark x1="12667" y1="24333" x2="24667" y2="13000"/>
                        <a14:foregroundMark x1="24667" y1="13000" x2="35333" y2="8667"/>
                        <a14:foregroundMark x1="41333" y1="12000" x2="36667" y2="13667"/>
                        <a14:foregroundMark x1="39333" y1="11333" x2="31333" y2="27333"/>
                        <a14:foregroundMark x1="31333" y1="27333" x2="31333" y2="29333"/>
                        <a14:foregroundMark x1="44000" y1="10667" x2="25667" y2="45000"/>
                        <a14:foregroundMark x1="25667" y1="45000" x2="21000" y2="48333"/>
                        <a14:foregroundMark x1="53667" y1="8000" x2="26667" y2="43000"/>
                        <a14:foregroundMark x1="54000" y1="10333" x2="68000" y2="20333"/>
                        <a14:foregroundMark x1="68000" y1="20333" x2="85000" y2="52667"/>
                        <a14:foregroundMark x1="85000" y1="52667" x2="88000" y2="69000"/>
                        <a14:foregroundMark x1="65667" y1="25000" x2="70333" y2="61333"/>
                        <a14:foregroundMark x1="70333" y1="61333" x2="77333" y2="83000"/>
                        <a14:foregroundMark x1="86333" y1="70333" x2="75667" y2="56333"/>
                        <a14:foregroundMark x1="75667" y1="56333" x2="80333" y2="47667"/>
                        <a14:foregroundMark x1="29000" y1="41333" x2="28000" y2="59000"/>
                        <a14:foregroundMark x1="28000" y1="59000" x2="36667" y2="75000"/>
                        <a14:foregroundMark x1="36667" y1="75000" x2="55333" y2="83667"/>
                        <a14:foregroundMark x1="55333" y1="83667" x2="63000" y2="65333"/>
                        <a14:foregroundMark x1="63000" y1="65333" x2="53000" y2="52667"/>
                        <a14:foregroundMark x1="67667" y1="45000" x2="50333" y2="52000"/>
                        <a14:foregroundMark x1="50333" y1="52000" x2="61667" y2="64333"/>
                        <a14:foregroundMark x1="61667" y1="64333" x2="67000" y2="48000"/>
                        <a14:foregroundMark x1="67000" y1="48000" x2="67000" y2="47667"/>
                        <a14:foregroundMark x1="75667" y1="20333" x2="87000" y2="52333"/>
                        <a14:foregroundMark x1="76000" y1="46333" x2="73000" y2="65000"/>
                        <a14:foregroundMark x1="73000" y1="65000" x2="64000" y2="80000"/>
                        <a14:foregroundMark x1="64000" y1="80000" x2="47333" y2="85667"/>
                        <a14:foregroundMark x1="47333" y1="85667" x2="47000" y2="85667"/>
                        <a14:foregroundMark x1="54000" y1="56333" x2="38000" y2="62667"/>
                        <a14:foregroundMark x1="38000" y1="62667" x2="29667" y2="70333"/>
                        <a14:foregroundMark x1="58333" y1="61333" x2="41333" y2="72667"/>
                        <a14:foregroundMark x1="41333" y1="72667" x2="50333" y2="87000"/>
                        <a14:foregroundMark x1="50333" y1="87000" x2="67000" y2="87333"/>
                        <a14:foregroundMark x1="67000" y1="87333" x2="66000" y2="71000"/>
                        <a14:foregroundMark x1="48333" y1="29667" x2="47000" y2="35667"/>
                        <a14:foregroundMark x1="53333" y1="31667" x2="49333" y2="28000"/>
                        <a14:foregroundMark x1="53667" y1="70333" x2="36000" y2="64000"/>
                        <a14:foregroundMark x1="36000" y1="64000" x2="29333" y2="47667"/>
                        <a14:foregroundMark x1="29333" y1="47667" x2="47333" y2="53000"/>
                        <a14:foregroundMark x1="47333" y1="53000" x2="54667" y2="67000"/>
                        <a14:foregroundMark x1="47667" y1="58000" x2="36333" y2="45000"/>
                        <a14:foregroundMark x1="36333" y1="45000" x2="54667" y2="59333"/>
                        <a14:foregroundMark x1="20333" y1="53333" x2="21333" y2="33333"/>
                        <a14:foregroundMark x1="21333" y1="33333" x2="17000" y2="50667"/>
                        <a14:foregroundMark x1="17000" y1="50667" x2="20333" y2="73333"/>
                        <a14:foregroundMark x1="36667" y1="64667" x2="22000" y2="55000"/>
                        <a14:foregroundMark x1="22000" y1="55000" x2="19333" y2="36333"/>
                        <a14:foregroundMark x1="19333" y1="36333" x2="22000" y2="49333"/>
                        <a14:foregroundMark x1="23667" y1="33000" x2="9667" y2="44000"/>
                        <a14:foregroundMark x1="9667" y1="44000" x2="11667" y2="61000"/>
                        <a14:foregroundMark x1="11667" y1="61000" x2="19667" y2="76000"/>
                        <a14:foregroundMark x1="19667" y1="76000" x2="23667" y2="37000"/>
                        <a14:foregroundMark x1="23667" y1="37000" x2="23000" y2="33000"/>
                        <a14:foregroundMark x1="24000" y1="63000" x2="21667" y2="80667"/>
                        <a14:foregroundMark x1="21667" y1="80667" x2="37667" y2="89000"/>
                        <a14:foregroundMark x1="37667" y1="89000" x2="36333" y2="69667"/>
                        <a14:foregroundMark x1="36333" y1="69667" x2="24333" y2="63667"/>
                        <a14:foregroundMark x1="27333" y1="67333" x2="21000" y2="83000"/>
                        <a14:foregroundMark x1="21000" y1="83000" x2="38667" y2="87000"/>
                        <a14:foregroundMark x1="38667" y1="87000" x2="33333" y2="68000"/>
                        <a14:foregroundMark x1="33333" y1="68000" x2="28000" y2="64667"/>
                        <a14:foregroundMark x1="1333" y1="46000" x2="2000" y2="53000"/>
                        <a14:foregroundMark x1="2667" y1="43333" x2="1667" y2="56667"/>
                        <a14:foregroundMark x1="1667" y1="44333" x2="1667" y2="56000"/>
                        <a14:foregroundMark x1="43333" y1="2000" x2="53333" y2="2333"/>
                        <a14:backgroundMark x1="90333" y1="5000" x2="90333" y2="5000"/>
                        <a14:backgroundMark x1="90333" y1="5000" x2="92667" y2="14000"/>
                        <a14:backgroundMark x1="92000" y1="16667" x2="81000" y2="3000"/>
                        <a14:backgroundMark x1="94667" y1="10667" x2="79333" y2="2667"/>
                        <a14:backgroundMark x1="79333" y1="2667" x2="79333" y2="2667"/>
                        <a14:backgroundMark x1="96333" y1="16000" x2="80333" y2="5667"/>
                        <a14:backgroundMark x1="80333" y1="5667" x2="78333" y2="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9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Wa-Yan Yung</dc:creator>
  <cp:lastModifiedBy>Wa-Yan Yung</cp:lastModifiedBy>
  <cp:revision>5</cp:revision>
  <dcterms:created xsi:type="dcterms:W3CDTF">2021-04-09T17:30:06Z</dcterms:created>
  <dcterms:modified xsi:type="dcterms:W3CDTF">2021-04-09T21:43:06Z</dcterms:modified>
</cp:coreProperties>
</file>