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640F-0C7A-41E4-67A4-34714C5BD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9CEC7-D632-E3AF-026A-5D4D0383B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7B36-935D-E855-5CF5-982AACD2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345B-E72C-4003-8BCA-1AE3840B67C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30ED6-7423-E758-6FA7-D06431CD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2800-24CE-EB0F-4E54-3BDD71B2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B0B4-6A0F-4640-A1E1-B3D23F07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61DC-3A46-7A54-D93D-9B3D8459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8DFBA-F319-1E7D-5214-1F099B328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73C8F-3AB4-7B1F-64DD-873D1571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345B-E72C-4003-8BCA-1AE3840B67C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35A8A-FC5A-CD39-D4B8-517387C3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9EB23-B14B-D3B5-4E6B-2E2B2311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B0B4-6A0F-4640-A1E1-B3D23F07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3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CB595-67E6-0724-6B0B-DC2DDD67E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63900-ABFF-EFA9-20F1-A1EA3774E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3353-3241-5078-552C-9306D709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345B-E72C-4003-8BCA-1AE3840B67C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18EFB-FAF5-8DBD-3903-539C241B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AD99-CEB6-847F-F183-633836DF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B0B4-6A0F-4640-A1E1-B3D23F07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46D0-8B87-5B25-09B6-C343CFE9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8919-D699-89DA-AA00-CDEF781A4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16BE2-70F6-46BE-346D-E86842AE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345B-E72C-4003-8BCA-1AE3840B67C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F597B-3516-CD0F-E138-56438922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C372F-81E5-3B5A-97BE-CBC05C82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B0B4-6A0F-4640-A1E1-B3D23F07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6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AF0A-4AB6-A69D-7BD5-AAAF6B71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CEDF6-9E7B-F7E6-0FB8-DC245BE93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5660-EB3A-4D2F-BB1B-31209DEE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345B-E72C-4003-8BCA-1AE3840B67C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1E07B-FEE7-F08B-8A77-7147E3E2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F708E-97C2-2E34-9928-A824E3D7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B0B4-6A0F-4640-A1E1-B3D23F07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4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931F-72F4-A3E1-6E7C-52D969B8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A6080-4FF8-0C50-582E-2D7CD8EEF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8A358-6025-4DF1-D84B-DC42676CD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75BF5-2291-53FB-0D0D-022BEC34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345B-E72C-4003-8BCA-1AE3840B67C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B2237-53D2-D348-AB78-4AE94159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A555-FA41-B0A3-2271-96B8B93C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B0B4-6A0F-4640-A1E1-B3D23F07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5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43A1-7313-B14E-B710-1D59483F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7F2BE-25CE-DB63-8671-BCD15ED4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952B3-D3E2-9EF3-9D4B-B49EB4D8F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72FCE-B604-CA8D-E7F4-3C554F266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FD72B-C657-47FD-9868-D168D5A9E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CFCD-A709-7899-1D9C-4D65CE71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345B-E72C-4003-8BCA-1AE3840B67C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CA4CA-58F8-F2C6-6C33-5739E7DC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66860-9AB3-9E80-02AD-7495AA3D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B0B4-6A0F-4640-A1E1-B3D23F07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48BC-9A55-92E9-DDA3-8ABA3CED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D3FFA-AF48-9B99-21EE-3D72D6A8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345B-E72C-4003-8BCA-1AE3840B67C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3DFEB-8072-69D7-7A44-CEA30EC0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56C51-70CA-F0A9-9718-FACF41DA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B0B4-6A0F-4640-A1E1-B3D23F07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2ED17-B93E-3F75-8BCC-097A7459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345B-E72C-4003-8BCA-1AE3840B67C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48B11-CEB4-2A11-92EC-F75C1E3F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99EAB-376C-D216-F24E-D82E4D98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B0B4-6A0F-4640-A1E1-B3D23F07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8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FFE0-D517-F150-3C91-4DE17B31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1460-177A-3F67-14B4-F055A531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B0167-3DAA-90A9-A520-3E002C0C5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8B21D-7B71-08EF-D41D-D70929F8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345B-E72C-4003-8BCA-1AE3840B67C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3F3F5-D7B8-6C4A-46C9-B76CAEA9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EED02-D134-F5B3-BB3D-C7A79FB4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B0B4-6A0F-4640-A1E1-B3D23F07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1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6458-E569-32BD-A2B3-5C5E1EF7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A8C0F-63CC-65CF-9381-237724912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B01D3-78CA-49AB-39AA-5A2844348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5239B-3254-62DE-9472-102726E9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345B-E72C-4003-8BCA-1AE3840B67C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FD25C-EDAA-DE6B-2389-303494EC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C7BA2-09CE-F39B-4126-272F724F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B0B4-6A0F-4640-A1E1-B3D23F07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2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42961-70A4-7961-2BBC-D587AC01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7CC3E-872A-C44D-C009-8CEC9B296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A2F1A-0AAE-AF81-6161-0DBE3CCB8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0345B-E72C-4003-8BCA-1AE3840B67C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E4DEC-1574-CECB-F64A-6F3E1ADA1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AEFC1-8DFF-80FC-E074-D40673A38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B0B4-6A0F-4640-A1E1-B3D23F07F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44BB303-4D76-01FA-20BA-33BA2950223C}"/>
              </a:ext>
            </a:extLst>
          </p:cNvPr>
          <p:cNvGrpSpPr/>
          <p:nvPr/>
        </p:nvGrpSpPr>
        <p:grpSpPr>
          <a:xfrm>
            <a:off x="3377071" y="2764835"/>
            <a:ext cx="855816" cy="1250566"/>
            <a:chOff x="8088247" y="2113058"/>
            <a:chExt cx="1049413" cy="1371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4F7F7E3-0353-CE24-6214-FCAB6464065D}"/>
                </a:ext>
              </a:extLst>
            </p:cNvPr>
            <p:cNvSpPr/>
            <p:nvPr/>
          </p:nvSpPr>
          <p:spPr>
            <a:xfrm>
              <a:off x="8131163" y="2113058"/>
              <a:ext cx="941832" cy="13716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33544E-0558-FC6A-7A61-D838E943D8C7}"/>
                </a:ext>
              </a:extLst>
            </p:cNvPr>
            <p:cNvSpPr txBox="1"/>
            <p:nvPr/>
          </p:nvSpPr>
          <p:spPr>
            <a:xfrm>
              <a:off x="8088247" y="2471973"/>
              <a:ext cx="1049413" cy="658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Market Intelligence Agent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697086E-3825-EDC0-EF43-379F079399DD}"/>
              </a:ext>
            </a:extLst>
          </p:cNvPr>
          <p:cNvSpPr txBox="1"/>
          <p:nvPr/>
        </p:nvSpPr>
        <p:spPr>
          <a:xfrm>
            <a:off x="114570" y="99508"/>
            <a:ext cx="2569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Social Media Monitoring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C0994-117D-BC06-B38B-D73E7C62E864}"/>
              </a:ext>
            </a:extLst>
          </p:cNvPr>
          <p:cNvSpPr txBox="1"/>
          <p:nvPr/>
        </p:nvSpPr>
        <p:spPr>
          <a:xfrm>
            <a:off x="114570" y="1430276"/>
            <a:ext cx="1984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Weather &amp; Natural Disaster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FF829-4026-C421-58C8-69A8B1302F34}"/>
              </a:ext>
            </a:extLst>
          </p:cNvPr>
          <p:cNvSpPr txBox="1"/>
          <p:nvPr/>
        </p:nvSpPr>
        <p:spPr>
          <a:xfrm>
            <a:off x="114571" y="4042612"/>
            <a:ext cx="2172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Microeconomics &amp; Industry News,</a:t>
            </a:r>
          </a:p>
          <a:p>
            <a:r>
              <a:rPr lang="en-US" dirty="0"/>
              <a:t>CPI, Spending ,FDA news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E3D2B-9CD7-C959-94DD-CCBB50157967}"/>
              </a:ext>
            </a:extLst>
          </p:cNvPr>
          <p:cNvSpPr txBox="1"/>
          <p:nvPr/>
        </p:nvSpPr>
        <p:spPr>
          <a:xfrm>
            <a:off x="133288" y="2728699"/>
            <a:ext cx="2569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Healthcare Utilization &amp; Pub Health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4C5D6-2854-7B7E-BAC4-38AF248B73B2}"/>
              </a:ext>
            </a:extLst>
          </p:cNvPr>
          <p:cNvSpPr txBox="1"/>
          <p:nvPr/>
        </p:nvSpPr>
        <p:spPr>
          <a:xfrm>
            <a:off x="99576" y="5427724"/>
            <a:ext cx="14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Pricing Intelligence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4DAB6-1A54-5F01-EC18-896925DA747F}"/>
              </a:ext>
            </a:extLst>
          </p:cNvPr>
          <p:cNvSpPr txBox="1"/>
          <p:nvPr/>
        </p:nvSpPr>
        <p:spPr>
          <a:xfrm>
            <a:off x="2165289" y="853622"/>
            <a:ext cx="1870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Consumer Behavior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3707B-8330-79F7-9348-4B252CA5DF71}"/>
              </a:ext>
            </a:extLst>
          </p:cNvPr>
          <p:cNvSpPr txBox="1"/>
          <p:nvPr/>
        </p:nvSpPr>
        <p:spPr>
          <a:xfrm>
            <a:off x="4082368" y="4720065"/>
            <a:ext cx="14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Competitor Tracking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9CEC7-11C3-5A72-6314-815B652B0BFD}"/>
              </a:ext>
            </a:extLst>
          </p:cNvPr>
          <p:cNvSpPr txBox="1"/>
          <p:nvPr/>
        </p:nvSpPr>
        <p:spPr>
          <a:xfrm>
            <a:off x="2797547" y="4290514"/>
            <a:ext cx="2014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Competitor Economic  Reports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C1C3A-FA57-22A0-972C-5A813E2FF629}"/>
              </a:ext>
            </a:extLst>
          </p:cNvPr>
          <p:cNvSpPr txBox="1"/>
          <p:nvPr/>
        </p:nvSpPr>
        <p:spPr>
          <a:xfrm>
            <a:off x="3791293" y="228126"/>
            <a:ext cx="133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Market Trends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AE5E66-A590-2CD1-0D23-14598214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7" y="437870"/>
            <a:ext cx="1621837" cy="90632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916D91-1A4A-AFBC-4D1D-20405DAEE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87" y="3067873"/>
            <a:ext cx="1621837" cy="9430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342087-3BCC-E081-7BCF-62E4C3F6C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20" y="4483600"/>
            <a:ext cx="1621837" cy="9441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565332-9B06-24D9-A200-5ED9CCE04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094" y="5848378"/>
            <a:ext cx="1516372" cy="94787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587EA2-815A-16E7-81D6-4E01DF2E9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020" y="5699930"/>
            <a:ext cx="1621838" cy="94362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8E4952-D669-6AFC-E40E-AB17C37BC7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731" y="1197857"/>
            <a:ext cx="1567943" cy="9249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568C4E2-501E-7A0C-C67A-4E43FBB8F0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2908" y="442052"/>
            <a:ext cx="1659003" cy="10125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35E3D34-EDEB-0849-28DC-FEE9548A55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2888" y="5053057"/>
            <a:ext cx="1683816" cy="9436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4C352EF-2497-31EF-6454-95273C16E2A5}"/>
              </a:ext>
            </a:extLst>
          </p:cNvPr>
          <p:cNvCxnSpPr>
            <a:cxnSpLocks/>
            <a:stCxn id="13" idx="2"/>
            <a:endCxn id="4" idx="1"/>
          </p:cNvCxnSpPr>
          <p:nvPr/>
        </p:nvCxnSpPr>
        <p:spPr>
          <a:xfrm rot="16200000" flipH="1">
            <a:off x="1476986" y="900409"/>
            <a:ext cx="1603786" cy="249134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4562D41-9BB9-BDE0-755A-4C7E8D8D94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019" y="1746970"/>
            <a:ext cx="1618105" cy="9160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FEA8C49E-8D8F-3870-E780-87D758089F3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844124" y="2205018"/>
            <a:ext cx="1567946" cy="87234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00E256DB-F11C-1888-F513-76428F80CD08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1844124" y="3392160"/>
            <a:ext cx="1532947" cy="14723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B9FCF18-B9C5-093A-7F51-DB5744DB5CC4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826857" y="3615351"/>
            <a:ext cx="1585213" cy="134031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8D34B8F7-A3AF-B6E1-DEE0-60B5A61CC219}"/>
              </a:ext>
            </a:extLst>
          </p:cNvPr>
          <p:cNvCxnSpPr>
            <a:cxnSpLocks/>
            <a:endCxn id="4" idx="3"/>
          </p:cNvCxnSpPr>
          <p:nvPr/>
        </p:nvCxnSpPr>
        <p:spPr>
          <a:xfrm rot="5400000" flipH="1" flipV="1">
            <a:off x="1646656" y="3970481"/>
            <a:ext cx="2016118" cy="173967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0E78B6F1-F29C-66C9-C5A9-C22E08DF83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6732" y="4505190"/>
            <a:ext cx="1621837" cy="10014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0FA3D02-14CB-504F-817A-E792B9E2D9C0}"/>
              </a:ext>
            </a:extLst>
          </p:cNvPr>
          <p:cNvCxnSpPr>
            <a:cxnSpLocks/>
            <a:endCxn id="4" idx="4"/>
          </p:cNvCxnSpPr>
          <p:nvPr/>
        </p:nvCxnSpPr>
        <p:spPr>
          <a:xfrm rot="16200000" flipV="1">
            <a:off x="3419850" y="4391662"/>
            <a:ext cx="864980" cy="1124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B132DF8D-A7A9-E4CA-D9A6-318CE3EA9FE0}"/>
              </a:ext>
            </a:extLst>
          </p:cNvPr>
          <p:cNvCxnSpPr>
            <a:cxnSpLocks/>
            <a:stCxn id="32" idx="1"/>
            <a:endCxn id="4" idx="5"/>
          </p:cNvCxnSpPr>
          <p:nvPr/>
        </p:nvCxnSpPr>
        <p:spPr>
          <a:xfrm rot="10800000">
            <a:off x="4067670" y="3832260"/>
            <a:ext cx="165219" cy="169261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24099826-6685-C5A9-69CA-79B17CDB83B7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 rot="16200000" flipH="1">
            <a:off x="3112405" y="2081128"/>
            <a:ext cx="642005" cy="7254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1D5E2D24-B427-12E2-C9B1-A13ECEC438DA}"/>
              </a:ext>
            </a:extLst>
          </p:cNvPr>
          <p:cNvCxnSpPr>
            <a:cxnSpLocks/>
            <a:stCxn id="28" idx="1"/>
            <a:endCxn id="4" idx="7"/>
          </p:cNvCxnSpPr>
          <p:nvPr/>
        </p:nvCxnSpPr>
        <p:spPr>
          <a:xfrm rot="10800000" flipH="1" flipV="1">
            <a:off x="3982907" y="948342"/>
            <a:ext cx="84761" cy="1999633"/>
          </a:xfrm>
          <a:prstGeom prst="curvedConnector4">
            <a:avLst>
              <a:gd name="adj1" fmla="val -97092"/>
              <a:gd name="adj2" fmla="val 580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DA3A600-8EBB-90AB-7B03-DF80C23AAD6D}"/>
              </a:ext>
            </a:extLst>
          </p:cNvPr>
          <p:cNvSpPr txBox="1"/>
          <p:nvPr/>
        </p:nvSpPr>
        <p:spPr>
          <a:xfrm>
            <a:off x="1887817" y="331788"/>
            <a:ext cx="630936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92F142-9147-3A9F-CF9F-895485808CE9}"/>
              </a:ext>
            </a:extLst>
          </p:cNvPr>
          <p:cNvSpPr txBox="1"/>
          <p:nvPr/>
        </p:nvSpPr>
        <p:spPr>
          <a:xfrm>
            <a:off x="1520016" y="1617540"/>
            <a:ext cx="630936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0E63F9-A387-F80A-2A2E-9714AF4159FD}"/>
              </a:ext>
            </a:extLst>
          </p:cNvPr>
          <p:cNvSpPr txBox="1"/>
          <p:nvPr/>
        </p:nvSpPr>
        <p:spPr>
          <a:xfrm>
            <a:off x="1604856" y="3022486"/>
            <a:ext cx="630936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A047FE-C62B-F465-9D00-CB376BC70523}"/>
              </a:ext>
            </a:extLst>
          </p:cNvPr>
          <p:cNvSpPr txBox="1"/>
          <p:nvPr/>
        </p:nvSpPr>
        <p:spPr>
          <a:xfrm>
            <a:off x="1623495" y="4279832"/>
            <a:ext cx="630936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DEBBE8-19F0-AA09-5BB5-FEAC2CC0EFEA}"/>
              </a:ext>
            </a:extLst>
          </p:cNvPr>
          <p:cNvSpPr txBox="1"/>
          <p:nvPr/>
        </p:nvSpPr>
        <p:spPr>
          <a:xfrm>
            <a:off x="1844124" y="5678256"/>
            <a:ext cx="630936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49FCD4-EED1-B1B7-2393-E8C5D1C364F5}"/>
              </a:ext>
            </a:extLst>
          </p:cNvPr>
          <p:cNvSpPr txBox="1"/>
          <p:nvPr/>
        </p:nvSpPr>
        <p:spPr>
          <a:xfrm>
            <a:off x="4324325" y="4073605"/>
            <a:ext cx="630936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DF9DCB-E1BC-7F66-9E92-57CFDFDE5CA9}"/>
              </a:ext>
            </a:extLst>
          </p:cNvPr>
          <p:cNvSpPr txBox="1"/>
          <p:nvPr/>
        </p:nvSpPr>
        <p:spPr>
          <a:xfrm>
            <a:off x="4830719" y="143306"/>
            <a:ext cx="630936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8AF576-D7D1-73C6-A7AA-8DDD9225011A}"/>
              </a:ext>
            </a:extLst>
          </p:cNvPr>
          <p:cNvSpPr txBox="1"/>
          <p:nvPr/>
        </p:nvSpPr>
        <p:spPr>
          <a:xfrm>
            <a:off x="3017097" y="659399"/>
            <a:ext cx="630936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23E684-C120-5217-4121-0CBBE598ED2F}"/>
              </a:ext>
            </a:extLst>
          </p:cNvPr>
          <p:cNvSpPr txBox="1"/>
          <p:nvPr/>
        </p:nvSpPr>
        <p:spPr>
          <a:xfrm>
            <a:off x="5388864" y="4743809"/>
            <a:ext cx="630936" cy="230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7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CF8DC12-97D1-63F1-B257-95C5F667336C}"/>
              </a:ext>
            </a:extLst>
          </p:cNvPr>
          <p:cNvSpPr/>
          <p:nvPr/>
        </p:nvSpPr>
        <p:spPr>
          <a:xfrm>
            <a:off x="5057500" y="1732956"/>
            <a:ext cx="3116282" cy="190714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5011</TotalTime>
  <Words>55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vilas sarangdhar</dc:creator>
  <cp:lastModifiedBy>vilas sarangdhar</cp:lastModifiedBy>
  <cp:revision>28</cp:revision>
  <dcterms:created xsi:type="dcterms:W3CDTF">2025-07-18T15:19:12Z</dcterms:created>
  <dcterms:modified xsi:type="dcterms:W3CDTF">2025-09-16T00:42:13Z</dcterms:modified>
</cp:coreProperties>
</file>