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2.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3" r:id="rId7"/>
    <p:sldId id="264" r:id="rId8"/>
    <p:sldId id="261" r:id="rId9"/>
    <p:sldId id="265" r:id="rId10"/>
    <p:sldId id="262" r:id="rId11"/>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59" d="100"/>
          <a:sy n="59" d="100"/>
        </p:scale>
        <p:origin x="9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B3A080-0A6D-4A50-B940-1ACCE4BB813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77BA5E9-BFA1-44A2-833E-5422B76EE6AC}">
      <dgm:prSet/>
      <dgm:spPr/>
      <dgm:t>
        <a:bodyPr/>
        <a:lstStyle/>
        <a:p>
          <a:r>
            <a:rPr lang="en-US" dirty="0">
              <a:latin typeface="Times New Roman" panose="02020603050405020304" pitchFamily="18" charset="0"/>
              <a:cs typeface="Times New Roman" panose="02020603050405020304" pitchFamily="18" charset="0"/>
            </a:rPr>
            <a:t>Algorithms</a:t>
          </a:r>
        </a:p>
      </dgm:t>
    </dgm:pt>
    <dgm:pt modelId="{0818A326-9E6C-4590-AB81-692D973018E7}" type="parTrans" cxnId="{6ED49AF8-CF7F-4932-9DA0-E287396C33D1}">
      <dgm:prSet/>
      <dgm:spPr/>
      <dgm:t>
        <a:bodyPr/>
        <a:lstStyle/>
        <a:p>
          <a:endParaRPr lang="en-US"/>
        </a:p>
      </dgm:t>
    </dgm:pt>
    <dgm:pt modelId="{B632B166-08EE-40CA-BDAB-50B8F7990DBD}" type="sibTrans" cxnId="{6ED49AF8-CF7F-4932-9DA0-E287396C33D1}">
      <dgm:prSet/>
      <dgm:spPr/>
      <dgm:t>
        <a:bodyPr/>
        <a:lstStyle/>
        <a:p>
          <a:endParaRPr lang="en-US"/>
        </a:p>
      </dgm:t>
    </dgm:pt>
    <dgm:pt modelId="{5D5F594F-DCF2-4C26-9BCA-FA3B0B0C2927}">
      <dgm:prSet/>
      <dgm:spPr/>
      <dgm:t>
        <a:bodyPr/>
        <a:lstStyle/>
        <a:p>
          <a:r>
            <a:rPr lang="en-US" dirty="0">
              <a:latin typeface="Times New Roman" panose="02020603050405020304" pitchFamily="18" charset="0"/>
              <a:cs typeface="Times New Roman" panose="02020603050405020304" pitchFamily="18" charset="0"/>
            </a:rPr>
            <a:t>Implementation</a:t>
          </a:r>
        </a:p>
      </dgm:t>
    </dgm:pt>
    <dgm:pt modelId="{B22282E7-C399-48CA-BFC1-197C1CFB9799}" type="parTrans" cxnId="{F10BE481-E150-49DC-AFF8-5BC5C549A291}">
      <dgm:prSet/>
      <dgm:spPr/>
      <dgm:t>
        <a:bodyPr/>
        <a:lstStyle/>
        <a:p>
          <a:endParaRPr lang="en-US"/>
        </a:p>
      </dgm:t>
    </dgm:pt>
    <dgm:pt modelId="{BA51A19F-4935-4235-9254-A2DE38F4A1E2}" type="sibTrans" cxnId="{F10BE481-E150-49DC-AFF8-5BC5C549A291}">
      <dgm:prSet/>
      <dgm:spPr/>
      <dgm:t>
        <a:bodyPr/>
        <a:lstStyle/>
        <a:p>
          <a:endParaRPr lang="en-US"/>
        </a:p>
      </dgm:t>
    </dgm:pt>
    <dgm:pt modelId="{FB67FAAA-652E-400B-8A87-44615111A00F}">
      <dgm:prSet/>
      <dgm:spPr/>
      <dgm:t>
        <a:bodyPr/>
        <a:lstStyle/>
        <a:p>
          <a:r>
            <a:rPr lang="en-US" dirty="0">
              <a:latin typeface="Times New Roman" panose="02020603050405020304" pitchFamily="18" charset="0"/>
              <a:cs typeface="Times New Roman" panose="02020603050405020304" pitchFamily="18" charset="0"/>
            </a:rPr>
            <a:t>Methodology</a:t>
          </a:r>
        </a:p>
      </dgm:t>
    </dgm:pt>
    <dgm:pt modelId="{ECB7A690-2573-46BC-B854-95329BE07BCB}" type="sibTrans" cxnId="{2DBE3BE8-DBC3-439B-A149-98F6C405F669}">
      <dgm:prSet/>
      <dgm:spPr/>
      <dgm:t>
        <a:bodyPr/>
        <a:lstStyle/>
        <a:p>
          <a:endParaRPr lang="en-US"/>
        </a:p>
      </dgm:t>
    </dgm:pt>
    <dgm:pt modelId="{3F90D2E8-35A2-4576-A72A-2401E9363A75}" type="parTrans" cxnId="{2DBE3BE8-DBC3-439B-A149-98F6C405F669}">
      <dgm:prSet/>
      <dgm:spPr/>
      <dgm:t>
        <a:bodyPr/>
        <a:lstStyle/>
        <a:p>
          <a:endParaRPr lang="en-US"/>
        </a:p>
      </dgm:t>
    </dgm:pt>
    <dgm:pt modelId="{807B64BE-2654-4B01-B43C-4E36E3A6BDEE}">
      <dgm:prSet/>
      <dgm:spPr/>
      <dgm:t>
        <a:bodyPr/>
        <a:lstStyle/>
        <a:p>
          <a:r>
            <a:rPr lang="en-US" dirty="0">
              <a:latin typeface="Times New Roman" panose="02020603050405020304" pitchFamily="18" charset="0"/>
              <a:cs typeface="Times New Roman" panose="02020603050405020304" pitchFamily="18" charset="0"/>
            </a:rPr>
            <a:t>Introduction</a:t>
          </a:r>
        </a:p>
      </dgm:t>
    </dgm:pt>
    <dgm:pt modelId="{05334A83-2DD8-47A1-B8FA-BE1FDA0C4A25}" type="sibTrans" cxnId="{88920673-AD94-4C5A-B3DA-5B7E522EECFB}">
      <dgm:prSet/>
      <dgm:spPr/>
      <dgm:t>
        <a:bodyPr/>
        <a:lstStyle/>
        <a:p>
          <a:endParaRPr lang="en-US"/>
        </a:p>
      </dgm:t>
    </dgm:pt>
    <dgm:pt modelId="{A22F1022-AB84-4A2D-AF9F-7F95ACB092B4}" type="parTrans" cxnId="{88920673-AD94-4C5A-B3DA-5B7E522EECFB}">
      <dgm:prSet/>
      <dgm:spPr/>
      <dgm:t>
        <a:bodyPr/>
        <a:lstStyle/>
        <a:p>
          <a:endParaRPr lang="en-US"/>
        </a:p>
      </dgm:t>
    </dgm:pt>
    <dgm:pt modelId="{BA01FE6A-E451-4AD0-8896-034ACDB63A36}">
      <dgm:prSet/>
      <dgm:spPr/>
      <dgm:t>
        <a:bodyPr/>
        <a:lstStyle/>
        <a:p>
          <a:r>
            <a:rPr lang="en-US" dirty="0">
              <a:latin typeface="Times New Roman" panose="02020603050405020304" pitchFamily="18" charset="0"/>
              <a:cs typeface="Times New Roman" panose="02020603050405020304" pitchFamily="18" charset="0"/>
            </a:rPr>
            <a:t>Results</a:t>
          </a:r>
        </a:p>
      </dgm:t>
    </dgm:pt>
    <dgm:pt modelId="{45ECA672-CBB9-43CE-9A14-5F8778E488A0}" type="sibTrans" cxnId="{3CA4F5B0-0812-40C9-8F04-481711CB9640}">
      <dgm:prSet/>
      <dgm:spPr/>
      <dgm:t>
        <a:bodyPr/>
        <a:lstStyle/>
        <a:p>
          <a:endParaRPr lang="en-IN"/>
        </a:p>
      </dgm:t>
    </dgm:pt>
    <dgm:pt modelId="{8BF7EEF8-9246-4252-B297-E9653BD66175}" type="parTrans" cxnId="{3CA4F5B0-0812-40C9-8F04-481711CB9640}">
      <dgm:prSet/>
      <dgm:spPr/>
      <dgm:t>
        <a:bodyPr/>
        <a:lstStyle/>
        <a:p>
          <a:endParaRPr lang="en-IN"/>
        </a:p>
      </dgm:t>
    </dgm:pt>
    <dgm:pt modelId="{16E32D83-8218-4B72-B34F-20EC2DEAF5F2}">
      <dgm:prSet/>
      <dgm:spPr/>
      <dgm:t>
        <a:bodyPr/>
        <a:lstStyle/>
        <a:p>
          <a:r>
            <a:rPr lang="en-US" dirty="0" err="1">
              <a:latin typeface="Times New Roman" panose="02020603050405020304" pitchFamily="18" charset="0"/>
              <a:cs typeface="Times New Roman" panose="02020603050405020304" pitchFamily="18" charset="0"/>
            </a:rPr>
            <a:t>QnA</a:t>
          </a:r>
          <a:endParaRPr lang="en-US" dirty="0">
            <a:latin typeface="Times New Roman" panose="02020603050405020304" pitchFamily="18" charset="0"/>
            <a:cs typeface="Times New Roman" panose="02020603050405020304" pitchFamily="18" charset="0"/>
          </a:endParaRPr>
        </a:p>
      </dgm:t>
    </dgm:pt>
    <dgm:pt modelId="{444DC7F0-F72C-4BDE-A74C-7A291222BFC7}" type="parTrans" cxnId="{83F2B89B-75FE-4F35-8028-46ADF122182E}">
      <dgm:prSet/>
      <dgm:spPr/>
      <dgm:t>
        <a:bodyPr/>
        <a:lstStyle/>
        <a:p>
          <a:endParaRPr lang="en-IN"/>
        </a:p>
      </dgm:t>
    </dgm:pt>
    <dgm:pt modelId="{3EC9AC49-D8EA-4D8C-B9B9-21DCC4412EAF}" type="sibTrans" cxnId="{83F2B89B-75FE-4F35-8028-46ADF122182E}">
      <dgm:prSet/>
      <dgm:spPr/>
      <dgm:t>
        <a:bodyPr/>
        <a:lstStyle/>
        <a:p>
          <a:endParaRPr lang="en-IN"/>
        </a:p>
      </dgm:t>
    </dgm:pt>
    <dgm:pt modelId="{560BE20C-CF42-4108-9364-2C2B87C46FFD}" type="pres">
      <dgm:prSet presAssocID="{58B3A080-0A6D-4A50-B940-1ACCE4BB813C}" presName="linear" presStyleCnt="0">
        <dgm:presLayoutVars>
          <dgm:animLvl val="lvl"/>
          <dgm:resizeHandles val="exact"/>
        </dgm:presLayoutVars>
      </dgm:prSet>
      <dgm:spPr/>
    </dgm:pt>
    <dgm:pt modelId="{3275C9A8-A7D9-407F-B5C4-B8C7E62AB9C0}" type="pres">
      <dgm:prSet presAssocID="{807B64BE-2654-4B01-B43C-4E36E3A6BDEE}" presName="parentText" presStyleLbl="node1" presStyleIdx="0" presStyleCnt="6">
        <dgm:presLayoutVars>
          <dgm:chMax val="0"/>
          <dgm:bulletEnabled val="1"/>
        </dgm:presLayoutVars>
      </dgm:prSet>
      <dgm:spPr/>
    </dgm:pt>
    <dgm:pt modelId="{2B17C833-ECC0-4A8A-AAFC-7D6656C76255}" type="pres">
      <dgm:prSet presAssocID="{05334A83-2DD8-47A1-B8FA-BE1FDA0C4A25}" presName="spacer" presStyleCnt="0"/>
      <dgm:spPr/>
    </dgm:pt>
    <dgm:pt modelId="{B62EF06C-7711-48AE-85FC-745DA7CCAD9C}" type="pres">
      <dgm:prSet presAssocID="{FB67FAAA-652E-400B-8A87-44615111A00F}" presName="parentText" presStyleLbl="node1" presStyleIdx="1" presStyleCnt="6">
        <dgm:presLayoutVars>
          <dgm:chMax val="0"/>
          <dgm:bulletEnabled val="1"/>
        </dgm:presLayoutVars>
      </dgm:prSet>
      <dgm:spPr/>
    </dgm:pt>
    <dgm:pt modelId="{8B129D44-E16E-4CDA-A6D9-8859CE96F8CB}" type="pres">
      <dgm:prSet presAssocID="{ECB7A690-2573-46BC-B854-95329BE07BCB}" presName="spacer" presStyleCnt="0"/>
      <dgm:spPr/>
    </dgm:pt>
    <dgm:pt modelId="{14D6E50B-96D0-4401-9266-CB7BB4F64BC1}" type="pres">
      <dgm:prSet presAssocID="{377BA5E9-BFA1-44A2-833E-5422B76EE6AC}" presName="parentText" presStyleLbl="node1" presStyleIdx="2" presStyleCnt="6">
        <dgm:presLayoutVars>
          <dgm:chMax val="0"/>
          <dgm:bulletEnabled val="1"/>
        </dgm:presLayoutVars>
      </dgm:prSet>
      <dgm:spPr/>
    </dgm:pt>
    <dgm:pt modelId="{23C9E1C1-C084-4627-B580-CAE6D7F542E3}" type="pres">
      <dgm:prSet presAssocID="{B632B166-08EE-40CA-BDAB-50B8F7990DBD}" presName="spacer" presStyleCnt="0"/>
      <dgm:spPr/>
    </dgm:pt>
    <dgm:pt modelId="{99FDD750-F787-48AA-810D-318F5A7C61E8}" type="pres">
      <dgm:prSet presAssocID="{5D5F594F-DCF2-4C26-9BCA-FA3B0B0C2927}" presName="parentText" presStyleLbl="node1" presStyleIdx="3" presStyleCnt="6">
        <dgm:presLayoutVars>
          <dgm:chMax val="0"/>
          <dgm:bulletEnabled val="1"/>
        </dgm:presLayoutVars>
      </dgm:prSet>
      <dgm:spPr/>
    </dgm:pt>
    <dgm:pt modelId="{5C9246CF-4373-4A01-81E6-BF8D8465975E}" type="pres">
      <dgm:prSet presAssocID="{BA51A19F-4935-4235-9254-A2DE38F4A1E2}" presName="spacer" presStyleCnt="0"/>
      <dgm:spPr/>
    </dgm:pt>
    <dgm:pt modelId="{A7826CDA-26CA-4542-87A4-9C0BA8F635CC}" type="pres">
      <dgm:prSet presAssocID="{BA01FE6A-E451-4AD0-8896-034ACDB63A36}" presName="parentText" presStyleLbl="node1" presStyleIdx="4" presStyleCnt="6">
        <dgm:presLayoutVars>
          <dgm:chMax val="0"/>
          <dgm:bulletEnabled val="1"/>
        </dgm:presLayoutVars>
      </dgm:prSet>
      <dgm:spPr/>
    </dgm:pt>
    <dgm:pt modelId="{AC74DDDE-1109-4E76-90D8-43F1FD20CD18}" type="pres">
      <dgm:prSet presAssocID="{45ECA672-CBB9-43CE-9A14-5F8778E488A0}" presName="spacer" presStyleCnt="0"/>
      <dgm:spPr/>
    </dgm:pt>
    <dgm:pt modelId="{4454840C-0387-4376-8241-6DA318BAB26B}" type="pres">
      <dgm:prSet presAssocID="{16E32D83-8218-4B72-B34F-20EC2DEAF5F2}" presName="parentText" presStyleLbl="node1" presStyleIdx="5" presStyleCnt="6">
        <dgm:presLayoutVars>
          <dgm:chMax val="0"/>
          <dgm:bulletEnabled val="1"/>
        </dgm:presLayoutVars>
      </dgm:prSet>
      <dgm:spPr/>
    </dgm:pt>
  </dgm:ptLst>
  <dgm:cxnLst>
    <dgm:cxn modelId="{8BBB4841-7FCE-4266-B205-DA4CAD796D66}" type="presOf" srcId="{807B64BE-2654-4B01-B43C-4E36E3A6BDEE}" destId="{3275C9A8-A7D9-407F-B5C4-B8C7E62AB9C0}" srcOrd="0" destOrd="0" presId="urn:microsoft.com/office/officeart/2005/8/layout/vList2"/>
    <dgm:cxn modelId="{88920673-AD94-4C5A-B3DA-5B7E522EECFB}" srcId="{58B3A080-0A6D-4A50-B940-1ACCE4BB813C}" destId="{807B64BE-2654-4B01-B43C-4E36E3A6BDEE}" srcOrd="0" destOrd="0" parTransId="{A22F1022-AB84-4A2D-AF9F-7F95ACB092B4}" sibTransId="{05334A83-2DD8-47A1-B8FA-BE1FDA0C4A25}"/>
    <dgm:cxn modelId="{AE4F9856-00DE-40D8-AE0E-7B900B8E9906}" type="presOf" srcId="{FB67FAAA-652E-400B-8A87-44615111A00F}" destId="{B62EF06C-7711-48AE-85FC-745DA7CCAD9C}" srcOrd="0" destOrd="0" presId="urn:microsoft.com/office/officeart/2005/8/layout/vList2"/>
    <dgm:cxn modelId="{F10BE481-E150-49DC-AFF8-5BC5C549A291}" srcId="{58B3A080-0A6D-4A50-B940-1ACCE4BB813C}" destId="{5D5F594F-DCF2-4C26-9BCA-FA3B0B0C2927}" srcOrd="3" destOrd="0" parTransId="{B22282E7-C399-48CA-BFC1-197C1CFB9799}" sibTransId="{BA51A19F-4935-4235-9254-A2DE38F4A1E2}"/>
    <dgm:cxn modelId="{19F7CB83-6261-4DA6-B88E-89B00C034AF7}" type="presOf" srcId="{377BA5E9-BFA1-44A2-833E-5422B76EE6AC}" destId="{14D6E50B-96D0-4401-9266-CB7BB4F64BC1}" srcOrd="0" destOrd="0" presId="urn:microsoft.com/office/officeart/2005/8/layout/vList2"/>
    <dgm:cxn modelId="{09503587-1F7A-4B4F-B6E7-C32F94B830DC}" type="presOf" srcId="{16E32D83-8218-4B72-B34F-20EC2DEAF5F2}" destId="{4454840C-0387-4376-8241-6DA318BAB26B}" srcOrd="0" destOrd="0" presId="urn:microsoft.com/office/officeart/2005/8/layout/vList2"/>
    <dgm:cxn modelId="{A734738B-9235-49BD-9A76-0BE02EB77FD8}" type="presOf" srcId="{58B3A080-0A6D-4A50-B940-1ACCE4BB813C}" destId="{560BE20C-CF42-4108-9364-2C2B87C46FFD}" srcOrd="0" destOrd="0" presId="urn:microsoft.com/office/officeart/2005/8/layout/vList2"/>
    <dgm:cxn modelId="{83F2B89B-75FE-4F35-8028-46ADF122182E}" srcId="{58B3A080-0A6D-4A50-B940-1ACCE4BB813C}" destId="{16E32D83-8218-4B72-B34F-20EC2DEAF5F2}" srcOrd="5" destOrd="0" parTransId="{444DC7F0-F72C-4BDE-A74C-7A291222BFC7}" sibTransId="{3EC9AC49-D8EA-4D8C-B9B9-21DCC4412EAF}"/>
    <dgm:cxn modelId="{3CA4F5B0-0812-40C9-8F04-481711CB9640}" srcId="{58B3A080-0A6D-4A50-B940-1ACCE4BB813C}" destId="{BA01FE6A-E451-4AD0-8896-034ACDB63A36}" srcOrd="4" destOrd="0" parTransId="{8BF7EEF8-9246-4252-B297-E9653BD66175}" sibTransId="{45ECA672-CBB9-43CE-9A14-5F8778E488A0}"/>
    <dgm:cxn modelId="{265D30E3-9AB5-4F92-BE65-9CCD5D56F090}" type="presOf" srcId="{BA01FE6A-E451-4AD0-8896-034ACDB63A36}" destId="{A7826CDA-26CA-4542-87A4-9C0BA8F635CC}" srcOrd="0" destOrd="0" presId="urn:microsoft.com/office/officeart/2005/8/layout/vList2"/>
    <dgm:cxn modelId="{2DBE3BE8-DBC3-439B-A149-98F6C405F669}" srcId="{58B3A080-0A6D-4A50-B940-1ACCE4BB813C}" destId="{FB67FAAA-652E-400B-8A87-44615111A00F}" srcOrd="1" destOrd="0" parTransId="{3F90D2E8-35A2-4576-A72A-2401E9363A75}" sibTransId="{ECB7A690-2573-46BC-B854-95329BE07BCB}"/>
    <dgm:cxn modelId="{112014F4-A052-4748-BB46-8BCE6A27B3C8}" type="presOf" srcId="{5D5F594F-DCF2-4C26-9BCA-FA3B0B0C2927}" destId="{99FDD750-F787-48AA-810D-318F5A7C61E8}" srcOrd="0" destOrd="0" presId="urn:microsoft.com/office/officeart/2005/8/layout/vList2"/>
    <dgm:cxn modelId="{6ED49AF8-CF7F-4932-9DA0-E287396C33D1}" srcId="{58B3A080-0A6D-4A50-B940-1ACCE4BB813C}" destId="{377BA5E9-BFA1-44A2-833E-5422B76EE6AC}" srcOrd="2" destOrd="0" parTransId="{0818A326-9E6C-4590-AB81-692D973018E7}" sibTransId="{B632B166-08EE-40CA-BDAB-50B8F7990DBD}"/>
    <dgm:cxn modelId="{83AFD825-4B08-472F-BB23-9B08931765DD}" type="presParOf" srcId="{560BE20C-CF42-4108-9364-2C2B87C46FFD}" destId="{3275C9A8-A7D9-407F-B5C4-B8C7E62AB9C0}" srcOrd="0" destOrd="0" presId="urn:microsoft.com/office/officeart/2005/8/layout/vList2"/>
    <dgm:cxn modelId="{10440D39-64B3-4F18-9BEF-FDB3F2A01AA7}" type="presParOf" srcId="{560BE20C-CF42-4108-9364-2C2B87C46FFD}" destId="{2B17C833-ECC0-4A8A-AAFC-7D6656C76255}" srcOrd="1" destOrd="0" presId="urn:microsoft.com/office/officeart/2005/8/layout/vList2"/>
    <dgm:cxn modelId="{E4207204-3A05-4499-83F1-5FE5709C5FF4}" type="presParOf" srcId="{560BE20C-CF42-4108-9364-2C2B87C46FFD}" destId="{B62EF06C-7711-48AE-85FC-745DA7CCAD9C}" srcOrd="2" destOrd="0" presId="urn:microsoft.com/office/officeart/2005/8/layout/vList2"/>
    <dgm:cxn modelId="{4BB6EC5D-E861-40A0-9334-ECC88FCE3205}" type="presParOf" srcId="{560BE20C-CF42-4108-9364-2C2B87C46FFD}" destId="{8B129D44-E16E-4CDA-A6D9-8859CE96F8CB}" srcOrd="3" destOrd="0" presId="urn:microsoft.com/office/officeart/2005/8/layout/vList2"/>
    <dgm:cxn modelId="{F48DFA6E-E912-4F9C-AB15-4FA2B78CA331}" type="presParOf" srcId="{560BE20C-CF42-4108-9364-2C2B87C46FFD}" destId="{14D6E50B-96D0-4401-9266-CB7BB4F64BC1}" srcOrd="4" destOrd="0" presId="urn:microsoft.com/office/officeart/2005/8/layout/vList2"/>
    <dgm:cxn modelId="{41A9F49C-E8E7-42A8-B8C3-309B96026E2B}" type="presParOf" srcId="{560BE20C-CF42-4108-9364-2C2B87C46FFD}" destId="{23C9E1C1-C084-4627-B580-CAE6D7F542E3}" srcOrd="5" destOrd="0" presId="urn:microsoft.com/office/officeart/2005/8/layout/vList2"/>
    <dgm:cxn modelId="{4FAE755F-A87B-41A2-AAA2-8A9AA537A6A2}" type="presParOf" srcId="{560BE20C-CF42-4108-9364-2C2B87C46FFD}" destId="{99FDD750-F787-48AA-810D-318F5A7C61E8}" srcOrd="6" destOrd="0" presId="urn:microsoft.com/office/officeart/2005/8/layout/vList2"/>
    <dgm:cxn modelId="{F0DEFE46-6628-47FD-ADFA-D2DA25E867E2}" type="presParOf" srcId="{560BE20C-CF42-4108-9364-2C2B87C46FFD}" destId="{5C9246CF-4373-4A01-81E6-BF8D8465975E}" srcOrd="7" destOrd="0" presId="urn:microsoft.com/office/officeart/2005/8/layout/vList2"/>
    <dgm:cxn modelId="{0AAD8173-52DB-49C8-B686-66D508DC0999}" type="presParOf" srcId="{560BE20C-CF42-4108-9364-2C2B87C46FFD}" destId="{A7826CDA-26CA-4542-87A4-9C0BA8F635CC}" srcOrd="8" destOrd="0" presId="urn:microsoft.com/office/officeart/2005/8/layout/vList2"/>
    <dgm:cxn modelId="{22504DB7-4639-4523-89E8-4C6798030CD2}" type="presParOf" srcId="{560BE20C-CF42-4108-9364-2C2B87C46FFD}" destId="{AC74DDDE-1109-4E76-90D8-43F1FD20CD18}" srcOrd="9" destOrd="0" presId="urn:microsoft.com/office/officeart/2005/8/layout/vList2"/>
    <dgm:cxn modelId="{03DCCB6B-7659-4031-AC9F-BA4C7E21D812}" type="presParOf" srcId="{560BE20C-CF42-4108-9364-2C2B87C46FFD}" destId="{4454840C-0387-4376-8241-6DA318BAB26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5C9A8-A7D9-407F-B5C4-B8C7E62AB9C0}">
      <dsp:nvSpPr>
        <dsp:cNvPr id="0" name=""/>
        <dsp:cNvSpPr/>
      </dsp:nvSpPr>
      <dsp:spPr>
        <a:xfrm>
          <a:off x="0" y="13619"/>
          <a:ext cx="6478587" cy="6786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latin typeface="Times New Roman" panose="02020603050405020304" pitchFamily="18" charset="0"/>
              <a:cs typeface="Times New Roman" panose="02020603050405020304" pitchFamily="18" charset="0"/>
            </a:rPr>
            <a:t>Introduction</a:t>
          </a:r>
        </a:p>
      </dsp:txBody>
      <dsp:txXfrm>
        <a:off x="33127" y="46746"/>
        <a:ext cx="6412333" cy="612346"/>
      </dsp:txXfrm>
    </dsp:sp>
    <dsp:sp modelId="{B62EF06C-7711-48AE-85FC-745DA7CCAD9C}">
      <dsp:nvSpPr>
        <dsp:cNvPr id="0" name=""/>
        <dsp:cNvSpPr/>
      </dsp:nvSpPr>
      <dsp:spPr>
        <a:xfrm>
          <a:off x="0" y="775739"/>
          <a:ext cx="6478587" cy="67860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latin typeface="Times New Roman" panose="02020603050405020304" pitchFamily="18" charset="0"/>
              <a:cs typeface="Times New Roman" panose="02020603050405020304" pitchFamily="18" charset="0"/>
            </a:rPr>
            <a:t>Methodology</a:t>
          </a:r>
        </a:p>
      </dsp:txBody>
      <dsp:txXfrm>
        <a:off x="33127" y="808866"/>
        <a:ext cx="6412333" cy="612346"/>
      </dsp:txXfrm>
    </dsp:sp>
    <dsp:sp modelId="{14D6E50B-96D0-4401-9266-CB7BB4F64BC1}">
      <dsp:nvSpPr>
        <dsp:cNvPr id="0" name=""/>
        <dsp:cNvSpPr/>
      </dsp:nvSpPr>
      <dsp:spPr>
        <a:xfrm>
          <a:off x="0" y="1537859"/>
          <a:ext cx="6478587" cy="67860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latin typeface="Times New Roman" panose="02020603050405020304" pitchFamily="18" charset="0"/>
              <a:cs typeface="Times New Roman" panose="02020603050405020304" pitchFamily="18" charset="0"/>
            </a:rPr>
            <a:t>Algorithms</a:t>
          </a:r>
        </a:p>
      </dsp:txBody>
      <dsp:txXfrm>
        <a:off x="33127" y="1570986"/>
        <a:ext cx="6412333" cy="612346"/>
      </dsp:txXfrm>
    </dsp:sp>
    <dsp:sp modelId="{99FDD750-F787-48AA-810D-318F5A7C61E8}">
      <dsp:nvSpPr>
        <dsp:cNvPr id="0" name=""/>
        <dsp:cNvSpPr/>
      </dsp:nvSpPr>
      <dsp:spPr>
        <a:xfrm>
          <a:off x="0" y="2299979"/>
          <a:ext cx="6478587" cy="67860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latin typeface="Times New Roman" panose="02020603050405020304" pitchFamily="18" charset="0"/>
              <a:cs typeface="Times New Roman" panose="02020603050405020304" pitchFamily="18" charset="0"/>
            </a:rPr>
            <a:t>Implementation</a:t>
          </a:r>
        </a:p>
      </dsp:txBody>
      <dsp:txXfrm>
        <a:off x="33127" y="2333106"/>
        <a:ext cx="6412333" cy="612346"/>
      </dsp:txXfrm>
    </dsp:sp>
    <dsp:sp modelId="{A7826CDA-26CA-4542-87A4-9C0BA8F635CC}">
      <dsp:nvSpPr>
        <dsp:cNvPr id="0" name=""/>
        <dsp:cNvSpPr/>
      </dsp:nvSpPr>
      <dsp:spPr>
        <a:xfrm>
          <a:off x="0" y="3062099"/>
          <a:ext cx="6478587" cy="67860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latin typeface="Times New Roman" panose="02020603050405020304" pitchFamily="18" charset="0"/>
              <a:cs typeface="Times New Roman" panose="02020603050405020304" pitchFamily="18" charset="0"/>
            </a:rPr>
            <a:t>Results</a:t>
          </a:r>
        </a:p>
      </dsp:txBody>
      <dsp:txXfrm>
        <a:off x="33127" y="3095226"/>
        <a:ext cx="6412333" cy="612346"/>
      </dsp:txXfrm>
    </dsp:sp>
    <dsp:sp modelId="{4454840C-0387-4376-8241-6DA318BAB26B}">
      <dsp:nvSpPr>
        <dsp:cNvPr id="0" name=""/>
        <dsp:cNvSpPr/>
      </dsp:nvSpPr>
      <dsp:spPr>
        <a:xfrm>
          <a:off x="0" y="3824219"/>
          <a:ext cx="6478587" cy="6786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err="1">
              <a:latin typeface="Times New Roman" panose="02020603050405020304" pitchFamily="18" charset="0"/>
              <a:cs typeface="Times New Roman" panose="02020603050405020304" pitchFamily="18" charset="0"/>
            </a:rPr>
            <a:t>QnA</a:t>
          </a:r>
          <a:endParaRPr lang="en-US" sz="2900" kern="1200" dirty="0">
            <a:latin typeface="Times New Roman" panose="02020603050405020304" pitchFamily="18" charset="0"/>
            <a:cs typeface="Times New Roman" panose="02020603050405020304" pitchFamily="18" charset="0"/>
          </a:endParaRPr>
        </a:p>
      </dsp:txBody>
      <dsp:txXfrm>
        <a:off x="33127" y="3857346"/>
        <a:ext cx="6412333" cy="6123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E7F4F-ED02-46C0-B8F7-4283A4E75C6A}" type="datetimeFigureOut">
              <a:rPr lang="en-US" smtClean="0"/>
              <a:t>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5B3CF-C2D4-4150-8588-7EEDB595C9D3}" type="slidenum">
              <a:rPr lang="en-US" smtClean="0"/>
              <a:t>‹#›</a:t>
            </a:fld>
            <a:endParaRPr lang="en-US"/>
          </a:p>
        </p:txBody>
      </p:sp>
    </p:spTree>
    <p:extLst>
      <p:ext uri="{BB962C8B-B14F-4D97-AF65-F5344CB8AC3E}">
        <p14:creationId xmlns:p14="http://schemas.microsoft.com/office/powerpoint/2010/main" val="2376014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331E4-365A-4C2A-B209-F803487F9D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512FAF-E8B2-4D34-BEDD-74A5D8C3E2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8D12CE-33D4-4AF6-8822-30D86E723D69}"/>
              </a:ext>
            </a:extLst>
          </p:cNvPr>
          <p:cNvSpPr>
            <a:spLocks noGrp="1"/>
          </p:cNvSpPr>
          <p:nvPr>
            <p:ph type="dt" sz="half" idx="10"/>
          </p:nvPr>
        </p:nvSpPr>
        <p:spPr/>
        <p:txBody>
          <a:bodyPr/>
          <a:lstStyle/>
          <a:p>
            <a:fld id="{9F807513-135A-4D8C-A4FC-EED3F6862C97}" type="datetimeFigureOut">
              <a:rPr lang="en-IN" smtClean="0"/>
              <a:t>13-02-2023</a:t>
            </a:fld>
            <a:endParaRPr lang="en-IN"/>
          </a:p>
        </p:txBody>
      </p:sp>
      <p:sp>
        <p:nvSpPr>
          <p:cNvPr id="5" name="Footer Placeholder 4">
            <a:extLst>
              <a:ext uri="{FF2B5EF4-FFF2-40B4-BE49-F238E27FC236}">
                <a16:creationId xmlns:a16="http://schemas.microsoft.com/office/drawing/2014/main" id="{F3D470C7-1124-432C-A52A-CE3726BB24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6A3AB8-4812-463C-B62D-059849B11C3C}"/>
              </a:ext>
            </a:extLst>
          </p:cNvPr>
          <p:cNvSpPr>
            <a:spLocks noGrp="1"/>
          </p:cNvSpPr>
          <p:nvPr>
            <p:ph type="sldNum" sz="quarter" idx="12"/>
          </p:nvPr>
        </p:nvSpPr>
        <p:spPr/>
        <p:txBody>
          <a:bodyPr/>
          <a:lstStyle/>
          <a:p>
            <a:fld id="{5F4DAA6F-3011-48BF-8BB7-5052A6CF3A42}" type="slidenum">
              <a:rPr lang="en-IN" smtClean="0"/>
              <a:t>‹#›</a:t>
            </a:fld>
            <a:endParaRPr lang="en-IN"/>
          </a:p>
        </p:txBody>
      </p:sp>
    </p:spTree>
    <p:extLst>
      <p:ext uri="{BB962C8B-B14F-4D97-AF65-F5344CB8AC3E}">
        <p14:creationId xmlns:p14="http://schemas.microsoft.com/office/powerpoint/2010/main" val="344760346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2B7E3-BF14-4148-9E70-87F90828A6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949616-618C-4F46-B18C-60774D4CD7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30DACB-F503-4EED-8D0F-8D1F16974598}"/>
              </a:ext>
            </a:extLst>
          </p:cNvPr>
          <p:cNvSpPr>
            <a:spLocks noGrp="1"/>
          </p:cNvSpPr>
          <p:nvPr>
            <p:ph type="dt" sz="half" idx="10"/>
          </p:nvPr>
        </p:nvSpPr>
        <p:spPr/>
        <p:txBody>
          <a:bodyPr/>
          <a:lstStyle/>
          <a:p>
            <a:fld id="{9F807513-135A-4D8C-A4FC-EED3F6862C97}" type="datetimeFigureOut">
              <a:rPr lang="en-IN" smtClean="0"/>
              <a:t>13-02-2023</a:t>
            </a:fld>
            <a:endParaRPr lang="en-IN"/>
          </a:p>
        </p:txBody>
      </p:sp>
      <p:sp>
        <p:nvSpPr>
          <p:cNvPr id="5" name="Footer Placeholder 4">
            <a:extLst>
              <a:ext uri="{FF2B5EF4-FFF2-40B4-BE49-F238E27FC236}">
                <a16:creationId xmlns:a16="http://schemas.microsoft.com/office/drawing/2014/main" id="{66A390D0-4ADA-448D-B8F8-BF815A8556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706A93-1A84-4F31-BB5C-FD511BC3D6ED}"/>
              </a:ext>
            </a:extLst>
          </p:cNvPr>
          <p:cNvSpPr>
            <a:spLocks noGrp="1"/>
          </p:cNvSpPr>
          <p:nvPr>
            <p:ph type="sldNum" sz="quarter" idx="12"/>
          </p:nvPr>
        </p:nvSpPr>
        <p:spPr/>
        <p:txBody>
          <a:bodyPr/>
          <a:lstStyle/>
          <a:p>
            <a:fld id="{5F4DAA6F-3011-48BF-8BB7-5052A6CF3A42}" type="slidenum">
              <a:rPr lang="en-IN" smtClean="0"/>
              <a:t>‹#›</a:t>
            </a:fld>
            <a:endParaRPr lang="en-IN"/>
          </a:p>
        </p:txBody>
      </p:sp>
    </p:spTree>
    <p:extLst>
      <p:ext uri="{BB962C8B-B14F-4D97-AF65-F5344CB8AC3E}">
        <p14:creationId xmlns:p14="http://schemas.microsoft.com/office/powerpoint/2010/main" val="253818925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5B6E4A-E88C-43B4-8092-91D96A2D7C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CA41DB-25E4-4477-9D34-C810F41AB7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76210F-D4BD-4435-9ECB-F2B3D6C85592}"/>
              </a:ext>
            </a:extLst>
          </p:cNvPr>
          <p:cNvSpPr>
            <a:spLocks noGrp="1"/>
          </p:cNvSpPr>
          <p:nvPr>
            <p:ph type="dt" sz="half" idx="10"/>
          </p:nvPr>
        </p:nvSpPr>
        <p:spPr/>
        <p:txBody>
          <a:bodyPr/>
          <a:lstStyle/>
          <a:p>
            <a:fld id="{9F807513-135A-4D8C-A4FC-EED3F6862C97}" type="datetimeFigureOut">
              <a:rPr lang="en-IN" smtClean="0"/>
              <a:t>13-02-2023</a:t>
            </a:fld>
            <a:endParaRPr lang="en-IN"/>
          </a:p>
        </p:txBody>
      </p:sp>
      <p:sp>
        <p:nvSpPr>
          <p:cNvPr id="5" name="Footer Placeholder 4">
            <a:extLst>
              <a:ext uri="{FF2B5EF4-FFF2-40B4-BE49-F238E27FC236}">
                <a16:creationId xmlns:a16="http://schemas.microsoft.com/office/drawing/2014/main" id="{8376BF3D-ED51-4DF8-ADD8-180F4D7912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8142E2-5A79-4CB8-A898-1F73BB1F2B3F}"/>
              </a:ext>
            </a:extLst>
          </p:cNvPr>
          <p:cNvSpPr>
            <a:spLocks noGrp="1"/>
          </p:cNvSpPr>
          <p:nvPr>
            <p:ph type="sldNum" sz="quarter" idx="12"/>
          </p:nvPr>
        </p:nvSpPr>
        <p:spPr/>
        <p:txBody>
          <a:bodyPr/>
          <a:lstStyle/>
          <a:p>
            <a:fld id="{5F4DAA6F-3011-48BF-8BB7-5052A6CF3A42}" type="slidenum">
              <a:rPr lang="en-IN" smtClean="0"/>
              <a:t>‹#›</a:t>
            </a:fld>
            <a:endParaRPr lang="en-IN"/>
          </a:p>
        </p:txBody>
      </p:sp>
    </p:spTree>
    <p:extLst>
      <p:ext uri="{BB962C8B-B14F-4D97-AF65-F5344CB8AC3E}">
        <p14:creationId xmlns:p14="http://schemas.microsoft.com/office/powerpoint/2010/main" val="236959285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B54E-06F9-4928-8B8B-5F422A77F2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D41515-7406-4E62-8FC5-7B12F96D48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93668A-20E8-4627-8B17-6DBCEDB5BAB5}"/>
              </a:ext>
            </a:extLst>
          </p:cNvPr>
          <p:cNvSpPr>
            <a:spLocks noGrp="1"/>
          </p:cNvSpPr>
          <p:nvPr>
            <p:ph type="dt" sz="half" idx="10"/>
          </p:nvPr>
        </p:nvSpPr>
        <p:spPr/>
        <p:txBody>
          <a:bodyPr/>
          <a:lstStyle/>
          <a:p>
            <a:fld id="{9F807513-135A-4D8C-A4FC-EED3F6862C97}" type="datetimeFigureOut">
              <a:rPr lang="en-IN" smtClean="0"/>
              <a:t>13-02-2023</a:t>
            </a:fld>
            <a:endParaRPr lang="en-IN"/>
          </a:p>
        </p:txBody>
      </p:sp>
      <p:sp>
        <p:nvSpPr>
          <p:cNvPr id="5" name="Footer Placeholder 4">
            <a:extLst>
              <a:ext uri="{FF2B5EF4-FFF2-40B4-BE49-F238E27FC236}">
                <a16:creationId xmlns:a16="http://schemas.microsoft.com/office/drawing/2014/main" id="{40D227C9-9CD7-4DC1-AA3A-EC553D814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66C813-6A63-4127-A304-D229BFFE4881}"/>
              </a:ext>
            </a:extLst>
          </p:cNvPr>
          <p:cNvSpPr>
            <a:spLocks noGrp="1"/>
          </p:cNvSpPr>
          <p:nvPr>
            <p:ph type="sldNum" sz="quarter" idx="12"/>
          </p:nvPr>
        </p:nvSpPr>
        <p:spPr/>
        <p:txBody>
          <a:bodyPr/>
          <a:lstStyle/>
          <a:p>
            <a:fld id="{5F4DAA6F-3011-48BF-8BB7-5052A6CF3A42}" type="slidenum">
              <a:rPr lang="en-IN" smtClean="0"/>
              <a:t>‹#›</a:t>
            </a:fld>
            <a:endParaRPr lang="en-IN"/>
          </a:p>
        </p:txBody>
      </p:sp>
    </p:spTree>
    <p:extLst>
      <p:ext uri="{BB962C8B-B14F-4D97-AF65-F5344CB8AC3E}">
        <p14:creationId xmlns:p14="http://schemas.microsoft.com/office/powerpoint/2010/main" val="19477339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BF853-D9D0-43BD-A069-DF1E3514B4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07D58D-2530-405F-AF54-BC0C58150E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CFAA65-B784-47CF-A6CF-083E65729270}"/>
              </a:ext>
            </a:extLst>
          </p:cNvPr>
          <p:cNvSpPr>
            <a:spLocks noGrp="1"/>
          </p:cNvSpPr>
          <p:nvPr>
            <p:ph type="dt" sz="half" idx="10"/>
          </p:nvPr>
        </p:nvSpPr>
        <p:spPr/>
        <p:txBody>
          <a:bodyPr/>
          <a:lstStyle/>
          <a:p>
            <a:fld id="{9F807513-135A-4D8C-A4FC-EED3F6862C97}" type="datetimeFigureOut">
              <a:rPr lang="en-IN" smtClean="0"/>
              <a:t>13-02-2023</a:t>
            </a:fld>
            <a:endParaRPr lang="en-IN"/>
          </a:p>
        </p:txBody>
      </p:sp>
      <p:sp>
        <p:nvSpPr>
          <p:cNvPr id="5" name="Footer Placeholder 4">
            <a:extLst>
              <a:ext uri="{FF2B5EF4-FFF2-40B4-BE49-F238E27FC236}">
                <a16:creationId xmlns:a16="http://schemas.microsoft.com/office/drawing/2014/main" id="{989DD8A8-87D7-47FD-A65B-3CB8B0E302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6C5D5C-2912-469E-A4F3-D45773ECA065}"/>
              </a:ext>
            </a:extLst>
          </p:cNvPr>
          <p:cNvSpPr>
            <a:spLocks noGrp="1"/>
          </p:cNvSpPr>
          <p:nvPr>
            <p:ph type="sldNum" sz="quarter" idx="12"/>
          </p:nvPr>
        </p:nvSpPr>
        <p:spPr/>
        <p:txBody>
          <a:bodyPr/>
          <a:lstStyle/>
          <a:p>
            <a:fld id="{5F4DAA6F-3011-48BF-8BB7-5052A6CF3A42}" type="slidenum">
              <a:rPr lang="en-IN" smtClean="0"/>
              <a:t>‹#›</a:t>
            </a:fld>
            <a:endParaRPr lang="en-IN"/>
          </a:p>
        </p:txBody>
      </p:sp>
    </p:spTree>
    <p:extLst>
      <p:ext uri="{BB962C8B-B14F-4D97-AF65-F5344CB8AC3E}">
        <p14:creationId xmlns:p14="http://schemas.microsoft.com/office/powerpoint/2010/main" val="386178912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76268-7785-4514-B8EA-848A3C00E1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F7B474-392D-4B58-94AB-159C5C751C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E1B096-E081-4E84-A9FE-3CA0887312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69F57E-680B-46C3-B1C2-C102C821564C}"/>
              </a:ext>
            </a:extLst>
          </p:cNvPr>
          <p:cNvSpPr>
            <a:spLocks noGrp="1"/>
          </p:cNvSpPr>
          <p:nvPr>
            <p:ph type="dt" sz="half" idx="10"/>
          </p:nvPr>
        </p:nvSpPr>
        <p:spPr/>
        <p:txBody>
          <a:bodyPr/>
          <a:lstStyle/>
          <a:p>
            <a:fld id="{9F807513-135A-4D8C-A4FC-EED3F6862C97}" type="datetimeFigureOut">
              <a:rPr lang="en-IN" smtClean="0"/>
              <a:t>13-02-2023</a:t>
            </a:fld>
            <a:endParaRPr lang="en-IN"/>
          </a:p>
        </p:txBody>
      </p:sp>
      <p:sp>
        <p:nvSpPr>
          <p:cNvPr id="6" name="Footer Placeholder 5">
            <a:extLst>
              <a:ext uri="{FF2B5EF4-FFF2-40B4-BE49-F238E27FC236}">
                <a16:creationId xmlns:a16="http://schemas.microsoft.com/office/drawing/2014/main" id="{645089B3-0B2D-45A0-83DD-2347E7865E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8F3FBB-93B5-46DA-BA70-B32FE626F5B6}"/>
              </a:ext>
            </a:extLst>
          </p:cNvPr>
          <p:cNvSpPr>
            <a:spLocks noGrp="1"/>
          </p:cNvSpPr>
          <p:nvPr>
            <p:ph type="sldNum" sz="quarter" idx="12"/>
          </p:nvPr>
        </p:nvSpPr>
        <p:spPr/>
        <p:txBody>
          <a:bodyPr/>
          <a:lstStyle/>
          <a:p>
            <a:fld id="{5F4DAA6F-3011-48BF-8BB7-5052A6CF3A42}" type="slidenum">
              <a:rPr lang="en-IN" smtClean="0"/>
              <a:t>‹#›</a:t>
            </a:fld>
            <a:endParaRPr lang="en-IN"/>
          </a:p>
        </p:txBody>
      </p:sp>
    </p:spTree>
    <p:extLst>
      <p:ext uri="{BB962C8B-B14F-4D97-AF65-F5344CB8AC3E}">
        <p14:creationId xmlns:p14="http://schemas.microsoft.com/office/powerpoint/2010/main" val="415237294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FFF9D-EFA5-47D8-9F2C-CCE111765C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D77CAA-1307-4CB0-B5D7-2281A81809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AC2493-E793-401C-B4FF-BF9FAC9264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F67F37-54ED-4244-B9F7-40845BED6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558A91-0C36-474E-A9BB-75C4D14967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C11307-6EDA-4C24-9534-8E6DB2BA0034}"/>
              </a:ext>
            </a:extLst>
          </p:cNvPr>
          <p:cNvSpPr>
            <a:spLocks noGrp="1"/>
          </p:cNvSpPr>
          <p:nvPr>
            <p:ph type="dt" sz="half" idx="10"/>
          </p:nvPr>
        </p:nvSpPr>
        <p:spPr/>
        <p:txBody>
          <a:bodyPr/>
          <a:lstStyle/>
          <a:p>
            <a:fld id="{9F807513-135A-4D8C-A4FC-EED3F6862C97}" type="datetimeFigureOut">
              <a:rPr lang="en-IN" smtClean="0"/>
              <a:t>13-02-2023</a:t>
            </a:fld>
            <a:endParaRPr lang="en-IN"/>
          </a:p>
        </p:txBody>
      </p:sp>
      <p:sp>
        <p:nvSpPr>
          <p:cNvPr id="8" name="Footer Placeholder 7">
            <a:extLst>
              <a:ext uri="{FF2B5EF4-FFF2-40B4-BE49-F238E27FC236}">
                <a16:creationId xmlns:a16="http://schemas.microsoft.com/office/drawing/2014/main" id="{4323EB71-4962-4404-9F44-68941B741F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525319-81D2-447C-867C-FE9BF8221306}"/>
              </a:ext>
            </a:extLst>
          </p:cNvPr>
          <p:cNvSpPr>
            <a:spLocks noGrp="1"/>
          </p:cNvSpPr>
          <p:nvPr>
            <p:ph type="sldNum" sz="quarter" idx="12"/>
          </p:nvPr>
        </p:nvSpPr>
        <p:spPr/>
        <p:txBody>
          <a:bodyPr/>
          <a:lstStyle/>
          <a:p>
            <a:fld id="{5F4DAA6F-3011-48BF-8BB7-5052A6CF3A42}" type="slidenum">
              <a:rPr lang="en-IN" smtClean="0"/>
              <a:t>‹#›</a:t>
            </a:fld>
            <a:endParaRPr lang="en-IN"/>
          </a:p>
        </p:txBody>
      </p:sp>
    </p:spTree>
    <p:extLst>
      <p:ext uri="{BB962C8B-B14F-4D97-AF65-F5344CB8AC3E}">
        <p14:creationId xmlns:p14="http://schemas.microsoft.com/office/powerpoint/2010/main" val="373551017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B94B-0E2A-41CA-99D2-7609B97E3F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963408-9924-4CB5-AF05-216F72982B87}"/>
              </a:ext>
            </a:extLst>
          </p:cNvPr>
          <p:cNvSpPr>
            <a:spLocks noGrp="1"/>
          </p:cNvSpPr>
          <p:nvPr>
            <p:ph type="dt" sz="half" idx="10"/>
          </p:nvPr>
        </p:nvSpPr>
        <p:spPr/>
        <p:txBody>
          <a:bodyPr/>
          <a:lstStyle/>
          <a:p>
            <a:fld id="{9F807513-135A-4D8C-A4FC-EED3F6862C97}" type="datetimeFigureOut">
              <a:rPr lang="en-IN" smtClean="0"/>
              <a:t>13-02-2023</a:t>
            </a:fld>
            <a:endParaRPr lang="en-IN"/>
          </a:p>
        </p:txBody>
      </p:sp>
      <p:sp>
        <p:nvSpPr>
          <p:cNvPr id="4" name="Footer Placeholder 3">
            <a:extLst>
              <a:ext uri="{FF2B5EF4-FFF2-40B4-BE49-F238E27FC236}">
                <a16:creationId xmlns:a16="http://schemas.microsoft.com/office/drawing/2014/main" id="{A7326389-94C2-4FB4-A608-2F8E2EF3DF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13DE2E2-C164-4741-9D15-6236A43BFCB1}"/>
              </a:ext>
            </a:extLst>
          </p:cNvPr>
          <p:cNvSpPr>
            <a:spLocks noGrp="1"/>
          </p:cNvSpPr>
          <p:nvPr>
            <p:ph type="sldNum" sz="quarter" idx="12"/>
          </p:nvPr>
        </p:nvSpPr>
        <p:spPr/>
        <p:txBody>
          <a:bodyPr/>
          <a:lstStyle/>
          <a:p>
            <a:fld id="{5F4DAA6F-3011-48BF-8BB7-5052A6CF3A42}" type="slidenum">
              <a:rPr lang="en-IN" smtClean="0"/>
              <a:t>‹#›</a:t>
            </a:fld>
            <a:endParaRPr lang="en-IN"/>
          </a:p>
        </p:txBody>
      </p:sp>
    </p:spTree>
    <p:extLst>
      <p:ext uri="{BB962C8B-B14F-4D97-AF65-F5344CB8AC3E}">
        <p14:creationId xmlns:p14="http://schemas.microsoft.com/office/powerpoint/2010/main" val="56261314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0136A-60DB-423B-9714-34965DEA0F35}"/>
              </a:ext>
            </a:extLst>
          </p:cNvPr>
          <p:cNvSpPr>
            <a:spLocks noGrp="1"/>
          </p:cNvSpPr>
          <p:nvPr>
            <p:ph type="dt" sz="half" idx="10"/>
          </p:nvPr>
        </p:nvSpPr>
        <p:spPr/>
        <p:txBody>
          <a:bodyPr/>
          <a:lstStyle/>
          <a:p>
            <a:fld id="{9F807513-135A-4D8C-A4FC-EED3F6862C97}" type="datetimeFigureOut">
              <a:rPr lang="en-IN" smtClean="0"/>
              <a:t>13-02-2023</a:t>
            </a:fld>
            <a:endParaRPr lang="en-IN"/>
          </a:p>
        </p:txBody>
      </p:sp>
      <p:sp>
        <p:nvSpPr>
          <p:cNvPr id="3" name="Footer Placeholder 2">
            <a:extLst>
              <a:ext uri="{FF2B5EF4-FFF2-40B4-BE49-F238E27FC236}">
                <a16:creationId xmlns:a16="http://schemas.microsoft.com/office/drawing/2014/main" id="{65BEED69-B984-4F7E-B660-D122950068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B54747-21EA-410A-9E9B-AC4E413BB96E}"/>
              </a:ext>
            </a:extLst>
          </p:cNvPr>
          <p:cNvSpPr>
            <a:spLocks noGrp="1"/>
          </p:cNvSpPr>
          <p:nvPr>
            <p:ph type="sldNum" sz="quarter" idx="12"/>
          </p:nvPr>
        </p:nvSpPr>
        <p:spPr/>
        <p:txBody>
          <a:bodyPr/>
          <a:lstStyle/>
          <a:p>
            <a:fld id="{5F4DAA6F-3011-48BF-8BB7-5052A6CF3A42}" type="slidenum">
              <a:rPr lang="en-IN" smtClean="0"/>
              <a:t>‹#›</a:t>
            </a:fld>
            <a:endParaRPr lang="en-IN"/>
          </a:p>
        </p:txBody>
      </p:sp>
    </p:spTree>
    <p:extLst>
      <p:ext uri="{BB962C8B-B14F-4D97-AF65-F5344CB8AC3E}">
        <p14:creationId xmlns:p14="http://schemas.microsoft.com/office/powerpoint/2010/main" val="366204168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C5450-1A4B-46DE-96EF-306D148852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8AE108-115C-4417-BCE2-495487C0C7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B87F521-6390-459F-969A-1A311AF99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03A865-8B3E-4208-9D4A-B02C69493BD0}"/>
              </a:ext>
            </a:extLst>
          </p:cNvPr>
          <p:cNvSpPr>
            <a:spLocks noGrp="1"/>
          </p:cNvSpPr>
          <p:nvPr>
            <p:ph type="dt" sz="half" idx="10"/>
          </p:nvPr>
        </p:nvSpPr>
        <p:spPr/>
        <p:txBody>
          <a:bodyPr/>
          <a:lstStyle/>
          <a:p>
            <a:fld id="{9F807513-135A-4D8C-A4FC-EED3F6862C97}" type="datetimeFigureOut">
              <a:rPr lang="en-IN" smtClean="0"/>
              <a:t>13-02-2023</a:t>
            </a:fld>
            <a:endParaRPr lang="en-IN"/>
          </a:p>
        </p:txBody>
      </p:sp>
      <p:sp>
        <p:nvSpPr>
          <p:cNvPr id="6" name="Footer Placeholder 5">
            <a:extLst>
              <a:ext uri="{FF2B5EF4-FFF2-40B4-BE49-F238E27FC236}">
                <a16:creationId xmlns:a16="http://schemas.microsoft.com/office/drawing/2014/main" id="{3062F9EA-441E-4F38-A3CC-2AB54F1F38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8B7FA8-9113-44EB-8435-57B71F6D8E04}"/>
              </a:ext>
            </a:extLst>
          </p:cNvPr>
          <p:cNvSpPr>
            <a:spLocks noGrp="1"/>
          </p:cNvSpPr>
          <p:nvPr>
            <p:ph type="sldNum" sz="quarter" idx="12"/>
          </p:nvPr>
        </p:nvSpPr>
        <p:spPr/>
        <p:txBody>
          <a:bodyPr/>
          <a:lstStyle/>
          <a:p>
            <a:fld id="{5F4DAA6F-3011-48BF-8BB7-5052A6CF3A42}" type="slidenum">
              <a:rPr lang="en-IN" smtClean="0"/>
              <a:t>‹#›</a:t>
            </a:fld>
            <a:endParaRPr lang="en-IN"/>
          </a:p>
        </p:txBody>
      </p:sp>
    </p:spTree>
    <p:extLst>
      <p:ext uri="{BB962C8B-B14F-4D97-AF65-F5344CB8AC3E}">
        <p14:creationId xmlns:p14="http://schemas.microsoft.com/office/powerpoint/2010/main" val="148907788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471E1-9A34-4578-BB0B-3C5859ACF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928E6F-0C80-4EAD-B579-57B08D6FA8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63104A-7ADC-4359-81A5-E25B00041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86E7AB-7420-459E-B0A2-F17429B8CD9D}"/>
              </a:ext>
            </a:extLst>
          </p:cNvPr>
          <p:cNvSpPr>
            <a:spLocks noGrp="1"/>
          </p:cNvSpPr>
          <p:nvPr>
            <p:ph type="dt" sz="half" idx="10"/>
          </p:nvPr>
        </p:nvSpPr>
        <p:spPr/>
        <p:txBody>
          <a:bodyPr/>
          <a:lstStyle/>
          <a:p>
            <a:fld id="{9F807513-135A-4D8C-A4FC-EED3F6862C97}" type="datetimeFigureOut">
              <a:rPr lang="en-IN" smtClean="0"/>
              <a:t>13-02-2023</a:t>
            </a:fld>
            <a:endParaRPr lang="en-IN"/>
          </a:p>
        </p:txBody>
      </p:sp>
      <p:sp>
        <p:nvSpPr>
          <p:cNvPr id="6" name="Footer Placeholder 5">
            <a:extLst>
              <a:ext uri="{FF2B5EF4-FFF2-40B4-BE49-F238E27FC236}">
                <a16:creationId xmlns:a16="http://schemas.microsoft.com/office/drawing/2014/main" id="{EEE07319-0241-4901-84EA-AA3F42123E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F60E1D-BB07-4161-A6B2-A9B9BBC48617}"/>
              </a:ext>
            </a:extLst>
          </p:cNvPr>
          <p:cNvSpPr>
            <a:spLocks noGrp="1"/>
          </p:cNvSpPr>
          <p:nvPr>
            <p:ph type="sldNum" sz="quarter" idx="12"/>
          </p:nvPr>
        </p:nvSpPr>
        <p:spPr/>
        <p:txBody>
          <a:bodyPr/>
          <a:lstStyle/>
          <a:p>
            <a:fld id="{5F4DAA6F-3011-48BF-8BB7-5052A6CF3A42}" type="slidenum">
              <a:rPr lang="en-IN" smtClean="0"/>
              <a:t>‹#›</a:t>
            </a:fld>
            <a:endParaRPr lang="en-IN"/>
          </a:p>
        </p:txBody>
      </p:sp>
    </p:spTree>
    <p:extLst>
      <p:ext uri="{BB962C8B-B14F-4D97-AF65-F5344CB8AC3E}">
        <p14:creationId xmlns:p14="http://schemas.microsoft.com/office/powerpoint/2010/main" val="167444075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2227BF-7549-4158-9275-3D0B1CE4F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5881EA-76EF-46FB-B485-52A66337BB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B2B47A-9E05-4C08-A3CC-FF3007AABC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07513-135A-4D8C-A4FC-EED3F6862C97}" type="datetimeFigureOut">
              <a:rPr lang="en-IN" smtClean="0"/>
              <a:t>13-02-2023</a:t>
            </a:fld>
            <a:endParaRPr lang="en-IN"/>
          </a:p>
        </p:txBody>
      </p:sp>
      <p:sp>
        <p:nvSpPr>
          <p:cNvPr id="5" name="Footer Placeholder 4">
            <a:extLst>
              <a:ext uri="{FF2B5EF4-FFF2-40B4-BE49-F238E27FC236}">
                <a16:creationId xmlns:a16="http://schemas.microsoft.com/office/drawing/2014/main" id="{D2C5F727-4652-4F3D-95F8-3FE8768EC3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564CB83-ECE5-4DFC-962A-F42F3DC5BD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DAA6F-3011-48BF-8BB7-5052A6CF3A42}" type="slidenum">
              <a:rPr lang="en-IN" smtClean="0"/>
              <a:t>‹#›</a:t>
            </a:fld>
            <a:endParaRPr lang="en-IN"/>
          </a:p>
        </p:txBody>
      </p:sp>
    </p:spTree>
    <p:extLst>
      <p:ext uri="{BB962C8B-B14F-4D97-AF65-F5344CB8AC3E}">
        <p14:creationId xmlns:p14="http://schemas.microsoft.com/office/powerpoint/2010/main" val="407814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s://policyoptions.irpp.org/magazines/july-2020/covid-19-mental-health-surveys-are-not-the-stuff-of-effective-policy/" TargetMode="External"/><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1C0BAC61-C10A-4054-8089-B3050A9EC1D3}"/>
              </a:ext>
            </a:extLst>
          </p:cNvPr>
          <p:cNvSpPr>
            <a:spLocks noGrp="1"/>
          </p:cNvSpPr>
          <p:nvPr>
            <p:ph type="subTitle" idx="1"/>
          </p:nvPr>
        </p:nvSpPr>
        <p:spPr>
          <a:xfrm>
            <a:off x="4439633" y="4518923"/>
            <a:ext cx="3312734" cy="1141851"/>
          </a:xfrm>
          <a:noFill/>
        </p:spPr>
        <p:txBody>
          <a:bodyPr>
            <a:normAutofit/>
          </a:bodyPr>
          <a:lstStyle/>
          <a:p>
            <a:r>
              <a:rPr lang="en-US" sz="1900" dirty="0">
                <a:solidFill>
                  <a:srgbClr val="080808"/>
                </a:solidFill>
                <a:latin typeface="Times New Roman" panose="02020603050405020304" pitchFamily="18" charset="0"/>
                <a:cs typeface="Times New Roman" panose="02020603050405020304" pitchFamily="18" charset="0"/>
              </a:rPr>
              <a:t>Presentation by-</a:t>
            </a:r>
          </a:p>
          <a:p>
            <a:r>
              <a:rPr lang="en-US" sz="1900" dirty="0">
                <a:solidFill>
                  <a:srgbClr val="080808"/>
                </a:solidFill>
                <a:latin typeface="Times New Roman" panose="02020603050405020304" pitchFamily="18" charset="0"/>
                <a:cs typeface="Times New Roman" panose="02020603050405020304" pitchFamily="18" charset="0"/>
              </a:rPr>
              <a:t>Jyoti Nigam (158)</a:t>
            </a:r>
            <a:endParaRPr lang="en-IN" sz="1900" dirty="0">
              <a:solidFill>
                <a:srgbClr val="080808"/>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B8AF815-98AD-45DC-9029-00E3C8D7ECC1}"/>
              </a:ext>
            </a:extLst>
          </p:cNvPr>
          <p:cNvSpPr>
            <a:spLocks noGrp="1"/>
          </p:cNvSpPr>
          <p:nvPr>
            <p:ph type="ctrTitle"/>
          </p:nvPr>
        </p:nvSpPr>
        <p:spPr>
          <a:xfrm>
            <a:off x="3204642" y="2353641"/>
            <a:ext cx="5782716" cy="2150719"/>
          </a:xfrm>
          <a:noFill/>
        </p:spPr>
        <p:txBody>
          <a:bodyPr anchor="ctr">
            <a:normAutofit/>
          </a:bodyPr>
          <a:lstStyle/>
          <a:p>
            <a:r>
              <a:rPr lang="en-US" sz="3200" b="1" dirty="0">
                <a:solidFill>
                  <a:srgbClr val="080808"/>
                </a:solidFill>
                <a:latin typeface="Times New Roman" panose="02020603050405020304" pitchFamily="18" charset="0"/>
                <a:cs typeface="Times New Roman" panose="02020603050405020304" pitchFamily="18" charset="0"/>
              </a:rPr>
              <a:t>FAKE </a:t>
            </a:r>
            <a:r>
              <a:rPr lang="en-US" sz="3200" b="1">
                <a:solidFill>
                  <a:srgbClr val="080808"/>
                </a:solidFill>
                <a:latin typeface="Times New Roman" panose="02020603050405020304" pitchFamily="18" charset="0"/>
                <a:cs typeface="Times New Roman" panose="02020603050405020304" pitchFamily="18" charset="0"/>
              </a:rPr>
              <a:t>NEWS DETECTION</a:t>
            </a:r>
            <a:br>
              <a:rPr lang="en-US" sz="3200" b="1">
                <a:solidFill>
                  <a:srgbClr val="080808"/>
                </a:solidFill>
                <a:latin typeface="Times New Roman" panose="02020603050405020304" pitchFamily="18" charset="0"/>
                <a:cs typeface="Times New Roman" panose="02020603050405020304" pitchFamily="18" charset="0"/>
              </a:rPr>
            </a:br>
            <a:r>
              <a:rPr lang="en-US" sz="3200" b="1">
                <a:solidFill>
                  <a:srgbClr val="080808"/>
                </a:solidFill>
                <a:latin typeface="Times New Roman" panose="02020603050405020304" pitchFamily="18" charset="0"/>
                <a:cs typeface="Times New Roman" panose="02020603050405020304" pitchFamily="18" charset="0"/>
              </a:rPr>
              <a:t>Using </a:t>
            </a:r>
            <a:br>
              <a:rPr lang="en-US" sz="3200" b="1">
                <a:solidFill>
                  <a:srgbClr val="080808"/>
                </a:solidFill>
                <a:latin typeface="Times New Roman" panose="02020603050405020304" pitchFamily="18" charset="0"/>
                <a:cs typeface="Times New Roman" panose="02020603050405020304" pitchFamily="18" charset="0"/>
              </a:rPr>
            </a:br>
            <a:r>
              <a:rPr lang="en-US" sz="3200" b="1">
                <a:solidFill>
                  <a:srgbClr val="080808"/>
                </a:solidFill>
                <a:latin typeface="Times New Roman" panose="02020603050405020304" pitchFamily="18" charset="0"/>
                <a:cs typeface="Times New Roman" panose="02020603050405020304" pitchFamily="18" charset="0"/>
              </a:rPr>
              <a:t>NLP </a:t>
            </a:r>
            <a:endParaRPr lang="en-IN" sz="3200" b="1" dirty="0">
              <a:solidFill>
                <a:srgbClr val="080808"/>
              </a:solidFill>
              <a:latin typeface="Times New Roman" panose="02020603050405020304" pitchFamily="18" charset="0"/>
              <a:cs typeface="Times New Roman" panose="02020603050405020304" pitchFamily="18" charset="0"/>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1104800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5B8AF815-98AD-45DC-9029-00E3C8D7ECC1}"/>
              </a:ext>
            </a:extLst>
          </p:cNvPr>
          <p:cNvSpPr>
            <a:spLocks noGrp="1"/>
          </p:cNvSpPr>
          <p:nvPr>
            <p:ph type="ctrTitle"/>
          </p:nvPr>
        </p:nvSpPr>
        <p:spPr>
          <a:xfrm>
            <a:off x="-1" y="2353641"/>
            <a:ext cx="12191999" cy="2150719"/>
          </a:xfrm>
          <a:noFill/>
        </p:spPr>
        <p:txBody>
          <a:bodyPr anchor="ctr">
            <a:normAutofit/>
          </a:bodyPr>
          <a:lstStyle/>
          <a:p>
            <a:r>
              <a:rPr lang="en-US" sz="3600" dirty="0">
                <a:solidFill>
                  <a:srgbClr val="080808"/>
                </a:solidFill>
                <a:latin typeface="Times New Roman" panose="02020603050405020304" pitchFamily="18" charset="0"/>
                <a:cs typeface="Times New Roman" panose="02020603050405020304" pitchFamily="18" charset="0"/>
              </a:rPr>
              <a:t>Q/A</a:t>
            </a:r>
            <a:br>
              <a:rPr lang="en-US" sz="3600" dirty="0">
                <a:solidFill>
                  <a:srgbClr val="080808"/>
                </a:solidFill>
                <a:latin typeface="Times New Roman" panose="02020603050405020304" pitchFamily="18" charset="0"/>
                <a:cs typeface="Times New Roman" panose="02020603050405020304" pitchFamily="18" charset="0"/>
              </a:rPr>
            </a:br>
            <a:r>
              <a:rPr lang="en-US" sz="3600" dirty="0">
                <a:solidFill>
                  <a:srgbClr val="080808"/>
                </a:solidFill>
                <a:latin typeface="Times New Roman" panose="02020603050405020304" pitchFamily="18" charset="0"/>
                <a:cs typeface="Times New Roman" panose="02020603050405020304" pitchFamily="18" charset="0"/>
              </a:rPr>
              <a:t>Up </a:t>
            </a:r>
            <a:r>
              <a:rPr lang="en-US" sz="2800" dirty="0">
                <a:solidFill>
                  <a:srgbClr val="080808"/>
                </a:solidFill>
                <a:latin typeface="Times New Roman" panose="02020603050405020304" pitchFamily="18" charset="0"/>
                <a:cs typeface="Times New Roman" panose="02020603050405020304" pitchFamily="18" charset="0"/>
              </a:rPr>
              <a:t>for your questions. </a:t>
            </a:r>
            <a:br>
              <a:rPr lang="en-US" sz="2800" dirty="0">
                <a:solidFill>
                  <a:srgbClr val="080808"/>
                </a:solidFill>
                <a:latin typeface="Times New Roman" panose="02020603050405020304" pitchFamily="18" charset="0"/>
                <a:cs typeface="Times New Roman" panose="02020603050405020304" pitchFamily="18" charset="0"/>
              </a:rPr>
            </a:br>
            <a:r>
              <a:rPr lang="en-US" sz="2800" dirty="0">
                <a:solidFill>
                  <a:srgbClr val="080808"/>
                </a:solidFill>
                <a:latin typeface="Times New Roman" panose="02020603050405020304" pitchFamily="18" charset="0"/>
                <a:cs typeface="Times New Roman" panose="02020603050405020304" pitchFamily="18" charset="0"/>
              </a:rPr>
              <a:t>THANKYOU</a:t>
            </a:r>
            <a:endParaRPr lang="en-IN" sz="3600" dirty="0">
              <a:solidFill>
                <a:srgbClr val="080808"/>
              </a:solidFill>
              <a:latin typeface="Times New Roman" panose="02020603050405020304" pitchFamily="18" charset="0"/>
              <a:cs typeface="Times New Roman" panose="02020603050405020304" pitchFamily="18" charset="0"/>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1969949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67E4D5A-4CC4-4914-A908-C3A9D5033B18}"/>
              </a:ext>
            </a:extLst>
          </p:cNvPr>
          <p:cNvSpPr txBox="1"/>
          <p:nvPr/>
        </p:nvSpPr>
        <p:spPr>
          <a:xfrm>
            <a:off x="643467" y="1698171"/>
            <a:ext cx="3962061" cy="451636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Contents</a:t>
            </a:r>
          </a:p>
          <a:p>
            <a:pPr>
              <a:lnSpc>
                <a:spcPct val="90000"/>
              </a:lnSpc>
              <a:spcBef>
                <a:spcPct val="0"/>
              </a:spcBef>
              <a:spcAft>
                <a:spcPts val="600"/>
              </a:spcAft>
            </a:pPr>
            <a:endParaRPr lang="en-US" sz="3600" b="0" kern="1200" cap="none" spc="0"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endParaRPr>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1">
            <a:extLst>
              <a:ext uri="{FF2B5EF4-FFF2-40B4-BE49-F238E27FC236}">
                <a16:creationId xmlns:a16="http://schemas.microsoft.com/office/drawing/2014/main" id="{7313D8ED-61B8-67B2-BE5D-97FA8923D4C4}"/>
              </a:ext>
            </a:extLst>
          </p:cNvPr>
          <p:cNvGraphicFramePr/>
          <p:nvPr>
            <p:extLst>
              <p:ext uri="{D42A27DB-BD31-4B8C-83A1-F6EECF244321}">
                <p14:modId xmlns:p14="http://schemas.microsoft.com/office/powerpoint/2010/main" val="3966428484"/>
              </p:ext>
            </p:extLst>
          </p:nvPr>
        </p:nvGraphicFramePr>
        <p:xfrm>
          <a:off x="5070475" y="1698625"/>
          <a:ext cx="6478588" cy="4516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461103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57">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6CCA9EA-EB4F-4FB8-93A1-3A8DD202BE75}"/>
              </a:ext>
            </a:extLst>
          </p:cNvPr>
          <p:cNvSpPr/>
          <p:nvPr/>
        </p:nvSpPr>
        <p:spPr>
          <a:xfrm>
            <a:off x="630936" y="457200"/>
            <a:ext cx="4343400" cy="19293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FAKE NEWS</a:t>
            </a:r>
            <a:endParaRPr lang="en-US" sz="4800" b="0" cap="none" spc="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endParaRPr>
          </a:p>
        </p:txBody>
      </p:sp>
      <p:sp>
        <p:nvSpPr>
          <p:cNvPr id="6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53750F6-EDC4-4485-98FF-33B603826DA4}"/>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000" b="0" i="1" dirty="0">
              <a:effectLst/>
              <a:latin typeface="Times New Roman" panose="02020603050405020304" pitchFamily="18" charset="0"/>
              <a:cs typeface="Times New Roman" panose="02020603050405020304" pitchFamily="18" charset="0"/>
            </a:endParaRPr>
          </a:p>
        </p:txBody>
      </p:sp>
      <p:pic>
        <p:nvPicPr>
          <p:cNvPr id="2" name="object 2">
            <a:extLst>
              <a:ext uri="{FF2B5EF4-FFF2-40B4-BE49-F238E27FC236}">
                <a16:creationId xmlns:a16="http://schemas.microsoft.com/office/drawing/2014/main" id="{395F2CD6-A4D4-372A-B601-613C488D49DC}"/>
              </a:ext>
            </a:extLst>
          </p:cNvPr>
          <p:cNvPicPr/>
          <p:nvPr/>
        </p:nvPicPr>
        <p:blipFill>
          <a:blip r:embed="rId2" cstate="print"/>
          <a:stretch>
            <a:fillRect/>
          </a:stretch>
        </p:blipFill>
        <p:spPr>
          <a:xfrm>
            <a:off x="300864" y="2843784"/>
            <a:ext cx="5795136" cy="3557016"/>
          </a:xfrm>
          <a:prstGeom prst="rect">
            <a:avLst/>
          </a:prstGeom>
        </p:spPr>
      </p:pic>
      <p:sp>
        <p:nvSpPr>
          <p:cNvPr id="7" name="TextBox 6">
            <a:extLst>
              <a:ext uri="{FF2B5EF4-FFF2-40B4-BE49-F238E27FC236}">
                <a16:creationId xmlns:a16="http://schemas.microsoft.com/office/drawing/2014/main" id="{68AE5132-89EE-D664-90ED-A7E5300C2F42}"/>
              </a:ext>
            </a:extLst>
          </p:cNvPr>
          <p:cNvSpPr txBox="1"/>
          <p:nvPr/>
        </p:nvSpPr>
        <p:spPr>
          <a:xfrm>
            <a:off x="5465064" y="609598"/>
            <a:ext cx="6230214" cy="1477328"/>
          </a:xfrm>
          <a:prstGeom prst="rect">
            <a:avLst/>
          </a:prstGeom>
          <a:noFill/>
        </p:spPr>
        <p:txBody>
          <a:bodyPr wrap="square">
            <a:spAutoFit/>
          </a:bodyPr>
          <a:lstStyle/>
          <a:p>
            <a:r>
              <a:rPr lang="en-US" b="0" i="0" dirty="0">
                <a:solidFill>
                  <a:srgbClr val="292929"/>
                </a:solidFill>
                <a:effectLst/>
                <a:latin typeface="Times New Roman" panose="02020603050405020304" pitchFamily="18" charset="0"/>
                <a:cs typeface="Times New Roman" panose="02020603050405020304" pitchFamily="18"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7993471-F686-BC80-CC10-7D76E367DD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3264564"/>
            <a:ext cx="4609307" cy="2983838"/>
          </a:xfrm>
          <a:prstGeom prst="rect">
            <a:avLst/>
          </a:prstGeom>
        </p:spPr>
      </p:pic>
    </p:spTree>
    <p:extLst>
      <p:ext uri="{BB962C8B-B14F-4D97-AF65-F5344CB8AC3E}">
        <p14:creationId xmlns:p14="http://schemas.microsoft.com/office/powerpoint/2010/main" val="38531524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F588AA-5CF0-4206-B0A5-E73D5F2163D8}"/>
              </a:ext>
            </a:extLst>
          </p:cNvPr>
          <p:cNvSpPr/>
          <p:nvPr/>
        </p:nvSpPr>
        <p:spPr>
          <a:xfrm>
            <a:off x="0" y="295871"/>
            <a:ext cx="6248400" cy="707886"/>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METHODOLOGY</a:t>
            </a:r>
          </a:p>
        </p:txBody>
      </p:sp>
      <p:pic>
        <p:nvPicPr>
          <p:cNvPr id="8" name="Picture 7">
            <a:extLst>
              <a:ext uri="{FF2B5EF4-FFF2-40B4-BE49-F238E27FC236}">
                <a16:creationId xmlns:a16="http://schemas.microsoft.com/office/drawing/2014/main" id="{BC3C348F-6DD8-7A5B-EAC4-0D15B4DAE76B}"/>
              </a:ext>
            </a:extLst>
          </p:cNvPr>
          <p:cNvPicPr>
            <a:picLocks noChangeAspect="1"/>
          </p:cNvPicPr>
          <p:nvPr/>
        </p:nvPicPr>
        <p:blipFill>
          <a:blip r:embed="rId2"/>
          <a:stretch>
            <a:fillRect/>
          </a:stretch>
        </p:blipFill>
        <p:spPr>
          <a:xfrm>
            <a:off x="1071664" y="1260850"/>
            <a:ext cx="4845299" cy="3073558"/>
          </a:xfrm>
          <a:prstGeom prst="rect">
            <a:avLst/>
          </a:prstGeom>
        </p:spPr>
      </p:pic>
      <p:sp>
        <p:nvSpPr>
          <p:cNvPr id="12" name="TextBox 11">
            <a:extLst>
              <a:ext uri="{FF2B5EF4-FFF2-40B4-BE49-F238E27FC236}">
                <a16:creationId xmlns:a16="http://schemas.microsoft.com/office/drawing/2014/main" id="{BA6325FC-C0AD-831A-4218-90EC410E6FC5}"/>
              </a:ext>
            </a:extLst>
          </p:cNvPr>
          <p:cNvSpPr txBox="1"/>
          <p:nvPr/>
        </p:nvSpPr>
        <p:spPr>
          <a:xfrm>
            <a:off x="7500257" y="1260850"/>
            <a:ext cx="3537857" cy="923330"/>
          </a:xfrm>
          <a:prstGeom prst="rect">
            <a:avLst/>
          </a:prstGeom>
          <a:noFill/>
        </p:spPr>
        <p:txBody>
          <a:bodyPr wrap="square" rtlCol="0">
            <a:spAutoFit/>
          </a:bodyPr>
          <a:lstStyle/>
          <a:p>
            <a:r>
              <a:rPr lang="en-US" dirty="0"/>
              <a:t>DATASET</a:t>
            </a:r>
            <a:r>
              <a:rPr lang="en-IN" dirty="0"/>
              <a:t>-</a:t>
            </a:r>
            <a:r>
              <a:rPr lang="en-US" dirty="0"/>
              <a:t> I have used the ISOT dataset which can be downloaded from - </a:t>
            </a:r>
          </a:p>
        </p:txBody>
      </p:sp>
      <p:sp>
        <p:nvSpPr>
          <p:cNvPr id="19" name="TextBox 18">
            <a:extLst>
              <a:ext uri="{FF2B5EF4-FFF2-40B4-BE49-F238E27FC236}">
                <a16:creationId xmlns:a16="http://schemas.microsoft.com/office/drawing/2014/main" id="{07A9A6D1-4A22-4372-6B06-0CEEB72A0E30}"/>
              </a:ext>
            </a:extLst>
          </p:cNvPr>
          <p:cNvSpPr txBox="1"/>
          <p:nvPr/>
        </p:nvSpPr>
        <p:spPr>
          <a:xfrm>
            <a:off x="7375648" y="2332506"/>
            <a:ext cx="4228523" cy="646331"/>
          </a:xfrm>
          <a:prstGeom prst="rect">
            <a:avLst/>
          </a:prstGeom>
          <a:noFill/>
        </p:spPr>
        <p:txBody>
          <a:bodyPr wrap="square" rtlCol="0">
            <a:spAutoFit/>
          </a:bodyPr>
          <a:lstStyle/>
          <a:p>
            <a:r>
              <a:rPr lang="en-US" dirty="0"/>
              <a:t>https://www.uvic.ca/ecs/ece/isot/datasets/index.php</a:t>
            </a:r>
            <a:endParaRPr lang="en-IN" dirty="0"/>
          </a:p>
        </p:txBody>
      </p:sp>
      <p:sp>
        <p:nvSpPr>
          <p:cNvPr id="22" name="TextBox 21">
            <a:extLst>
              <a:ext uri="{FF2B5EF4-FFF2-40B4-BE49-F238E27FC236}">
                <a16:creationId xmlns:a16="http://schemas.microsoft.com/office/drawing/2014/main" id="{586053A3-063E-4EE7-6582-D16DAC71E9E2}"/>
              </a:ext>
            </a:extLst>
          </p:cNvPr>
          <p:cNvSpPr txBox="1"/>
          <p:nvPr/>
        </p:nvSpPr>
        <p:spPr>
          <a:xfrm>
            <a:off x="6433457" y="3555999"/>
            <a:ext cx="5268686" cy="646331"/>
          </a:xfrm>
          <a:prstGeom prst="rect">
            <a:avLst/>
          </a:prstGeom>
          <a:noFill/>
        </p:spPr>
        <p:txBody>
          <a:bodyPr wrap="square">
            <a:spAutoFit/>
          </a:bodyPr>
          <a:lstStyle/>
          <a:p>
            <a:pPr algn="ctr"/>
            <a:r>
              <a:rPr lang="en-US" sz="18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LANGUAGE USED</a:t>
            </a:r>
          </a:p>
          <a:p>
            <a:pPr algn="ct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PYTHON</a:t>
            </a:r>
          </a:p>
        </p:txBody>
      </p:sp>
    </p:spTree>
    <p:extLst>
      <p:ext uri="{BB962C8B-B14F-4D97-AF65-F5344CB8AC3E}">
        <p14:creationId xmlns:p14="http://schemas.microsoft.com/office/powerpoint/2010/main" val="228380935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3D48FFE-058B-40F5-9D3F-C29880B4E12F}"/>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0" cap="none" spc="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ALGORITHMS</a:t>
            </a:r>
          </a:p>
        </p:txBody>
      </p:sp>
      <p:sp>
        <p:nvSpPr>
          <p:cNvPr id="4" name="TextBox 3">
            <a:extLst>
              <a:ext uri="{FF2B5EF4-FFF2-40B4-BE49-F238E27FC236}">
                <a16:creationId xmlns:a16="http://schemas.microsoft.com/office/drawing/2014/main" id="{D6152D3D-1E43-406D-8F23-9B617FD9108C}"/>
              </a:ext>
            </a:extLst>
          </p:cNvPr>
          <p:cNvSpPr txBox="1"/>
          <p:nvPr/>
        </p:nvSpPr>
        <p:spPr>
          <a:xfrm>
            <a:off x="643468" y="1782981"/>
            <a:ext cx="6842935" cy="4393982"/>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
        <p:nvSpPr>
          <p:cNvPr id="56" name="Rectangle 5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does Natural Language Processing work? - Nomidl">
            <a:extLst>
              <a:ext uri="{FF2B5EF4-FFF2-40B4-BE49-F238E27FC236}">
                <a16:creationId xmlns:a16="http://schemas.microsoft.com/office/drawing/2014/main" id="{6B7F69D7-595D-B569-A3D9-4EBDBCF19E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112" y="1573238"/>
            <a:ext cx="5764547" cy="26721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4A0D470-5DAC-8A45-7FF9-45BF3BBCE8D4}"/>
              </a:ext>
            </a:extLst>
          </p:cNvPr>
          <p:cNvPicPr>
            <a:picLocks noChangeAspect="1"/>
          </p:cNvPicPr>
          <p:nvPr/>
        </p:nvPicPr>
        <p:blipFill>
          <a:blip r:embed="rId3"/>
          <a:stretch>
            <a:fillRect/>
          </a:stretch>
        </p:blipFill>
        <p:spPr>
          <a:xfrm>
            <a:off x="6734770" y="889602"/>
            <a:ext cx="4640543" cy="5321253"/>
          </a:xfrm>
          <a:prstGeom prst="rect">
            <a:avLst/>
          </a:prstGeom>
        </p:spPr>
      </p:pic>
    </p:spTree>
    <p:extLst>
      <p:ext uri="{BB962C8B-B14F-4D97-AF65-F5344CB8AC3E}">
        <p14:creationId xmlns:p14="http://schemas.microsoft.com/office/powerpoint/2010/main" val="349759483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D48FFE-058B-40F5-9D3F-C29880B4E12F}"/>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0" cap="none" spc="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ALGORITHMS</a:t>
            </a:r>
          </a:p>
        </p:txBody>
      </p:sp>
      <p:sp>
        <p:nvSpPr>
          <p:cNvPr id="4" name="TextBox 3">
            <a:extLst>
              <a:ext uri="{FF2B5EF4-FFF2-40B4-BE49-F238E27FC236}">
                <a16:creationId xmlns:a16="http://schemas.microsoft.com/office/drawing/2014/main" id="{D6152D3D-1E43-406D-8F23-9B617FD9108C}"/>
              </a:ext>
            </a:extLst>
          </p:cNvPr>
          <p:cNvSpPr txBox="1"/>
          <p:nvPr/>
        </p:nvSpPr>
        <p:spPr>
          <a:xfrm>
            <a:off x="643468" y="1782981"/>
            <a:ext cx="6842935" cy="4393982"/>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7B1DA23-4A71-EE4D-EDB3-5BE30720A08B}"/>
              </a:ext>
            </a:extLst>
          </p:cNvPr>
          <p:cNvPicPr>
            <a:picLocks noChangeAspect="1"/>
          </p:cNvPicPr>
          <p:nvPr/>
        </p:nvPicPr>
        <p:blipFill>
          <a:blip r:embed="rId2"/>
          <a:stretch>
            <a:fillRect/>
          </a:stretch>
        </p:blipFill>
        <p:spPr>
          <a:xfrm>
            <a:off x="427498" y="142651"/>
            <a:ext cx="6410995" cy="3492887"/>
          </a:xfrm>
          <a:prstGeom prst="rect">
            <a:avLst/>
          </a:prstGeom>
        </p:spPr>
      </p:pic>
      <p:pic>
        <p:nvPicPr>
          <p:cNvPr id="10" name="Picture 9">
            <a:extLst>
              <a:ext uri="{FF2B5EF4-FFF2-40B4-BE49-F238E27FC236}">
                <a16:creationId xmlns:a16="http://schemas.microsoft.com/office/drawing/2014/main" id="{E1EBB0ED-D987-B681-89E6-DAE0F5BCE60E}"/>
              </a:ext>
            </a:extLst>
          </p:cNvPr>
          <p:cNvPicPr>
            <a:picLocks noChangeAspect="1"/>
          </p:cNvPicPr>
          <p:nvPr/>
        </p:nvPicPr>
        <p:blipFill>
          <a:blip r:embed="rId3"/>
          <a:stretch>
            <a:fillRect/>
          </a:stretch>
        </p:blipFill>
        <p:spPr>
          <a:xfrm>
            <a:off x="7909854" y="994637"/>
            <a:ext cx="3854648" cy="1733639"/>
          </a:xfrm>
          <a:prstGeom prst="rect">
            <a:avLst/>
          </a:prstGeom>
        </p:spPr>
      </p:pic>
      <p:pic>
        <p:nvPicPr>
          <p:cNvPr id="11" name="Picture 10">
            <a:extLst>
              <a:ext uri="{FF2B5EF4-FFF2-40B4-BE49-F238E27FC236}">
                <a16:creationId xmlns:a16="http://schemas.microsoft.com/office/drawing/2014/main" id="{ACF97605-5958-2C04-672B-9CFFEF0BB290}"/>
              </a:ext>
            </a:extLst>
          </p:cNvPr>
          <p:cNvPicPr>
            <a:picLocks noChangeAspect="1"/>
          </p:cNvPicPr>
          <p:nvPr/>
        </p:nvPicPr>
        <p:blipFill>
          <a:blip r:embed="rId4"/>
          <a:stretch>
            <a:fillRect/>
          </a:stretch>
        </p:blipFill>
        <p:spPr>
          <a:xfrm>
            <a:off x="5654674" y="3635534"/>
            <a:ext cx="5893858" cy="3079815"/>
          </a:xfrm>
          <a:prstGeom prst="rect">
            <a:avLst/>
          </a:prstGeom>
        </p:spPr>
      </p:pic>
    </p:spTree>
    <p:extLst>
      <p:ext uri="{BB962C8B-B14F-4D97-AF65-F5344CB8AC3E}">
        <p14:creationId xmlns:p14="http://schemas.microsoft.com/office/powerpoint/2010/main" val="59312585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3697E38-9751-6862-3A6F-83E16FBB16F8}"/>
              </a:ext>
            </a:extLst>
          </p:cNvPr>
          <p:cNvPicPr>
            <a:picLocks noChangeAspect="1"/>
          </p:cNvPicPr>
          <p:nvPr/>
        </p:nvPicPr>
        <p:blipFill>
          <a:blip r:embed="rId2"/>
          <a:stretch>
            <a:fillRect/>
          </a:stretch>
        </p:blipFill>
        <p:spPr>
          <a:xfrm>
            <a:off x="334163" y="589207"/>
            <a:ext cx="5060510" cy="2575877"/>
          </a:xfrm>
          <a:prstGeom prst="rect">
            <a:avLst/>
          </a:prstGeom>
        </p:spPr>
      </p:pic>
      <p:pic>
        <p:nvPicPr>
          <p:cNvPr id="9" name="Picture 8">
            <a:extLst>
              <a:ext uri="{FF2B5EF4-FFF2-40B4-BE49-F238E27FC236}">
                <a16:creationId xmlns:a16="http://schemas.microsoft.com/office/drawing/2014/main" id="{1523ED12-A9A9-D529-0016-C8CFF920FA0F}"/>
              </a:ext>
            </a:extLst>
          </p:cNvPr>
          <p:cNvPicPr>
            <a:picLocks noChangeAspect="1"/>
          </p:cNvPicPr>
          <p:nvPr/>
        </p:nvPicPr>
        <p:blipFill>
          <a:blip r:embed="rId3"/>
          <a:stretch>
            <a:fillRect/>
          </a:stretch>
        </p:blipFill>
        <p:spPr>
          <a:xfrm>
            <a:off x="6096000" y="773478"/>
            <a:ext cx="4572235" cy="2495678"/>
          </a:xfrm>
          <a:prstGeom prst="rect">
            <a:avLst/>
          </a:prstGeom>
        </p:spPr>
      </p:pic>
      <p:pic>
        <p:nvPicPr>
          <p:cNvPr id="11" name="Picture 10">
            <a:extLst>
              <a:ext uri="{FF2B5EF4-FFF2-40B4-BE49-F238E27FC236}">
                <a16:creationId xmlns:a16="http://schemas.microsoft.com/office/drawing/2014/main" id="{C1E005F6-D7C7-6D2C-2C3C-1F6859E70A8C}"/>
              </a:ext>
            </a:extLst>
          </p:cNvPr>
          <p:cNvPicPr>
            <a:picLocks noChangeAspect="1"/>
          </p:cNvPicPr>
          <p:nvPr/>
        </p:nvPicPr>
        <p:blipFill>
          <a:blip r:embed="rId4"/>
          <a:stretch>
            <a:fillRect/>
          </a:stretch>
        </p:blipFill>
        <p:spPr>
          <a:xfrm>
            <a:off x="1251257" y="3692916"/>
            <a:ext cx="7174285" cy="3126224"/>
          </a:xfrm>
          <a:prstGeom prst="rect">
            <a:avLst/>
          </a:prstGeom>
        </p:spPr>
      </p:pic>
    </p:spTree>
    <p:extLst>
      <p:ext uri="{BB962C8B-B14F-4D97-AF65-F5344CB8AC3E}">
        <p14:creationId xmlns:p14="http://schemas.microsoft.com/office/powerpoint/2010/main" val="295795338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Icon&#10;&#10;Description automatically generated with medium confidence">
            <a:extLst>
              <a:ext uri="{FF2B5EF4-FFF2-40B4-BE49-F238E27FC236}">
                <a16:creationId xmlns:a16="http://schemas.microsoft.com/office/drawing/2014/main" id="{0DF40231-4A4E-4301-A266-6F0D55ABE0C9}"/>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r="7078" b="-1"/>
          <a:stretch/>
        </p:blipFill>
        <p:spPr>
          <a:xfrm>
            <a:off x="-4243" y="10"/>
            <a:ext cx="12196243" cy="6857990"/>
          </a:xfrm>
          <a:prstGeom prst="rect">
            <a:avLst/>
          </a:prstGeom>
        </p:spPr>
      </p:pic>
      <p:sp>
        <p:nvSpPr>
          <p:cNvPr id="17" name="TextBox 16">
            <a:extLst>
              <a:ext uri="{FF2B5EF4-FFF2-40B4-BE49-F238E27FC236}">
                <a16:creationId xmlns:a16="http://schemas.microsoft.com/office/drawing/2014/main" id="{0733C41E-2DAD-490B-A5FE-ED186C8641CF}"/>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0" cap="none" spc="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IMPLEMENTATION</a:t>
            </a:r>
          </a:p>
        </p:txBody>
      </p:sp>
      <p:sp>
        <p:nvSpPr>
          <p:cNvPr id="12" name="TextBox 11">
            <a:extLst>
              <a:ext uri="{FF2B5EF4-FFF2-40B4-BE49-F238E27FC236}">
                <a16:creationId xmlns:a16="http://schemas.microsoft.com/office/drawing/2014/main" id="{7B517B50-19E1-4DBE-8198-FCC2AD123D6A}"/>
              </a:ext>
            </a:extLst>
          </p:cNvPr>
          <p:cNvSpPr txBox="1"/>
          <p:nvPr/>
        </p:nvSpPr>
        <p:spPr>
          <a:xfrm>
            <a:off x="616229" y="1336251"/>
            <a:ext cx="10905066" cy="2146287"/>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https://colab.research.google.com/drive/1QWda9aPuMBGttFVg2_Ms9_RtEOER4bud?usp=sharing</a:t>
            </a:r>
          </a:p>
        </p:txBody>
      </p:sp>
      <p:sp>
        <p:nvSpPr>
          <p:cNvPr id="51" name="Rectangle 4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4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4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4C35EBD-8A19-C213-0DB4-393EB2547F49}"/>
              </a:ext>
            </a:extLst>
          </p:cNvPr>
          <p:cNvPicPr>
            <a:picLocks noChangeAspect="1"/>
          </p:cNvPicPr>
          <p:nvPr/>
        </p:nvPicPr>
        <p:blipFill>
          <a:blip r:embed="rId4"/>
          <a:stretch>
            <a:fillRect/>
          </a:stretch>
        </p:blipFill>
        <p:spPr>
          <a:xfrm>
            <a:off x="1915724" y="2952844"/>
            <a:ext cx="6248721" cy="2609984"/>
          </a:xfrm>
          <a:prstGeom prst="rect">
            <a:avLst/>
          </a:prstGeom>
        </p:spPr>
      </p:pic>
    </p:spTree>
    <p:extLst>
      <p:ext uri="{BB962C8B-B14F-4D97-AF65-F5344CB8AC3E}">
        <p14:creationId xmlns:p14="http://schemas.microsoft.com/office/powerpoint/2010/main" val="4266741829"/>
      </p:ext>
    </p:extLst>
  </p:cSld>
  <p:clrMapOvr>
    <a:masterClrMapping/>
  </p:clrMapOvr>
  <mc:AlternateContent xmlns:mc="http://schemas.openxmlformats.org/markup-compatibility/2006" xmlns:p14="http://schemas.microsoft.com/office/powerpoint/2010/main">
    <mc:Choice Requires="p14">
      <p:transition spd="slow" p14:dur="1250" advClick="0">
        <p:fade/>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0733C41E-2DAD-490B-A5FE-ED186C8641CF}"/>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n w="0"/>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rPr>
              <a:t>RESULTS</a:t>
            </a:r>
          </a:p>
        </p:txBody>
      </p:sp>
      <p:pic>
        <p:nvPicPr>
          <p:cNvPr id="2052" name="Picture 4">
            <a:extLst>
              <a:ext uri="{FF2B5EF4-FFF2-40B4-BE49-F238E27FC236}">
                <a16:creationId xmlns:a16="http://schemas.microsoft.com/office/drawing/2014/main" id="{5585336D-531A-6526-4005-73CE207B7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67" y="1457471"/>
            <a:ext cx="9733935"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34288"/>
      </p:ext>
    </p:extLst>
  </p:cSld>
  <p:clrMapOvr>
    <a:masterClrMapping/>
  </p:clrMapOvr>
  <mc:AlternateContent xmlns:mc="http://schemas.openxmlformats.org/markup-compatibility/2006" xmlns:p14="http://schemas.microsoft.com/office/powerpoint/2010/main">
    <mc:Choice Requires="p14">
      <p:transition spd="slow" p14:dur="1250" advClick="0">
        <p:fade/>
      </p:transition>
    </mc:Choice>
    <mc:Fallback xmlns="">
      <p:transition spd="slow" advClick="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314</TotalTime>
  <Words>145</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FAKE NEWS DETECTION Using  NLP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Q/A Up for your questions.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positive Workplace for Employee Mental Health</dc:title>
  <cp:lastModifiedBy>JYOTI NIGAM</cp:lastModifiedBy>
  <cp:revision>22</cp:revision>
  <dcterms:modified xsi:type="dcterms:W3CDTF">2023-02-13T06:03:09Z</dcterms:modified>
</cp:coreProperties>
</file>