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DEAB-092B-41F5-ACAB-7AFC5DE42ED3}" type="datetimeFigureOut">
              <a:rPr lang="zh-CN" altLang="en-US" smtClean="0"/>
              <a:t>2016-1-31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5E4E-30FF-47C4-9161-44087F80B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82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DEAB-092B-41F5-ACAB-7AFC5DE42ED3}" type="datetimeFigureOut">
              <a:rPr lang="zh-CN" altLang="en-US" smtClean="0"/>
              <a:t>2016-1-31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5E4E-30FF-47C4-9161-44087F80B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20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DEAB-092B-41F5-ACAB-7AFC5DE42ED3}" type="datetimeFigureOut">
              <a:rPr lang="zh-CN" altLang="en-US" smtClean="0"/>
              <a:t>2016-1-31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5E4E-30FF-47C4-9161-44087F80B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42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DEAB-092B-41F5-ACAB-7AFC5DE42ED3}" type="datetimeFigureOut">
              <a:rPr lang="zh-CN" altLang="en-US" smtClean="0"/>
              <a:t>2016-1-31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5E4E-30FF-47C4-9161-44087F80B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65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DEAB-092B-41F5-ACAB-7AFC5DE42ED3}" type="datetimeFigureOut">
              <a:rPr lang="zh-CN" altLang="en-US" smtClean="0"/>
              <a:t>2016-1-31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5E4E-30FF-47C4-9161-44087F80B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4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DEAB-092B-41F5-ACAB-7AFC5DE42ED3}" type="datetimeFigureOut">
              <a:rPr lang="zh-CN" altLang="en-US" smtClean="0"/>
              <a:t>2016-1-31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5E4E-30FF-47C4-9161-44087F80B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5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DEAB-092B-41F5-ACAB-7AFC5DE42ED3}" type="datetimeFigureOut">
              <a:rPr lang="zh-CN" altLang="en-US" smtClean="0"/>
              <a:t>2016-1-31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5E4E-30FF-47C4-9161-44087F80B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96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DEAB-092B-41F5-ACAB-7AFC5DE42ED3}" type="datetimeFigureOut">
              <a:rPr lang="zh-CN" altLang="en-US" smtClean="0"/>
              <a:t>2016-1-31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5E4E-30FF-47C4-9161-44087F80B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64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DEAB-092B-41F5-ACAB-7AFC5DE42ED3}" type="datetimeFigureOut">
              <a:rPr lang="zh-CN" altLang="en-US" smtClean="0"/>
              <a:t>2016-1-31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5E4E-30FF-47C4-9161-44087F80B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87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DEAB-092B-41F5-ACAB-7AFC5DE42ED3}" type="datetimeFigureOut">
              <a:rPr lang="zh-CN" altLang="en-US" smtClean="0"/>
              <a:t>2016-1-31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5E4E-30FF-47C4-9161-44087F80B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44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DEAB-092B-41F5-ACAB-7AFC5DE42ED3}" type="datetimeFigureOut">
              <a:rPr lang="zh-CN" altLang="en-US" smtClean="0"/>
              <a:t>2016-1-31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5E4E-30FF-47C4-9161-44087F80B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7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0DEAB-092B-41F5-ACAB-7AFC5DE42ED3}" type="datetimeFigureOut">
              <a:rPr lang="zh-CN" altLang="en-US" smtClean="0"/>
              <a:t>2016-1-31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C5E4E-30FF-47C4-9161-44087F80B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5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平台配置文件一览表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86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284760" y="274115"/>
            <a:ext cx="2520280" cy="8954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平台</a:t>
            </a:r>
            <a:r>
              <a:rPr lang="en-US" altLang="zh-CN" dirty="0" smtClean="0"/>
              <a:t>ant</a:t>
            </a:r>
            <a:r>
              <a:rPr lang="zh-CN" altLang="en-US" dirty="0" smtClean="0"/>
              <a:t>构建配置文件</a:t>
            </a:r>
            <a:r>
              <a:rPr lang="en-US" altLang="zh-CN" dirty="0"/>
              <a:t>-</a:t>
            </a:r>
            <a:r>
              <a:rPr lang="zh-CN" altLang="en-US" dirty="0" smtClean="0"/>
              <a:t>根目录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788816" y="1196752"/>
            <a:ext cx="2304256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build.xml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788815" y="1988840"/>
            <a:ext cx="3420381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build.properties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824820" y="2652128"/>
            <a:ext cx="230425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build.bat</a:t>
            </a:r>
            <a:endParaRPr lang="zh-CN" altLang="en-US" dirty="0"/>
          </a:p>
        </p:txBody>
      </p:sp>
      <p:cxnSp>
        <p:nvCxnSpPr>
          <p:cNvPr id="26" name="直接连接符 25"/>
          <p:cNvCxnSpPr>
            <a:endCxn id="29" idx="1"/>
          </p:cNvCxnSpPr>
          <p:nvPr/>
        </p:nvCxnSpPr>
        <p:spPr>
          <a:xfrm>
            <a:off x="1369887" y="1202432"/>
            <a:ext cx="12080" cy="1668506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右箭头 26"/>
          <p:cNvSpPr/>
          <p:nvPr/>
        </p:nvSpPr>
        <p:spPr>
          <a:xfrm>
            <a:off x="1356768" y="1520788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1381967" y="2150858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1381967" y="2780928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77249" y="1220896"/>
            <a:ext cx="24929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Ant</a:t>
            </a:r>
            <a:r>
              <a:rPr lang="zh-CN" altLang="en-US" dirty="0" smtClean="0"/>
              <a:t>任务定义文件</a:t>
            </a:r>
            <a:endParaRPr lang="zh-CN" altLang="en-US" dirty="0"/>
          </a:p>
        </p:txBody>
      </p:sp>
      <p:sp>
        <p:nvSpPr>
          <p:cNvPr id="33" name="右箭头 32"/>
          <p:cNvSpPr/>
          <p:nvPr/>
        </p:nvSpPr>
        <p:spPr>
          <a:xfrm>
            <a:off x="4165078" y="1452454"/>
            <a:ext cx="1440161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677247" y="1972579"/>
            <a:ext cx="32758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Ant</a:t>
            </a:r>
            <a:r>
              <a:rPr lang="zh-CN" altLang="en-US" dirty="0" smtClean="0"/>
              <a:t>构建属性定义文件</a:t>
            </a:r>
            <a:endParaRPr lang="zh-CN" altLang="en-US" dirty="0"/>
          </a:p>
        </p:txBody>
      </p:sp>
      <p:sp>
        <p:nvSpPr>
          <p:cNvPr id="35" name="右箭头 34"/>
          <p:cNvSpPr/>
          <p:nvPr/>
        </p:nvSpPr>
        <p:spPr>
          <a:xfrm>
            <a:off x="5209196" y="2202994"/>
            <a:ext cx="396042" cy="12788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677247" y="2870938"/>
            <a:ext cx="29546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执行</a:t>
            </a:r>
            <a:r>
              <a:rPr lang="en-US" altLang="zh-CN" dirty="0" smtClean="0"/>
              <a:t>ant</a:t>
            </a:r>
            <a:r>
              <a:rPr lang="zh-CN" altLang="en-US" dirty="0" smtClean="0"/>
              <a:t>构建指令</a:t>
            </a:r>
            <a:endParaRPr lang="zh-CN" altLang="en-US" dirty="0"/>
          </a:p>
        </p:txBody>
      </p:sp>
      <p:sp>
        <p:nvSpPr>
          <p:cNvPr id="37" name="右箭头 36"/>
          <p:cNvSpPr/>
          <p:nvPr/>
        </p:nvSpPr>
        <p:spPr>
          <a:xfrm>
            <a:off x="4093072" y="2904156"/>
            <a:ext cx="1512168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82956" y="3861048"/>
            <a:ext cx="78044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Ant</a:t>
            </a:r>
            <a:r>
              <a:rPr lang="zh-CN" altLang="en-US" dirty="0" smtClean="0"/>
              <a:t>任务说明：</a:t>
            </a:r>
            <a:endParaRPr lang="en-US" altLang="zh-CN" dirty="0" smtClean="0"/>
          </a:p>
          <a:p>
            <a:r>
              <a:rPr lang="en-US" altLang="zh-CN" dirty="0" smtClean="0"/>
              <a:t>default </a:t>
            </a:r>
            <a:r>
              <a:rPr lang="zh-CN" altLang="en-US" dirty="0" smtClean="0"/>
              <a:t>默认打包指令，只发布平台</a:t>
            </a:r>
            <a:r>
              <a:rPr lang="en-US" altLang="zh-CN" dirty="0" smtClean="0"/>
              <a:t>war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en-US" altLang="zh-CN" dirty="0" smtClean="0"/>
              <a:t>jar-system </a:t>
            </a:r>
            <a:r>
              <a:rPr lang="zh-CN" altLang="en-US" dirty="0" smtClean="0"/>
              <a:t>只发布平台各模块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en-US" altLang="zh-CN" dirty="0" err="1" smtClean="0"/>
              <a:t>uploadtoserver</a:t>
            </a:r>
            <a:r>
              <a:rPr lang="en-US" altLang="zh-CN" dirty="0" smtClean="0"/>
              <a:t>  </a:t>
            </a:r>
            <a:r>
              <a:rPr lang="zh-CN" altLang="en-US" dirty="0" smtClean="0"/>
              <a:t>打包远程部署指令，发布平台</a:t>
            </a:r>
            <a:r>
              <a:rPr lang="en-US" altLang="zh-CN" dirty="0" smtClean="0"/>
              <a:t>war</a:t>
            </a:r>
            <a:r>
              <a:rPr lang="zh-CN" altLang="en-US" dirty="0" smtClean="0"/>
              <a:t>包，并进行远程部署，包含部署服务配置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发布文件在</a:t>
            </a:r>
            <a:r>
              <a:rPr lang="en-US" altLang="zh-CN" dirty="0" err="1" smtClean="0"/>
              <a:t>distrib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824820" y="3240270"/>
            <a:ext cx="230425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pdp.xml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729806" y="3435630"/>
            <a:ext cx="330668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平台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部署文件，可以拷贝到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tomcatdir</a:t>
            </a:r>
            <a:r>
              <a:rPr lang="en-US" altLang="zh-CN" dirty="0" smtClean="0"/>
              <a:t>}/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localhost</a:t>
            </a:r>
            <a:r>
              <a:rPr lang="zh-CN" altLang="en-US" dirty="0" smtClean="0"/>
              <a:t>目录下即可</a:t>
            </a:r>
            <a:endParaRPr lang="zh-CN" altLang="en-US" dirty="0"/>
          </a:p>
        </p:txBody>
      </p:sp>
      <p:sp>
        <p:nvSpPr>
          <p:cNvPr id="54" name="右箭头 53"/>
          <p:cNvSpPr/>
          <p:nvPr/>
        </p:nvSpPr>
        <p:spPr>
          <a:xfrm>
            <a:off x="4145632" y="3468848"/>
            <a:ext cx="1512168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5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187624" y="836711"/>
            <a:ext cx="1224136" cy="3328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web.xml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788816" y="1196752"/>
            <a:ext cx="2304256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zh-CN" altLang="en-US" dirty="0" smtClean="0"/>
              <a:t>**</a:t>
            </a:r>
            <a:r>
              <a:rPr lang="en-US" altLang="zh-CN" dirty="0" smtClean="0"/>
              <a:t>/bboss-*.xml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788815" y="1988840"/>
            <a:ext cx="3420381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pager-</a:t>
            </a:r>
            <a:r>
              <a:rPr lang="en-US" altLang="zh-CN" dirty="0" err="1"/>
              <a:t>taglib.tld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824820" y="2652128"/>
            <a:ext cx="230425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sany-taglib.tld</a:t>
            </a:r>
            <a:endParaRPr lang="zh-CN" altLang="en-US" dirty="0"/>
          </a:p>
        </p:txBody>
      </p:sp>
      <p:cxnSp>
        <p:nvCxnSpPr>
          <p:cNvPr id="26" name="直接连接符 25"/>
          <p:cNvCxnSpPr>
            <a:endCxn id="29" idx="1"/>
          </p:cNvCxnSpPr>
          <p:nvPr/>
        </p:nvCxnSpPr>
        <p:spPr>
          <a:xfrm>
            <a:off x="1369887" y="1202432"/>
            <a:ext cx="12080" cy="1668506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右箭头 26"/>
          <p:cNvSpPr/>
          <p:nvPr/>
        </p:nvSpPr>
        <p:spPr>
          <a:xfrm>
            <a:off x="1356768" y="1520788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1381967" y="2150858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1381967" y="2780928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77249" y="1220896"/>
            <a:ext cx="249298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Mvc</a:t>
            </a:r>
            <a:r>
              <a:rPr lang="zh-CN" altLang="en-US" dirty="0" smtClean="0"/>
              <a:t>业务组件、</a:t>
            </a:r>
            <a:r>
              <a:rPr lang="en-US" altLang="zh-CN" dirty="0" err="1" smtClean="0"/>
              <a:t>mvc</a:t>
            </a:r>
            <a:r>
              <a:rPr lang="zh-CN" altLang="en-US" dirty="0" smtClean="0"/>
              <a:t>控制器、通用</a:t>
            </a:r>
            <a:r>
              <a:rPr lang="en-US" altLang="zh-CN" dirty="0" err="1" smtClean="0"/>
              <a:t>dao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3" name="右箭头 32"/>
          <p:cNvSpPr/>
          <p:nvPr/>
        </p:nvSpPr>
        <p:spPr>
          <a:xfrm>
            <a:off x="4165078" y="1452454"/>
            <a:ext cx="1440161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677247" y="1972579"/>
            <a:ext cx="327585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Bboss</a:t>
            </a:r>
            <a:r>
              <a:rPr lang="zh-CN" altLang="en-US" dirty="0" smtClean="0"/>
              <a:t>标签库标签定义文件（框架标签和</a:t>
            </a:r>
            <a:r>
              <a:rPr lang="en-US" altLang="zh-CN" dirty="0" err="1" smtClean="0"/>
              <a:t>cms</a:t>
            </a:r>
            <a:r>
              <a:rPr lang="zh-CN" altLang="en-US" dirty="0" smtClean="0"/>
              <a:t>标签）</a:t>
            </a:r>
            <a:endParaRPr lang="zh-CN" altLang="en-US" dirty="0"/>
          </a:p>
        </p:txBody>
      </p:sp>
      <p:sp>
        <p:nvSpPr>
          <p:cNvPr id="35" name="右箭头 34"/>
          <p:cNvSpPr/>
          <p:nvPr/>
        </p:nvSpPr>
        <p:spPr>
          <a:xfrm>
            <a:off x="5209196" y="2202994"/>
            <a:ext cx="396042" cy="12788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677247" y="2870938"/>
            <a:ext cx="29546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菜单标签</a:t>
            </a:r>
            <a:endParaRPr lang="zh-CN" altLang="en-US" dirty="0"/>
          </a:p>
        </p:txBody>
      </p:sp>
      <p:sp>
        <p:nvSpPr>
          <p:cNvPr id="37" name="右箭头 36"/>
          <p:cNvSpPr/>
          <p:nvPr/>
        </p:nvSpPr>
        <p:spPr>
          <a:xfrm>
            <a:off x="4093072" y="2904156"/>
            <a:ext cx="1512168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27500" y="4725144"/>
            <a:ext cx="78044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824820" y="3240270"/>
            <a:ext cx="230425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tabpane-taglib.tld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729806" y="3435630"/>
            <a:ext cx="33066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抽屉标签</a:t>
            </a:r>
            <a:endParaRPr lang="zh-CN" altLang="en-US" dirty="0"/>
          </a:p>
        </p:txBody>
      </p:sp>
      <p:sp>
        <p:nvSpPr>
          <p:cNvPr id="54" name="右箭头 53"/>
          <p:cNvSpPr/>
          <p:nvPr/>
        </p:nvSpPr>
        <p:spPr>
          <a:xfrm>
            <a:off x="4145632" y="3468848"/>
            <a:ext cx="1512168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89797" y="323077"/>
            <a:ext cx="5218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平台框架装配</a:t>
            </a:r>
            <a:r>
              <a:rPr lang="zh-CN" altLang="en-US" dirty="0"/>
              <a:t>配置文件</a:t>
            </a:r>
            <a:r>
              <a:rPr lang="en-US" altLang="zh-CN" dirty="0"/>
              <a:t>-</a:t>
            </a:r>
            <a:r>
              <a:rPr lang="zh-CN" altLang="en-US" dirty="0" smtClean="0"/>
              <a:t>根目录</a:t>
            </a:r>
            <a:r>
              <a:rPr lang="en-US" altLang="zh-CN" dirty="0"/>
              <a:t>/</a:t>
            </a:r>
            <a:r>
              <a:rPr lang="en-US" altLang="zh-CN" dirty="0" err="1"/>
              <a:t>WebRoot</a:t>
            </a:r>
            <a:r>
              <a:rPr lang="en-US" altLang="zh-CN" dirty="0"/>
              <a:t>/WEB-INF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48029" y="692409"/>
            <a:ext cx="25649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应用部署描述文件</a:t>
            </a:r>
            <a:endParaRPr lang="zh-CN" altLang="en-US" dirty="0"/>
          </a:p>
        </p:txBody>
      </p:sp>
      <p:sp>
        <p:nvSpPr>
          <p:cNvPr id="30" name="右箭头 29"/>
          <p:cNvSpPr/>
          <p:nvPr/>
        </p:nvSpPr>
        <p:spPr>
          <a:xfrm>
            <a:off x="2483768" y="923967"/>
            <a:ext cx="2764261" cy="13777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85415" y="4160452"/>
            <a:ext cx="230425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treetag.tld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90401" y="4355812"/>
            <a:ext cx="33066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树标签</a:t>
            </a:r>
            <a:endParaRPr lang="zh-CN" altLang="en-US" dirty="0"/>
          </a:p>
        </p:txBody>
      </p:sp>
      <p:sp>
        <p:nvSpPr>
          <p:cNvPr id="39" name="右箭头 38"/>
          <p:cNvSpPr/>
          <p:nvPr/>
        </p:nvSpPr>
        <p:spPr>
          <a:xfrm>
            <a:off x="4106227" y="4389030"/>
            <a:ext cx="1512168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741429" y="5032120"/>
            <a:ext cx="230425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commontag.tld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46415" y="5227480"/>
            <a:ext cx="33066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request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sp>
        <p:nvSpPr>
          <p:cNvPr id="42" name="右箭头 41"/>
          <p:cNvSpPr/>
          <p:nvPr/>
        </p:nvSpPr>
        <p:spPr>
          <a:xfrm>
            <a:off x="4062241" y="5260698"/>
            <a:ext cx="1512168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64483" y="5802654"/>
            <a:ext cx="3805550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</a:t>
            </a:r>
            <a:r>
              <a:rPr lang="en-US" altLang="zh-CN" dirty="0"/>
              <a:t>/</a:t>
            </a:r>
            <a:r>
              <a:rPr lang="zh-CN" altLang="en-US" dirty="0"/>
              <a:t>**</a:t>
            </a:r>
            <a:r>
              <a:rPr lang="en-US" altLang="zh-CN" dirty="0"/>
              <a:t>/messages</a:t>
            </a:r>
            <a:r>
              <a:rPr lang="en-US" altLang="zh-CN" dirty="0" smtClean="0"/>
              <a:t>_*.</a:t>
            </a:r>
            <a:r>
              <a:rPr lang="en-US" altLang="zh-CN" dirty="0"/>
              <a:t>properties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657800" y="5949280"/>
            <a:ext cx="33066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平台模块国际化属性配置文件</a:t>
            </a:r>
            <a:endParaRPr lang="zh-CN" altLang="en-US" dirty="0"/>
          </a:p>
        </p:txBody>
      </p:sp>
      <p:sp>
        <p:nvSpPr>
          <p:cNvPr id="45" name="右箭头 44"/>
          <p:cNvSpPr/>
          <p:nvPr/>
        </p:nvSpPr>
        <p:spPr>
          <a:xfrm>
            <a:off x="4073626" y="5982498"/>
            <a:ext cx="1512168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09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187624" y="836711"/>
            <a:ext cx="1224136" cy="3328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web.xml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788816" y="1196752"/>
            <a:ext cx="2304256" cy="954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WebRoot</a:t>
            </a:r>
            <a:r>
              <a:rPr lang="en-US" altLang="zh-CN" dirty="0"/>
              <a:t>/WEB-INF/messages</a:t>
            </a:r>
            <a:r>
              <a:rPr lang="en-US" altLang="zh-CN" dirty="0" smtClean="0"/>
              <a:t>_</a:t>
            </a:r>
            <a:r>
              <a:rPr lang="zh-CN" altLang="en-US" dirty="0" smtClean="0"/>
              <a:t>*</a:t>
            </a:r>
            <a:r>
              <a:rPr lang="en-US" altLang="zh-CN" dirty="0" smtClean="0"/>
              <a:t>.</a:t>
            </a:r>
            <a:r>
              <a:rPr lang="en-US" altLang="zh-CN" dirty="0"/>
              <a:t>properties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824820" y="2330878"/>
            <a:ext cx="2304256" cy="825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/resources/</a:t>
            </a:r>
            <a:r>
              <a:rPr lang="en-US" altLang="zh-CN" dirty="0" err="1"/>
              <a:t>messages_module</a:t>
            </a:r>
            <a:r>
              <a:rPr lang="en-US" altLang="zh-CN" dirty="0" smtClean="0"/>
              <a:t>_</a:t>
            </a:r>
            <a:r>
              <a:rPr lang="zh-CN" altLang="en-US" dirty="0" smtClean="0"/>
              <a:t>*</a:t>
            </a:r>
            <a:r>
              <a:rPr lang="en-US" altLang="zh-CN" dirty="0" smtClean="0"/>
              <a:t>.</a:t>
            </a:r>
            <a:r>
              <a:rPr lang="en-US" altLang="zh-CN" dirty="0"/>
              <a:t>properties</a:t>
            </a:r>
            <a:endParaRPr lang="zh-CN" altLang="en-US" dirty="0"/>
          </a:p>
        </p:txBody>
      </p:sp>
      <p:cxnSp>
        <p:nvCxnSpPr>
          <p:cNvPr id="26" name="直接连接符 25"/>
          <p:cNvCxnSpPr>
            <a:endCxn id="29" idx="1"/>
          </p:cNvCxnSpPr>
          <p:nvPr/>
        </p:nvCxnSpPr>
        <p:spPr>
          <a:xfrm>
            <a:off x="1369887" y="1202432"/>
            <a:ext cx="12080" cy="1668506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右箭头 26"/>
          <p:cNvSpPr/>
          <p:nvPr/>
        </p:nvSpPr>
        <p:spPr>
          <a:xfrm>
            <a:off x="1356768" y="1520788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1381967" y="2150858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1381967" y="2780928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4165078" y="1452454"/>
            <a:ext cx="1440161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709366" y="1287632"/>
            <a:ext cx="32758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平台通用国际化配置文件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18395" y="2743531"/>
            <a:ext cx="29546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菜单国际化配置文件</a:t>
            </a:r>
            <a:endParaRPr lang="zh-CN" altLang="en-US" dirty="0"/>
          </a:p>
        </p:txBody>
      </p:sp>
      <p:sp>
        <p:nvSpPr>
          <p:cNvPr id="37" name="右箭头 36"/>
          <p:cNvSpPr/>
          <p:nvPr/>
        </p:nvSpPr>
        <p:spPr>
          <a:xfrm>
            <a:off x="4093072" y="2904156"/>
            <a:ext cx="1512168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27500" y="4725144"/>
            <a:ext cx="78044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89797" y="323077"/>
            <a:ext cx="4987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平台国际化属性文件</a:t>
            </a:r>
            <a:r>
              <a:rPr lang="en-US" altLang="zh-CN" dirty="0"/>
              <a:t>-</a:t>
            </a:r>
            <a:r>
              <a:rPr lang="zh-CN" altLang="en-US" dirty="0" smtClean="0"/>
              <a:t>根目录</a:t>
            </a:r>
            <a:r>
              <a:rPr lang="en-US" altLang="zh-CN" dirty="0"/>
              <a:t>/</a:t>
            </a:r>
            <a:r>
              <a:rPr lang="en-US" altLang="zh-CN" dirty="0" err="1"/>
              <a:t>WebRoot</a:t>
            </a:r>
            <a:r>
              <a:rPr lang="en-US" altLang="zh-CN" dirty="0"/>
              <a:t>/WEB-INF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48029" y="692409"/>
            <a:ext cx="25649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应用部署描述文件</a:t>
            </a:r>
            <a:endParaRPr lang="zh-CN" altLang="en-US" dirty="0"/>
          </a:p>
        </p:txBody>
      </p:sp>
      <p:sp>
        <p:nvSpPr>
          <p:cNvPr id="30" name="右箭头 29"/>
          <p:cNvSpPr/>
          <p:nvPr/>
        </p:nvSpPr>
        <p:spPr>
          <a:xfrm>
            <a:off x="2483768" y="923967"/>
            <a:ext cx="2764261" cy="13777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36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692696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连接</a:t>
            </a:r>
            <a:r>
              <a:rPr lang="zh-CN" altLang="en-US" dirty="0" smtClean="0"/>
              <a:t>池配置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664" y="1124744"/>
            <a:ext cx="1728192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</a:t>
            </a:r>
            <a:r>
              <a:rPr lang="en-US" altLang="zh-CN" dirty="0" smtClean="0"/>
              <a:t>Poolman.xml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51720" y="1988840"/>
            <a:ext cx="1728192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dbcp.xml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51720" y="2780928"/>
            <a:ext cx="1728192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druid.xml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51720" y="3501008"/>
            <a:ext cx="172819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cp30.xml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51720" y="4205501"/>
            <a:ext cx="1728192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proxool.xml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1597944" y="1772816"/>
            <a:ext cx="21728" cy="2936741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>
            <a:off x="1619672" y="2312876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1644871" y="2942946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1644871" y="3573016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1597944" y="4457529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23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475656" y="782706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平台菜单配置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475656" y="1214754"/>
            <a:ext cx="1728192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module.xml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979712" y="2078850"/>
            <a:ext cx="1728192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module-content.xml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79712" y="2870938"/>
            <a:ext cx="1728192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module-a.xml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979712" y="3591018"/>
            <a:ext cx="172819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module-b.xml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979712" y="4295511"/>
            <a:ext cx="1728192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module-c.xml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1525936" y="1862826"/>
            <a:ext cx="21728" cy="358239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右箭头 26"/>
          <p:cNvSpPr/>
          <p:nvPr/>
        </p:nvSpPr>
        <p:spPr>
          <a:xfrm>
            <a:off x="1547664" y="2402886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1572863" y="3032956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1572863" y="3663026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1525936" y="4547539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68144" y="1327802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平台主系统</a:t>
            </a:r>
            <a:endParaRPr lang="zh-CN" altLang="en-US" dirty="0"/>
          </a:p>
        </p:txBody>
      </p:sp>
      <p:sp>
        <p:nvSpPr>
          <p:cNvPr id="31" name="右箭头 30"/>
          <p:cNvSpPr/>
          <p:nvPr/>
        </p:nvSpPr>
        <p:spPr>
          <a:xfrm>
            <a:off x="3203848" y="1448780"/>
            <a:ext cx="2592288" cy="18002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868144" y="2211324"/>
            <a:ext cx="18004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内容管理子系统</a:t>
            </a:r>
            <a:endParaRPr lang="zh-CN" altLang="en-US" dirty="0"/>
          </a:p>
        </p:txBody>
      </p:sp>
      <p:sp>
        <p:nvSpPr>
          <p:cNvPr id="33" name="右箭头 32"/>
          <p:cNvSpPr/>
          <p:nvPr/>
        </p:nvSpPr>
        <p:spPr>
          <a:xfrm>
            <a:off x="3707904" y="2334552"/>
            <a:ext cx="2088232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868143" y="2961864"/>
            <a:ext cx="9877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子系统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5" name="右箭头 34"/>
          <p:cNvSpPr/>
          <p:nvPr/>
        </p:nvSpPr>
        <p:spPr>
          <a:xfrm>
            <a:off x="3707903" y="3085092"/>
            <a:ext cx="2088232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868144" y="3663026"/>
            <a:ext cx="9989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子系统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7" name="右箭头 36"/>
          <p:cNvSpPr/>
          <p:nvPr/>
        </p:nvSpPr>
        <p:spPr>
          <a:xfrm>
            <a:off x="3707904" y="3786254"/>
            <a:ext cx="2088232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868144" y="4362873"/>
            <a:ext cx="9749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子系统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9" name="右箭头 38"/>
          <p:cNvSpPr/>
          <p:nvPr/>
        </p:nvSpPr>
        <p:spPr>
          <a:xfrm>
            <a:off x="3707904" y="4486101"/>
            <a:ext cx="2088232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957984" y="4941168"/>
            <a:ext cx="1728192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</a:t>
            </a:r>
            <a:r>
              <a:rPr lang="en-US" altLang="zh-CN" dirty="0" smtClean="0"/>
              <a:t>urls.xml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836418" y="5008530"/>
            <a:ext cx="22621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菜单应用的属性文件</a:t>
            </a:r>
            <a:endParaRPr lang="zh-CN" altLang="en-US" dirty="0"/>
          </a:p>
        </p:txBody>
      </p:sp>
      <p:sp>
        <p:nvSpPr>
          <p:cNvPr id="42" name="右箭头 41"/>
          <p:cNvSpPr/>
          <p:nvPr/>
        </p:nvSpPr>
        <p:spPr>
          <a:xfrm>
            <a:off x="3676178" y="5131758"/>
            <a:ext cx="2088232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1536800" y="5164041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82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475656" y="782706"/>
            <a:ext cx="20313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平台全局属性配置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475656" y="1214754"/>
            <a:ext cx="2376264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manager-provider.xml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979712" y="2078850"/>
            <a:ext cx="2304256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manager-sys.xml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79712" y="2870938"/>
            <a:ext cx="2520280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</a:t>
            </a:r>
            <a:r>
              <a:rPr lang="en-US" altLang="zh-CN" dirty="0" smtClean="0"/>
              <a:t>properties-content.xml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979712" y="3591018"/>
            <a:ext cx="2520280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</a:t>
            </a:r>
            <a:r>
              <a:rPr lang="en-US" altLang="zh-CN" dirty="0" smtClean="0"/>
              <a:t>properties-sys.xml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979712" y="4295511"/>
            <a:ext cx="2520280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</a:t>
            </a:r>
            <a:r>
              <a:rPr lang="en-US" altLang="zh-CN" dirty="0" smtClean="0"/>
              <a:t>properties-webseal.xml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1525936" y="1862826"/>
            <a:ext cx="21728" cy="2936741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右箭头 26"/>
          <p:cNvSpPr/>
          <p:nvPr/>
        </p:nvSpPr>
        <p:spPr>
          <a:xfrm>
            <a:off x="1547664" y="2402886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1572863" y="3032956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1572863" y="3663026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1525936" y="4547539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68144" y="1327802"/>
            <a:ext cx="28264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全局</a:t>
            </a:r>
            <a:r>
              <a:rPr lang="en-US" altLang="zh-CN" dirty="0" smtClean="0"/>
              <a:t>IOC</a:t>
            </a:r>
            <a:r>
              <a:rPr lang="zh-CN" altLang="en-US" dirty="0" smtClean="0"/>
              <a:t>属性</a:t>
            </a:r>
            <a:r>
              <a:rPr lang="zh-CN" altLang="en-US" dirty="0" smtClean="0"/>
              <a:t>文件装配文件</a:t>
            </a:r>
            <a:endParaRPr lang="zh-CN" altLang="en-US" dirty="0"/>
          </a:p>
        </p:txBody>
      </p:sp>
      <p:sp>
        <p:nvSpPr>
          <p:cNvPr id="31" name="右箭头 30"/>
          <p:cNvSpPr/>
          <p:nvPr/>
        </p:nvSpPr>
        <p:spPr>
          <a:xfrm>
            <a:off x="3851920" y="1448780"/>
            <a:ext cx="1944216" cy="24835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868145" y="2102994"/>
            <a:ext cx="249298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平台用户机构组织岗位通用组件配置文件</a:t>
            </a:r>
            <a:endParaRPr lang="zh-CN" altLang="en-US" dirty="0"/>
          </a:p>
        </p:txBody>
      </p:sp>
      <p:sp>
        <p:nvSpPr>
          <p:cNvPr id="33" name="右箭头 32"/>
          <p:cNvSpPr/>
          <p:nvPr/>
        </p:nvSpPr>
        <p:spPr>
          <a:xfrm>
            <a:off x="4283968" y="2334552"/>
            <a:ext cx="1512168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868143" y="2961864"/>
            <a:ext cx="24929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内容管理系统属性文件</a:t>
            </a:r>
            <a:endParaRPr lang="zh-CN" altLang="en-US" dirty="0"/>
          </a:p>
        </p:txBody>
      </p:sp>
      <p:sp>
        <p:nvSpPr>
          <p:cNvPr id="35" name="右箭头 34"/>
          <p:cNvSpPr/>
          <p:nvPr/>
        </p:nvSpPr>
        <p:spPr>
          <a:xfrm>
            <a:off x="4499991" y="3085092"/>
            <a:ext cx="1296143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868144" y="3663026"/>
            <a:ext cx="20313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平台全局属性文件</a:t>
            </a:r>
            <a:endParaRPr lang="zh-CN" altLang="en-US" dirty="0"/>
          </a:p>
        </p:txBody>
      </p:sp>
      <p:sp>
        <p:nvSpPr>
          <p:cNvPr id="37" name="右箭头 36"/>
          <p:cNvSpPr/>
          <p:nvPr/>
        </p:nvSpPr>
        <p:spPr>
          <a:xfrm>
            <a:off x="4644008" y="3786254"/>
            <a:ext cx="1152128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868144" y="4362873"/>
            <a:ext cx="24336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UIM</a:t>
            </a:r>
            <a:r>
              <a:rPr lang="zh-CN" altLang="en-US" dirty="0" smtClean="0"/>
              <a:t>单点登录属性文件</a:t>
            </a:r>
            <a:endParaRPr lang="zh-CN" altLang="en-US" dirty="0"/>
          </a:p>
        </p:txBody>
      </p:sp>
      <p:sp>
        <p:nvSpPr>
          <p:cNvPr id="39" name="右箭头 38"/>
          <p:cNvSpPr/>
          <p:nvPr/>
        </p:nvSpPr>
        <p:spPr>
          <a:xfrm>
            <a:off x="4644008" y="4486101"/>
            <a:ext cx="1152128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2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475656" y="782706"/>
            <a:ext cx="24929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平台资源类型定义文件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475656" y="1214754"/>
            <a:ext cx="2492990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</a:t>
            </a:r>
            <a:r>
              <a:rPr lang="en-US" altLang="zh-CN" dirty="0" smtClean="0"/>
              <a:t>config-manager.xml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979712" y="2078850"/>
            <a:ext cx="2520280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</a:t>
            </a:r>
            <a:r>
              <a:rPr lang="en-US" altLang="zh-CN" dirty="0" smtClean="0"/>
              <a:t>resource-custom.xml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79712" y="2870938"/>
            <a:ext cx="1728192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</a:t>
            </a:r>
            <a:r>
              <a:rPr lang="en-US" altLang="zh-CN" dirty="0" smtClean="0"/>
              <a:t>resource.xml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979712" y="3591018"/>
            <a:ext cx="3024336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</a:t>
            </a:r>
            <a:r>
              <a:rPr lang="en-US" altLang="zh-CN" dirty="0" smtClean="0"/>
              <a:t>resources-application.xml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979711" y="4295511"/>
            <a:ext cx="2772307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</a:t>
            </a:r>
            <a:r>
              <a:rPr lang="en-US" altLang="zh-CN" dirty="0" smtClean="0"/>
              <a:t>resources-content.xml</a:t>
            </a:r>
            <a:endParaRPr lang="zh-CN" altLang="en-US" dirty="0"/>
          </a:p>
        </p:txBody>
      </p:sp>
      <p:cxnSp>
        <p:nvCxnSpPr>
          <p:cNvPr id="26" name="直接连接符 25"/>
          <p:cNvCxnSpPr>
            <a:endCxn id="41" idx="1"/>
          </p:cNvCxnSpPr>
          <p:nvPr/>
        </p:nvCxnSpPr>
        <p:spPr>
          <a:xfrm flipH="1">
            <a:off x="1525936" y="1862826"/>
            <a:ext cx="21728" cy="3278779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右箭头 26"/>
          <p:cNvSpPr/>
          <p:nvPr/>
        </p:nvSpPr>
        <p:spPr>
          <a:xfrm>
            <a:off x="1547664" y="2402886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1572863" y="3032956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1572863" y="3663026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1525936" y="4547539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68145" y="1198493"/>
            <a:ext cx="316835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平台配置主</a:t>
            </a:r>
            <a:r>
              <a:rPr lang="zh-CN" altLang="en-US" dirty="0" smtClean="0"/>
              <a:t>文件，资源操作文件</a:t>
            </a:r>
            <a:r>
              <a:rPr lang="zh-CN" altLang="en-US" dirty="0" smtClean="0"/>
              <a:t>权限插件，登录插件等</a:t>
            </a:r>
            <a:endParaRPr lang="zh-CN" altLang="en-US" dirty="0"/>
          </a:p>
        </p:txBody>
      </p:sp>
      <p:sp>
        <p:nvSpPr>
          <p:cNvPr id="31" name="右箭头 30"/>
          <p:cNvSpPr/>
          <p:nvPr/>
        </p:nvSpPr>
        <p:spPr>
          <a:xfrm>
            <a:off x="3968646" y="1448780"/>
            <a:ext cx="1827490" cy="24835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868145" y="2102994"/>
            <a:ext cx="249298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自定义资源操作定义配置文件</a:t>
            </a:r>
            <a:endParaRPr lang="zh-CN" altLang="en-US" dirty="0"/>
          </a:p>
        </p:txBody>
      </p:sp>
      <p:sp>
        <p:nvSpPr>
          <p:cNvPr id="33" name="右箭头 32"/>
          <p:cNvSpPr/>
          <p:nvPr/>
        </p:nvSpPr>
        <p:spPr>
          <a:xfrm>
            <a:off x="4499992" y="2334552"/>
            <a:ext cx="1296144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868143" y="2961864"/>
            <a:ext cx="29546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通用资源</a:t>
            </a:r>
            <a:r>
              <a:rPr lang="zh-CN" altLang="en-US" dirty="0"/>
              <a:t>操作定义配置文件</a:t>
            </a:r>
            <a:endParaRPr lang="zh-CN" altLang="en-US" dirty="0"/>
          </a:p>
        </p:txBody>
      </p:sp>
      <p:sp>
        <p:nvSpPr>
          <p:cNvPr id="35" name="右箭头 34"/>
          <p:cNvSpPr/>
          <p:nvPr/>
        </p:nvSpPr>
        <p:spPr>
          <a:xfrm>
            <a:off x="3707903" y="3085092"/>
            <a:ext cx="2088232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868145" y="3663026"/>
            <a:ext cx="295465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内容</a:t>
            </a:r>
            <a:r>
              <a:rPr lang="zh-CN" altLang="en-US" dirty="0"/>
              <a:t>管理应用资源操作定义配置文件</a:t>
            </a:r>
            <a:endParaRPr lang="zh-CN" altLang="en-US" dirty="0"/>
          </a:p>
        </p:txBody>
      </p:sp>
      <p:sp>
        <p:nvSpPr>
          <p:cNvPr id="37" name="右箭头 36"/>
          <p:cNvSpPr/>
          <p:nvPr/>
        </p:nvSpPr>
        <p:spPr>
          <a:xfrm>
            <a:off x="5004048" y="3786254"/>
            <a:ext cx="792088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868144" y="4362873"/>
            <a:ext cx="295465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内容管理资源</a:t>
            </a:r>
            <a:r>
              <a:rPr lang="zh-CN" altLang="en-US" dirty="0"/>
              <a:t>操作定义配置文件</a:t>
            </a:r>
            <a:endParaRPr lang="zh-CN" altLang="en-US" dirty="0"/>
          </a:p>
        </p:txBody>
      </p:sp>
      <p:sp>
        <p:nvSpPr>
          <p:cNvPr id="39" name="右箭头 38"/>
          <p:cNvSpPr/>
          <p:nvPr/>
        </p:nvSpPr>
        <p:spPr>
          <a:xfrm>
            <a:off x="4752018" y="4486101"/>
            <a:ext cx="1044118" cy="15144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979711" y="4979587"/>
            <a:ext cx="2772309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</a:t>
            </a:r>
            <a:r>
              <a:rPr lang="en-US" altLang="zh-CN" dirty="0" smtClean="0"/>
              <a:t>resources-sys.xml</a:t>
            </a:r>
            <a:endParaRPr lang="zh-CN" altLang="en-US" dirty="0"/>
          </a:p>
        </p:txBody>
      </p:sp>
      <p:sp>
        <p:nvSpPr>
          <p:cNvPr id="41" name="右箭头 40"/>
          <p:cNvSpPr/>
          <p:nvPr/>
        </p:nvSpPr>
        <p:spPr>
          <a:xfrm>
            <a:off x="1525936" y="5051595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868145" y="5093894"/>
            <a:ext cx="29546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平台资源</a:t>
            </a:r>
            <a:r>
              <a:rPr lang="zh-CN" altLang="en-US" dirty="0"/>
              <a:t>操作定义配置文件</a:t>
            </a:r>
            <a:endParaRPr lang="zh-CN" altLang="en-US" dirty="0"/>
          </a:p>
        </p:txBody>
      </p:sp>
      <p:sp>
        <p:nvSpPr>
          <p:cNvPr id="43" name="右箭头 42"/>
          <p:cNvSpPr/>
          <p:nvPr/>
        </p:nvSpPr>
        <p:spPr>
          <a:xfrm>
            <a:off x="4752021" y="5217122"/>
            <a:ext cx="1044116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17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475656" y="122510"/>
            <a:ext cx="2520280" cy="8954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会话共享和统一令牌配置文件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979712" y="1233988"/>
            <a:ext cx="2304256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</a:t>
            </a:r>
            <a:r>
              <a:rPr lang="en-US" altLang="zh-CN" dirty="0" smtClean="0"/>
              <a:t>sessionconf.xml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79711" y="2026076"/>
            <a:ext cx="3528393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</a:t>
            </a:r>
            <a:r>
              <a:rPr lang="en-US" altLang="zh-CN" dirty="0" err="1" smtClean="0"/>
              <a:t>sessionconf.xml.crossdomain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015716" y="2689364"/>
            <a:ext cx="230425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</a:t>
            </a:r>
            <a:r>
              <a:rPr lang="en-US" altLang="zh-CN" dirty="0" smtClean="0"/>
              <a:t>tokenconf.xml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1512994" y="1017964"/>
            <a:ext cx="34670" cy="421246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右箭头 26"/>
          <p:cNvSpPr/>
          <p:nvPr/>
        </p:nvSpPr>
        <p:spPr>
          <a:xfrm>
            <a:off x="1547664" y="1558024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1572863" y="2188094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1572863" y="2818164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1525936" y="3702677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868145" y="1258132"/>
            <a:ext cx="249298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会话共享配置文件（正式）</a:t>
            </a:r>
            <a:endParaRPr lang="zh-CN" altLang="en-US" dirty="0"/>
          </a:p>
        </p:txBody>
      </p:sp>
      <p:sp>
        <p:nvSpPr>
          <p:cNvPr id="33" name="右箭头 32"/>
          <p:cNvSpPr/>
          <p:nvPr/>
        </p:nvSpPr>
        <p:spPr>
          <a:xfrm>
            <a:off x="4355974" y="1489690"/>
            <a:ext cx="1440161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868143" y="2009815"/>
            <a:ext cx="327585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会话共享跨站配置样列（作为正式配置参考）</a:t>
            </a:r>
            <a:endParaRPr lang="zh-CN" altLang="en-US" dirty="0"/>
          </a:p>
        </p:txBody>
      </p:sp>
      <p:sp>
        <p:nvSpPr>
          <p:cNvPr id="35" name="右箭头 34"/>
          <p:cNvSpPr/>
          <p:nvPr/>
        </p:nvSpPr>
        <p:spPr>
          <a:xfrm>
            <a:off x="4283967" y="2240230"/>
            <a:ext cx="1512167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868145" y="2818164"/>
            <a:ext cx="29546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统一令牌配置文件（正式）</a:t>
            </a:r>
            <a:endParaRPr lang="zh-CN" altLang="en-US" dirty="0"/>
          </a:p>
        </p:txBody>
      </p:sp>
      <p:sp>
        <p:nvSpPr>
          <p:cNvPr id="37" name="右箭头 36"/>
          <p:cNvSpPr/>
          <p:nvPr/>
        </p:nvSpPr>
        <p:spPr>
          <a:xfrm>
            <a:off x="4283968" y="2941392"/>
            <a:ext cx="1512168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868144" y="3518011"/>
            <a:ext cx="295465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统一</a:t>
            </a:r>
            <a:r>
              <a:rPr lang="zh-CN" altLang="en-US" dirty="0" smtClean="0"/>
              <a:t>令牌服务器配置文件（样列，供正式参考）</a:t>
            </a:r>
            <a:endParaRPr lang="zh-CN" altLang="en-US" dirty="0"/>
          </a:p>
        </p:txBody>
      </p:sp>
      <p:sp>
        <p:nvSpPr>
          <p:cNvPr id="39" name="右箭头 38"/>
          <p:cNvSpPr/>
          <p:nvPr/>
        </p:nvSpPr>
        <p:spPr>
          <a:xfrm>
            <a:off x="4283968" y="3641239"/>
            <a:ext cx="1512168" cy="15144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979712" y="3469957"/>
            <a:ext cx="2376264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</a:t>
            </a:r>
            <a:r>
              <a:rPr lang="en-US" altLang="zh-CN" dirty="0" err="1" smtClean="0"/>
              <a:t>tokenconf.xml.local</a:t>
            </a:r>
            <a:endParaRPr lang="zh-CN" altLang="en-US" dirty="0"/>
          </a:p>
        </p:txBody>
      </p:sp>
      <p:sp>
        <p:nvSpPr>
          <p:cNvPr id="41" name="右箭头 40"/>
          <p:cNvSpPr/>
          <p:nvPr/>
        </p:nvSpPr>
        <p:spPr>
          <a:xfrm>
            <a:off x="1525936" y="4206733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868145" y="4249032"/>
            <a:ext cx="309634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统一</a:t>
            </a:r>
            <a:r>
              <a:rPr lang="zh-CN" altLang="en-US" dirty="0" smtClean="0"/>
              <a:t>令牌生产环境服务器配置文件（正式，内容复制到</a:t>
            </a:r>
            <a:r>
              <a:rPr lang="en-US" altLang="zh-CN" dirty="0" smtClean="0"/>
              <a:t>tokenconf.xml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3" name="右箭头 42"/>
          <p:cNvSpPr/>
          <p:nvPr/>
        </p:nvSpPr>
        <p:spPr>
          <a:xfrm>
            <a:off x="4355975" y="4372260"/>
            <a:ext cx="1440161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954936" y="4108534"/>
            <a:ext cx="291953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</a:t>
            </a:r>
            <a:r>
              <a:rPr lang="en-US" altLang="zh-CN" dirty="0" err="1" smtClean="0"/>
              <a:t>tokenconf.xml.product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954936" y="4888394"/>
            <a:ext cx="2689071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</a:t>
            </a:r>
            <a:r>
              <a:rPr lang="en-US" altLang="zh-CN" dirty="0" err="1" smtClean="0"/>
              <a:t>tokenconf.xml.remote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957899" y="5169966"/>
            <a:ext cx="309634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统一令牌生产</a:t>
            </a:r>
            <a:r>
              <a:rPr lang="zh-CN" altLang="en-US" dirty="0" smtClean="0"/>
              <a:t>环境</a:t>
            </a:r>
            <a:r>
              <a:rPr lang="zh-CN" altLang="en-US" dirty="0"/>
              <a:t>客户端</a:t>
            </a:r>
            <a:r>
              <a:rPr lang="zh-CN" altLang="en-US" dirty="0" smtClean="0"/>
              <a:t>配置文件</a:t>
            </a:r>
            <a:r>
              <a:rPr lang="zh-CN" altLang="en-US" dirty="0"/>
              <a:t>（</a:t>
            </a:r>
            <a:r>
              <a:rPr lang="zh-CN" altLang="en-US" dirty="0" smtClean="0"/>
              <a:t>正式，内容</a:t>
            </a:r>
            <a:r>
              <a:rPr lang="zh-CN" altLang="en-US" dirty="0"/>
              <a:t>复制到</a:t>
            </a:r>
            <a:r>
              <a:rPr lang="en-US" altLang="zh-CN" dirty="0"/>
              <a:t>tokenconf.xml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7" name="右箭头 46"/>
          <p:cNvSpPr/>
          <p:nvPr/>
        </p:nvSpPr>
        <p:spPr>
          <a:xfrm>
            <a:off x="4517738" y="5198461"/>
            <a:ext cx="1440161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>
            <a:off x="1512994" y="5050412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1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223628" y="1210075"/>
            <a:ext cx="2520280" cy="8954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mongodb</a:t>
            </a:r>
            <a:r>
              <a:rPr lang="zh-CN" altLang="en-US" dirty="0" smtClean="0"/>
              <a:t>配置文件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727684" y="2321553"/>
            <a:ext cx="2304256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</a:t>
            </a:r>
            <a:r>
              <a:rPr lang="en-US" altLang="zh-CN" dirty="0" smtClean="0"/>
              <a:t>mongodb.xml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727683" y="3113641"/>
            <a:ext cx="2304255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</a:t>
            </a:r>
            <a:r>
              <a:rPr lang="en-US" altLang="zh-CN" dirty="0" err="1" smtClean="0"/>
              <a:t>mongodb.xml.dev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63688" y="3776929"/>
            <a:ext cx="3060338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</a:t>
            </a:r>
            <a:r>
              <a:rPr lang="en-US" altLang="zh-CN" dirty="0" err="1" smtClean="0"/>
              <a:t>mongodb.xml.product</a:t>
            </a:r>
            <a:endParaRPr lang="zh-CN" altLang="en-US" dirty="0"/>
          </a:p>
        </p:txBody>
      </p:sp>
      <p:cxnSp>
        <p:nvCxnSpPr>
          <p:cNvPr id="26" name="直接连接符 25"/>
          <p:cNvCxnSpPr>
            <a:endCxn id="29" idx="1"/>
          </p:cNvCxnSpPr>
          <p:nvPr/>
        </p:nvCxnSpPr>
        <p:spPr>
          <a:xfrm>
            <a:off x="1295636" y="2105529"/>
            <a:ext cx="25199" cy="189021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右箭头 26"/>
          <p:cNvSpPr/>
          <p:nvPr/>
        </p:nvSpPr>
        <p:spPr>
          <a:xfrm>
            <a:off x="1295636" y="2645589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1320835" y="3275659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1320835" y="3905729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16117" y="2345697"/>
            <a:ext cx="249298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mongodb</a:t>
            </a:r>
            <a:r>
              <a:rPr lang="zh-CN" altLang="en-US" dirty="0" smtClean="0"/>
              <a:t>配置文件（正式）</a:t>
            </a:r>
            <a:endParaRPr lang="zh-CN" altLang="en-US" dirty="0"/>
          </a:p>
        </p:txBody>
      </p:sp>
      <p:sp>
        <p:nvSpPr>
          <p:cNvPr id="33" name="右箭头 32"/>
          <p:cNvSpPr/>
          <p:nvPr/>
        </p:nvSpPr>
        <p:spPr>
          <a:xfrm>
            <a:off x="4103946" y="2577255"/>
            <a:ext cx="1440161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616115" y="3097380"/>
            <a:ext cx="327585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mongodb</a:t>
            </a:r>
            <a:r>
              <a:rPr lang="zh-CN" altLang="en-US" dirty="0"/>
              <a:t>开发环境</a:t>
            </a:r>
            <a:r>
              <a:rPr lang="zh-CN" altLang="en-US" dirty="0" smtClean="0"/>
              <a:t>配置文件（需复制到</a:t>
            </a:r>
            <a:r>
              <a:rPr lang="en-US" altLang="zh-CN" dirty="0"/>
              <a:t>mongodb.xml</a:t>
            </a:r>
            <a:endParaRPr lang="zh-CN" altLang="en-US" dirty="0"/>
          </a:p>
          <a:p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5" name="右箭头 34"/>
          <p:cNvSpPr/>
          <p:nvPr/>
        </p:nvSpPr>
        <p:spPr>
          <a:xfrm>
            <a:off x="4031939" y="3327795"/>
            <a:ext cx="1512167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616115" y="3995739"/>
            <a:ext cx="295465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Mongodb</a:t>
            </a:r>
            <a:r>
              <a:rPr lang="zh-CN" altLang="en-US" dirty="0" smtClean="0"/>
              <a:t>生产环境</a:t>
            </a:r>
            <a:r>
              <a:rPr lang="zh-CN" altLang="en-US" dirty="0"/>
              <a:t>配置文件（需复制到</a:t>
            </a:r>
            <a:r>
              <a:rPr lang="en-US" altLang="zh-CN" dirty="0"/>
              <a:t>mongodb.xml</a:t>
            </a:r>
            <a:endParaRPr lang="zh-CN" altLang="en-US" dirty="0"/>
          </a:p>
          <a:p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7" name="右箭头 36"/>
          <p:cNvSpPr/>
          <p:nvPr/>
        </p:nvSpPr>
        <p:spPr>
          <a:xfrm>
            <a:off x="4031940" y="4028957"/>
            <a:ext cx="1512168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72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223628" y="1210075"/>
            <a:ext cx="2520280" cy="8954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分布式事件配置文件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727684" y="2321553"/>
            <a:ext cx="2304256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</a:t>
            </a:r>
            <a:r>
              <a:rPr lang="en-US" altLang="zh-CN" dirty="0" smtClean="0"/>
              <a:t>eventconf.xml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727683" y="3098426"/>
            <a:ext cx="3708413" cy="8073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</a:t>
            </a:r>
            <a:r>
              <a:rPr lang="en-US" altLang="zh-CN" dirty="0" smtClean="0"/>
              <a:t>org/</a:t>
            </a:r>
            <a:r>
              <a:rPr lang="en-US" altLang="zh-CN" dirty="0" err="1" smtClean="0"/>
              <a:t>frameworkset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spi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jgroups</a:t>
            </a:r>
            <a:r>
              <a:rPr lang="en-US" altLang="zh-CN" dirty="0" smtClean="0"/>
              <a:t>/tcp.xml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13691" y="4007606"/>
            <a:ext cx="3600400" cy="8511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</a:t>
            </a:r>
            <a:r>
              <a:rPr lang="en-US" altLang="zh-CN" dirty="0" smtClean="0"/>
              <a:t>org/</a:t>
            </a:r>
            <a:r>
              <a:rPr lang="en-US" altLang="zh-CN" dirty="0" err="1" smtClean="0"/>
              <a:t>frameworkset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spi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jgroups</a:t>
            </a:r>
            <a:r>
              <a:rPr lang="en-US" altLang="zh-CN" dirty="0" smtClean="0"/>
              <a:t>/udp.xml</a:t>
            </a:r>
            <a:endParaRPr lang="zh-CN" altLang="en-US" dirty="0"/>
          </a:p>
        </p:txBody>
      </p:sp>
      <p:cxnSp>
        <p:nvCxnSpPr>
          <p:cNvPr id="26" name="直接连接符 25"/>
          <p:cNvCxnSpPr>
            <a:endCxn id="24" idx="1"/>
          </p:cNvCxnSpPr>
          <p:nvPr/>
        </p:nvCxnSpPr>
        <p:spPr>
          <a:xfrm flipH="1">
            <a:off x="1281643" y="2105529"/>
            <a:ext cx="13993" cy="2843236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右箭头 26"/>
          <p:cNvSpPr/>
          <p:nvPr/>
        </p:nvSpPr>
        <p:spPr>
          <a:xfrm>
            <a:off x="1295636" y="2645589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1320835" y="3275659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1320835" y="3905729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16117" y="2345697"/>
            <a:ext cx="249298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分布式事件框架主配置文件</a:t>
            </a:r>
            <a:endParaRPr lang="zh-CN" altLang="en-US" dirty="0"/>
          </a:p>
        </p:txBody>
      </p:sp>
      <p:sp>
        <p:nvSpPr>
          <p:cNvPr id="33" name="右箭头 32"/>
          <p:cNvSpPr/>
          <p:nvPr/>
        </p:nvSpPr>
        <p:spPr>
          <a:xfrm>
            <a:off x="4103946" y="2577255"/>
            <a:ext cx="1440161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616115" y="3097380"/>
            <a:ext cx="32758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Jgroups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协议配置文件</a:t>
            </a:r>
            <a:endParaRPr lang="zh-CN" altLang="en-US" dirty="0"/>
          </a:p>
        </p:txBody>
      </p:sp>
      <p:sp>
        <p:nvSpPr>
          <p:cNvPr id="35" name="右箭头 34"/>
          <p:cNvSpPr/>
          <p:nvPr/>
        </p:nvSpPr>
        <p:spPr>
          <a:xfrm flipH="1">
            <a:off x="5436095" y="3327795"/>
            <a:ext cx="153729" cy="19935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616115" y="3995739"/>
            <a:ext cx="29546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Jgroups</a:t>
            </a:r>
            <a:r>
              <a:rPr lang="en-US" altLang="zh-CN" dirty="0"/>
              <a:t> </a:t>
            </a:r>
            <a:r>
              <a:rPr lang="en-US" altLang="zh-CN" dirty="0" err="1" smtClean="0"/>
              <a:t>udp</a:t>
            </a:r>
            <a:r>
              <a:rPr lang="zh-CN" altLang="en-US" dirty="0" smtClean="0"/>
              <a:t>协议</a:t>
            </a:r>
            <a:r>
              <a:rPr lang="zh-CN" altLang="en-US" dirty="0"/>
              <a:t>配置文件</a:t>
            </a:r>
            <a:endParaRPr lang="zh-CN" altLang="en-US" dirty="0"/>
          </a:p>
        </p:txBody>
      </p:sp>
      <p:sp>
        <p:nvSpPr>
          <p:cNvPr id="37" name="右箭头 36"/>
          <p:cNvSpPr/>
          <p:nvPr/>
        </p:nvSpPr>
        <p:spPr>
          <a:xfrm>
            <a:off x="5314090" y="4028957"/>
            <a:ext cx="230017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713691" y="4948765"/>
            <a:ext cx="2304256" cy="11382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resources / </a:t>
            </a:r>
            <a:r>
              <a:rPr lang="en-US" altLang="zh-CN" dirty="0" smtClean="0"/>
              <a:t>org/</a:t>
            </a:r>
            <a:r>
              <a:rPr lang="en-US" altLang="zh-CN" dirty="0" err="1" smtClean="0"/>
              <a:t>frameworkset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spi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jgroups</a:t>
            </a:r>
            <a:r>
              <a:rPr lang="en-US" altLang="zh-CN" dirty="0" smtClean="0"/>
              <a:t>/tcp-nio.xml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16117" y="4858755"/>
            <a:ext cx="29546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Jgroups</a:t>
            </a:r>
            <a:r>
              <a:rPr lang="en-US" altLang="zh-CN" dirty="0"/>
              <a:t> 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nio</a:t>
            </a:r>
            <a:r>
              <a:rPr lang="zh-CN" altLang="en-US" dirty="0" smtClean="0"/>
              <a:t>协议</a:t>
            </a:r>
            <a:r>
              <a:rPr lang="zh-CN" altLang="en-US" dirty="0"/>
              <a:t>配置文件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4031942" y="4891973"/>
            <a:ext cx="1512168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1281643" y="4858755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91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284760" y="274115"/>
            <a:ext cx="2520280" cy="8954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平台其他配置文件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根目录</a:t>
            </a:r>
            <a:r>
              <a:rPr lang="en-US" altLang="zh-CN" dirty="0"/>
              <a:t>resources /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788816" y="1196752"/>
            <a:ext cx="2304256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org/</a:t>
            </a:r>
            <a:r>
              <a:rPr lang="en-US" altLang="zh-CN" dirty="0" err="1" smtClean="0"/>
              <a:t>frameworkset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spi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ws</a:t>
            </a:r>
            <a:r>
              <a:rPr lang="en-US" altLang="zh-CN" dirty="0" smtClean="0"/>
              <a:t>/protocol-ws.xml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788815" y="1988840"/>
            <a:ext cx="3420381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org/</a:t>
            </a:r>
            <a:r>
              <a:rPr lang="en-US" altLang="zh-CN" dirty="0" err="1" smtClean="0"/>
              <a:t>frameworkset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spi</a:t>
            </a:r>
            <a:r>
              <a:rPr lang="en-US" altLang="zh-CN" dirty="0" smtClean="0"/>
              <a:t>/manager-</a:t>
            </a:r>
            <a:r>
              <a:rPr lang="en-US" altLang="zh-CN" dirty="0" err="1" smtClean="0"/>
              <a:t>rpc</a:t>
            </a:r>
            <a:r>
              <a:rPr lang="en-US" altLang="zh-CN" dirty="0" smtClean="0"/>
              <a:t>-</a:t>
            </a:r>
            <a:r>
              <a:rPr lang="zh-CN" altLang="en-US" dirty="0" smtClean="0"/>
              <a:t>*</a:t>
            </a:r>
            <a:r>
              <a:rPr lang="en-US" altLang="zh-CN" dirty="0" smtClean="0"/>
              <a:t>.</a:t>
            </a:r>
            <a:r>
              <a:rPr lang="en-US" altLang="zh-CN" dirty="0"/>
              <a:t>xml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824820" y="2652128"/>
            <a:ext cx="230425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org/</a:t>
            </a:r>
            <a:r>
              <a:rPr lang="en-US" altLang="zh-CN" dirty="0" err="1" smtClean="0"/>
              <a:t>frameworkset</a:t>
            </a:r>
            <a:r>
              <a:rPr lang="en-US" altLang="zh-CN" dirty="0" smtClean="0"/>
              <a:t>/task/quarts-task.xml</a:t>
            </a:r>
            <a:endParaRPr lang="zh-CN" altLang="en-US" dirty="0"/>
          </a:p>
        </p:txBody>
      </p:sp>
      <p:cxnSp>
        <p:nvCxnSpPr>
          <p:cNvPr id="26" name="直接连接符 25"/>
          <p:cNvCxnSpPr>
            <a:endCxn id="47" idx="1"/>
          </p:cNvCxnSpPr>
          <p:nvPr/>
        </p:nvCxnSpPr>
        <p:spPr>
          <a:xfrm flipH="1">
            <a:off x="1322441" y="1202432"/>
            <a:ext cx="47446" cy="5226766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右箭头 26"/>
          <p:cNvSpPr/>
          <p:nvPr/>
        </p:nvSpPr>
        <p:spPr>
          <a:xfrm>
            <a:off x="1356768" y="1520788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1381967" y="2150858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1381967" y="2780928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77249" y="1220896"/>
            <a:ext cx="249298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通用</a:t>
            </a:r>
            <a:r>
              <a:rPr lang="en-US" altLang="zh-CN" dirty="0" err="1" smtClean="0"/>
              <a:t>cxf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服务装配文件</a:t>
            </a:r>
            <a:endParaRPr lang="zh-CN" altLang="en-US" dirty="0"/>
          </a:p>
        </p:txBody>
      </p:sp>
      <p:sp>
        <p:nvSpPr>
          <p:cNvPr id="33" name="右箭头 32"/>
          <p:cNvSpPr/>
          <p:nvPr/>
        </p:nvSpPr>
        <p:spPr>
          <a:xfrm>
            <a:off x="4165078" y="1452454"/>
            <a:ext cx="1440161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677247" y="1972579"/>
            <a:ext cx="32758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Bboss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rpc</a:t>
            </a:r>
            <a:r>
              <a:rPr lang="zh-CN" altLang="en-US" dirty="0" smtClean="0"/>
              <a:t>通讯协议配置文件</a:t>
            </a:r>
            <a:endParaRPr lang="zh-CN" altLang="en-US" dirty="0"/>
          </a:p>
        </p:txBody>
      </p:sp>
      <p:sp>
        <p:nvSpPr>
          <p:cNvPr id="35" name="右箭头 34"/>
          <p:cNvSpPr/>
          <p:nvPr/>
        </p:nvSpPr>
        <p:spPr>
          <a:xfrm>
            <a:off x="5209196" y="2202994"/>
            <a:ext cx="396042" cy="12788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677247" y="2870938"/>
            <a:ext cx="29546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Quartz</a:t>
            </a:r>
            <a:r>
              <a:rPr lang="zh-CN" altLang="en-US" dirty="0" smtClean="0"/>
              <a:t>定义任务配置文件</a:t>
            </a:r>
            <a:endParaRPr lang="zh-CN" altLang="en-US" dirty="0"/>
          </a:p>
        </p:txBody>
      </p:sp>
      <p:sp>
        <p:nvSpPr>
          <p:cNvPr id="37" name="右箭头 36"/>
          <p:cNvSpPr/>
          <p:nvPr/>
        </p:nvSpPr>
        <p:spPr>
          <a:xfrm>
            <a:off x="4093072" y="2904156"/>
            <a:ext cx="1512168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788814" y="3470232"/>
            <a:ext cx="2304256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org/</a:t>
            </a:r>
            <a:r>
              <a:rPr lang="en-US" altLang="zh-CN" dirty="0" err="1"/>
              <a:t>frameworkset</a:t>
            </a:r>
            <a:r>
              <a:rPr lang="en-US" altLang="zh-CN" dirty="0"/>
              <a:t>/</a:t>
            </a:r>
            <a:r>
              <a:rPr lang="en-US" altLang="zh-CN" dirty="0" err="1"/>
              <a:t>util</a:t>
            </a:r>
            <a:r>
              <a:rPr lang="en-US" altLang="zh-CN" dirty="0"/>
              <a:t>/paramhandlers.xml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77249" y="3733954"/>
            <a:ext cx="295465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平台通用参数配置定义管理文件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4093074" y="3767172"/>
            <a:ext cx="1512168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754951" y="4372055"/>
            <a:ext cx="2304256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templates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77249" y="4541695"/>
            <a:ext cx="295465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平台</a:t>
            </a:r>
            <a:r>
              <a:rPr lang="en-US" altLang="zh-CN" dirty="0" smtClean="0"/>
              <a:t>velocity </a:t>
            </a:r>
            <a:r>
              <a:rPr lang="zh-CN" altLang="en-US" dirty="0" smtClean="0"/>
              <a:t>引擎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模板文件存放目录</a:t>
            </a:r>
            <a:endParaRPr lang="zh-CN" altLang="en-US" dirty="0"/>
          </a:p>
        </p:txBody>
      </p:sp>
      <p:sp>
        <p:nvSpPr>
          <p:cNvPr id="31" name="右箭头 30"/>
          <p:cNvSpPr/>
          <p:nvPr/>
        </p:nvSpPr>
        <p:spPr>
          <a:xfrm>
            <a:off x="4077298" y="4785689"/>
            <a:ext cx="1512168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745410" y="5077611"/>
            <a:ext cx="2304256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org/</a:t>
            </a:r>
            <a:r>
              <a:rPr lang="en-US" altLang="zh-CN" dirty="0" err="1"/>
              <a:t>frameworkset</a:t>
            </a:r>
            <a:r>
              <a:rPr lang="en-US" altLang="zh-CN" dirty="0"/>
              <a:t>/</a:t>
            </a:r>
            <a:r>
              <a:rPr lang="en-US" altLang="zh-CN" dirty="0" err="1"/>
              <a:t>soa</a:t>
            </a:r>
            <a:r>
              <a:rPr lang="en-US" altLang="zh-CN" dirty="0"/>
              <a:t>/serialconf.xml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45577" y="5256527"/>
            <a:ext cx="295465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平台序列化自定义插件配置文件</a:t>
            </a:r>
            <a:endParaRPr lang="zh-CN" altLang="en-US" dirty="0"/>
          </a:p>
        </p:txBody>
      </p:sp>
      <p:sp>
        <p:nvSpPr>
          <p:cNvPr id="40" name="右箭头 39"/>
          <p:cNvSpPr/>
          <p:nvPr/>
        </p:nvSpPr>
        <p:spPr>
          <a:xfrm>
            <a:off x="4045626" y="5500521"/>
            <a:ext cx="1512168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1356766" y="3835506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>
            <a:off x="1350615" y="4605669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1343152" y="5304324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754489" y="6306737"/>
            <a:ext cx="2304256" cy="2609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activiti.cfg.xml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630096" y="6244532"/>
            <a:ext cx="29546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平台</a:t>
            </a:r>
            <a:r>
              <a:rPr lang="en-US" altLang="zh-CN" dirty="0" err="1" smtClean="0"/>
              <a:t>activiti</a:t>
            </a:r>
            <a:r>
              <a:rPr lang="zh-CN" altLang="en-US" dirty="0" smtClean="0"/>
              <a:t>工作流配置文件</a:t>
            </a:r>
            <a:endParaRPr lang="zh-CN" altLang="en-US" dirty="0"/>
          </a:p>
        </p:txBody>
      </p:sp>
      <p:sp>
        <p:nvSpPr>
          <p:cNvPr id="46" name="右箭头 45"/>
          <p:cNvSpPr/>
          <p:nvPr/>
        </p:nvSpPr>
        <p:spPr>
          <a:xfrm>
            <a:off x="4030145" y="6488526"/>
            <a:ext cx="1512168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>
            <a:off x="1322441" y="6339188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788814" y="5760997"/>
            <a:ext cx="2304256" cy="4180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log4j.properties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64421" y="5904399"/>
            <a:ext cx="29546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平台</a:t>
            </a:r>
            <a:r>
              <a:rPr lang="en-US" altLang="zh-CN" dirty="0" smtClean="0"/>
              <a:t>log4j</a:t>
            </a:r>
            <a:r>
              <a:rPr lang="zh-CN" altLang="en-US" dirty="0" smtClean="0"/>
              <a:t>配置文件</a:t>
            </a:r>
            <a:endParaRPr lang="zh-CN" altLang="en-US" dirty="0"/>
          </a:p>
        </p:txBody>
      </p:sp>
      <p:sp>
        <p:nvSpPr>
          <p:cNvPr id="50" name="右箭头 49"/>
          <p:cNvSpPr/>
          <p:nvPr/>
        </p:nvSpPr>
        <p:spPr>
          <a:xfrm>
            <a:off x="4117928" y="5935038"/>
            <a:ext cx="1512168" cy="15834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>
            <a:off x="1356766" y="5999055"/>
            <a:ext cx="432048" cy="1800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38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577</Words>
  <Application>Microsoft Office PowerPoint</Application>
  <PresentationFormat>全屏显示(4:3)</PresentationFormat>
  <Paragraphs>133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平台配置文件一览表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sany</dc:creator>
  <cp:lastModifiedBy>sany</cp:lastModifiedBy>
  <cp:revision>38</cp:revision>
  <dcterms:created xsi:type="dcterms:W3CDTF">2016-01-29T03:09:44Z</dcterms:created>
  <dcterms:modified xsi:type="dcterms:W3CDTF">2016-01-31T03:08:18Z</dcterms:modified>
</cp:coreProperties>
</file>