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0" r:id="rId3"/>
    <p:sldId id="274" r:id="rId4"/>
    <p:sldId id="294" r:id="rId5"/>
    <p:sldId id="298" r:id="rId6"/>
    <p:sldId id="278" r:id="rId7"/>
    <p:sldId id="279" r:id="rId8"/>
    <p:sldId id="295" r:id="rId9"/>
    <p:sldId id="291" r:id="rId10"/>
    <p:sldId id="280" r:id="rId11"/>
    <p:sldId id="287" r:id="rId12"/>
    <p:sldId id="281" r:id="rId13"/>
    <p:sldId id="299" r:id="rId14"/>
    <p:sldId id="292" r:id="rId15"/>
    <p:sldId id="296" r:id="rId16"/>
    <p:sldId id="297" r:id="rId17"/>
    <p:sldId id="275" r:id="rId18"/>
    <p:sldId id="276" r:id="rId19"/>
    <p:sldId id="293" r:id="rId20"/>
    <p:sldId id="288" r:id="rId21"/>
    <p:sldId id="282" r:id="rId22"/>
    <p:sldId id="283" r:id="rId23"/>
    <p:sldId id="284" r:id="rId24"/>
    <p:sldId id="277" r:id="rId25"/>
    <p:sldId id="285" r:id="rId26"/>
    <p:sldId id="286" r:id="rId27"/>
    <p:sldId id="290" r:id="rId28"/>
    <p:sldId id="273" r:id="rId29"/>
  </p:sldIdLst>
  <p:sldSz cx="12190413" cy="8694738"/>
  <p:notesSz cx="6858000" cy="9144000"/>
  <p:defaultTextStyle>
    <a:defPPr>
      <a:defRPr lang="zh-CN"/>
    </a:defPPr>
    <a:lvl1pPr marL="0" algn="l" defTabSz="1152235" rtl="0" eaLnBrk="1" latinLnBrk="0" hangingPunct="1">
      <a:defRPr sz="2300" kern="1200">
        <a:solidFill>
          <a:schemeClr val="tx1"/>
        </a:solidFill>
        <a:latin typeface="+mn-lt"/>
        <a:ea typeface="+mn-ea"/>
        <a:cs typeface="+mn-cs"/>
      </a:defRPr>
    </a:lvl1pPr>
    <a:lvl2pPr marL="576118" algn="l" defTabSz="1152235" rtl="0" eaLnBrk="1" latinLnBrk="0" hangingPunct="1">
      <a:defRPr sz="2300" kern="1200">
        <a:solidFill>
          <a:schemeClr val="tx1"/>
        </a:solidFill>
        <a:latin typeface="+mn-lt"/>
        <a:ea typeface="+mn-ea"/>
        <a:cs typeface="+mn-cs"/>
      </a:defRPr>
    </a:lvl2pPr>
    <a:lvl3pPr marL="1152235" algn="l" defTabSz="1152235" rtl="0" eaLnBrk="1" latinLnBrk="0" hangingPunct="1">
      <a:defRPr sz="2300" kern="1200">
        <a:solidFill>
          <a:schemeClr val="tx1"/>
        </a:solidFill>
        <a:latin typeface="+mn-lt"/>
        <a:ea typeface="+mn-ea"/>
        <a:cs typeface="+mn-cs"/>
      </a:defRPr>
    </a:lvl3pPr>
    <a:lvl4pPr marL="1728353" algn="l" defTabSz="1152235" rtl="0" eaLnBrk="1" latinLnBrk="0" hangingPunct="1">
      <a:defRPr sz="2300" kern="1200">
        <a:solidFill>
          <a:schemeClr val="tx1"/>
        </a:solidFill>
        <a:latin typeface="+mn-lt"/>
        <a:ea typeface="+mn-ea"/>
        <a:cs typeface="+mn-cs"/>
      </a:defRPr>
    </a:lvl4pPr>
    <a:lvl5pPr marL="2304471" algn="l" defTabSz="1152235" rtl="0" eaLnBrk="1" latinLnBrk="0" hangingPunct="1">
      <a:defRPr sz="2300" kern="1200">
        <a:solidFill>
          <a:schemeClr val="tx1"/>
        </a:solidFill>
        <a:latin typeface="+mn-lt"/>
        <a:ea typeface="+mn-ea"/>
        <a:cs typeface="+mn-cs"/>
      </a:defRPr>
    </a:lvl5pPr>
    <a:lvl6pPr marL="2880589" algn="l" defTabSz="1152235" rtl="0" eaLnBrk="1" latinLnBrk="0" hangingPunct="1">
      <a:defRPr sz="2300" kern="1200">
        <a:solidFill>
          <a:schemeClr val="tx1"/>
        </a:solidFill>
        <a:latin typeface="+mn-lt"/>
        <a:ea typeface="+mn-ea"/>
        <a:cs typeface="+mn-cs"/>
      </a:defRPr>
    </a:lvl6pPr>
    <a:lvl7pPr marL="3456706" algn="l" defTabSz="1152235" rtl="0" eaLnBrk="1" latinLnBrk="0" hangingPunct="1">
      <a:defRPr sz="2300" kern="1200">
        <a:solidFill>
          <a:schemeClr val="tx1"/>
        </a:solidFill>
        <a:latin typeface="+mn-lt"/>
        <a:ea typeface="+mn-ea"/>
        <a:cs typeface="+mn-cs"/>
      </a:defRPr>
    </a:lvl7pPr>
    <a:lvl8pPr marL="4032824" algn="l" defTabSz="1152235" rtl="0" eaLnBrk="1" latinLnBrk="0" hangingPunct="1">
      <a:defRPr sz="2300" kern="1200">
        <a:solidFill>
          <a:schemeClr val="tx1"/>
        </a:solidFill>
        <a:latin typeface="+mn-lt"/>
        <a:ea typeface="+mn-ea"/>
        <a:cs typeface="+mn-cs"/>
      </a:defRPr>
    </a:lvl8pPr>
    <a:lvl9pPr marL="4608942" algn="l" defTabSz="1152235"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F1B1B"/>
    <a:srgbClr val="EE0000"/>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360" y="618"/>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A55CE43A-89AD-48FD-AC05-70C8630B5271}">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六、领导决策</a:t>
          </a:r>
          <a:endParaRPr lang="en-US" dirty="0">
            <a:latin typeface="微软雅黑" pitchFamily="34" charset="-122"/>
            <a:ea typeface="微软雅黑" pitchFamily="34" charset="-122"/>
          </a:endParaRPr>
        </a:p>
      </dgm:t>
    </dgm:pt>
    <dgm:pt modelId="{A064CD48-CF14-4121-80A6-562DC76EE482}" type="sibTrans" cxnId="{14AACC25-AD38-4AF4-8FAF-B4C8E740EE9F}">
      <dgm:prSet/>
      <dgm:spPr/>
      <dgm:t>
        <a:bodyPr/>
        <a:lstStyle/>
        <a:p>
          <a:endParaRPr lang="zh-CN" altLang="en-US"/>
        </a:p>
      </dgm:t>
    </dgm:pt>
    <dgm:pt modelId="{E4F68F14-2758-4FEA-9965-D8605AAA18E1}" type="parTrans" cxnId="{14AACC25-AD38-4AF4-8FAF-B4C8E740EE9F}">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EB7FE703-8518-4529-AE21-5B4D16EDF477}" type="sibTrans" cxnId="{37D25905-782A-42B5-AD1F-9652945C7F49}">
      <dgm:prSet/>
      <dgm:spPr/>
      <dgm:t>
        <a:bodyPr/>
        <a:lstStyle/>
        <a:p>
          <a:endParaRPr lang="zh-CN" altLang="en-US"/>
        </a:p>
      </dgm:t>
    </dgm:pt>
    <dgm:pt modelId="{FD4F0035-153B-4D4F-B4E3-47C212BEAF1C}" type="parTrans" cxnId="{37D25905-782A-42B5-AD1F-9652945C7F49}">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981F7FF1-AE94-44D2-91C7-D614834E52BB}" type="sibTrans" cxnId="{6C09A128-45AE-4621-8301-680C7EB2966E}">
      <dgm:prSet/>
      <dgm:spPr/>
      <dgm:t>
        <a:bodyPr/>
        <a:lstStyle/>
        <a:p>
          <a:endParaRPr lang="zh-CN" altLang="en-US"/>
        </a:p>
      </dgm:t>
    </dgm:pt>
    <dgm:pt modelId="{6EB925B0-B77B-46D1-9488-2ADCCF0524B8}" type="parTrans" cxnId="{6C09A128-45AE-4621-8301-680C7EB2966E}">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7">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7"/>
      <dgm:spPr/>
      <dgm:t>
        <a:bodyPr/>
        <a:lstStyle/>
        <a:p>
          <a:endParaRPr lang="zh-CN" altLang="en-US"/>
        </a:p>
      </dgm:t>
    </dgm:pt>
    <dgm:pt modelId="{5E3DFE37-0C8C-4F8F-B849-21DD35BFD90A}" type="pres">
      <dgm:prSet presAssocID="{D4C81255-1BC2-42BC-82CE-0B42938B37CB}" presName="connectorText" presStyleLbl="sibTrans2D1" presStyleIdx="0" presStyleCnt="7"/>
      <dgm:spPr/>
      <dgm:t>
        <a:bodyPr/>
        <a:lstStyle/>
        <a:p>
          <a:endParaRPr lang="zh-CN" altLang="en-US"/>
        </a:p>
      </dgm:t>
    </dgm:pt>
    <dgm:pt modelId="{AFAC7779-C776-49B8-AE13-EE522201DFD3}" type="pres">
      <dgm:prSet presAssocID="{C25223F1-BE96-450E-A50F-A6C1715253E6}" presName="node" presStyleLbl="node1" presStyleIdx="1" presStyleCnt="7">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7"/>
      <dgm:spPr/>
      <dgm:t>
        <a:bodyPr/>
        <a:lstStyle/>
        <a:p>
          <a:endParaRPr lang="zh-CN" altLang="en-US"/>
        </a:p>
      </dgm:t>
    </dgm:pt>
    <dgm:pt modelId="{C3D823D2-35D1-46DC-BFC7-F1046A413977}" type="pres">
      <dgm:prSet presAssocID="{B0067F24-2B6F-477E-A095-8917E1208E4F}" presName="connectorText" presStyleLbl="sibTrans2D1" presStyleIdx="1" presStyleCnt="7"/>
      <dgm:spPr/>
      <dgm:t>
        <a:bodyPr/>
        <a:lstStyle/>
        <a:p>
          <a:endParaRPr lang="zh-CN" altLang="en-US"/>
        </a:p>
      </dgm:t>
    </dgm:pt>
    <dgm:pt modelId="{474C88CD-C82F-46A5-93A9-1DDD1BE827AA}" type="pres">
      <dgm:prSet presAssocID="{210FF3B4-87A1-4B83-97C3-2BCCDAC35A7E}" presName="node" presStyleLbl="node1" presStyleIdx="2" presStyleCnt="7">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7"/>
      <dgm:spPr/>
      <dgm:t>
        <a:bodyPr/>
        <a:lstStyle/>
        <a:p>
          <a:endParaRPr lang="zh-CN" altLang="en-US"/>
        </a:p>
      </dgm:t>
    </dgm:pt>
    <dgm:pt modelId="{BFF98B7F-87E7-4FAA-86D7-92BE6615224B}" type="pres">
      <dgm:prSet presAssocID="{981F7FF1-AE94-44D2-91C7-D614834E52BB}" presName="connectorText" presStyleLbl="sibTrans2D1" presStyleIdx="2" presStyleCnt="7"/>
      <dgm:spPr/>
      <dgm:t>
        <a:bodyPr/>
        <a:lstStyle/>
        <a:p>
          <a:endParaRPr lang="zh-CN" altLang="en-US"/>
        </a:p>
      </dgm:t>
    </dgm:pt>
    <dgm:pt modelId="{5D7F0F87-A54C-45D5-94CB-EEFFBE19E8D0}" type="pres">
      <dgm:prSet presAssocID="{6712EC22-443A-429F-B8B9-8F4F78B2EA5C}" presName="node" presStyleLbl="node1" presStyleIdx="3" presStyleCnt="7">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7"/>
      <dgm:spPr/>
      <dgm:t>
        <a:bodyPr/>
        <a:lstStyle/>
        <a:p>
          <a:endParaRPr lang="zh-CN" altLang="en-US"/>
        </a:p>
      </dgm:t>
    </dgm:pt>
    <dgm:pt modelId="{365D448A-177F-4A9A-A71E-1D3BF7793E55}" type="pres">
      <dgm:prSet presAssocID="{D235914C-F1BC-4765-B4FD-765B4CD5E27A}" presName="connectorText" presStyleLbl="sibTrans2D1" presStyleIdx="3" presStyleCnt="7"/>
      <dgm:spPr/>
      <dgm:t>
        <a:bodyPr/>
        <a:lstStyle/>
        <a:p>
          <a:endParaRPr lang="zh-CN" altLang="en-US"/>
        </a:p>
      </dgm:t>
    </dgm:pt>
    <dgm:pt modelId="{2AE2A15C-DC33-42AE-8434-508B5DF42518}" type="pres">
      <dgm:prSet presAssocID="{613018C8-F35B-4B84-BBE7-D1726E3B5B42}" presName="node" presStyleLbl="node1" presStyleIdx="4" presStyleCnt="7">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7"/>
      <dgm:spPr/>
      <dgm:t>
        <a:bodyPr/>
        <a:lstStyle/>
        <a:p>
          <a:endParaRPr lang="zh-CN" altLang="en-US"/>
        </a:p>
      </dgm:t>
    </dgm:pt>
    <dgm:pt modelId="{E89DF330-3013-4A1A-8F57-0C3D797DB65B}" type="pres">
      <dgm:prSet presAssocID="{EB7FE703-8518-4529-AE21-5B4D16EDF477}" presName="connectorText" presStyleLbl="sibTrans2D1" presStyleIdx="4" presStyleCnt="7"/>
      <dgm:spPr/>
      <dgm:t>
        <a:bodyPr/>
        <a:lstStyle/>
        <a:p>
          <a:endParaRPr lang="zh-CN" altLang="en-US"/>
        </a:p>
      </dgm:t>
    </dgm:pt>
    <dgm:pt modelId="{F066602C-C662-4BDE-817C-879DB19230F1}" type="pres">
      <dgm:prSet presAssocID="{565F9B00-D13A-45E2-A2AC-2C25BE35C446}" presName="node" presStyleLbl="node1" presStyleIdx="5" presStyleCnt="7">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7"/>
      <dgm:spPr/>
      <dgm:t>
        <a:bodyPr/>
        <a:lstStyle/>
        <a:p>
          <a:endParaRPr lang="zh-CN" altLang="en-US"/>
        </a:p>
      </dgm:t>
    </dgm:pt>
    <dgm:pt modelId="{F5ECB40E-0905-4F2A-A99C-A43ECAF9C362}" type="pres">
      <dgm:prSet presAssocID="{4BB213F0-DEE7-4263-91E6-14EED3DC18B6}" presName="connectorText" presStyleLbl="sibTrans2D1" presStyleIdx="5" presStyleCnt="7"/>
      <dgm:spPr/>
      <dgm:t>
        <a:bodyPr/>
        <a:lstStyle/>
        <a:p>
          <a:endParaRPr lang="zh-CN" altLang="en-US"/>
        </a:p>
      </dgm:t>
    </dgm:pt>
    <dgm:pt modelId="{F404E89D-6010-46F1-8DB0-751E721D6F86}" type="pres">
      <dgm:prSet presAssocID="{A55CE43A-89AD-48FD-AC05-70C8630B5271}" presName="node" presStyleLbl="node1" presStyleIdx="6" presStyleCnt="7">
        <dgm:presLayoutVars>
          <dgm:bulletEnabled val="1"/>
        </dgm:presLayoutVars>
      </dgm:prSet>
      <dgm:spPr/>
      <dgm:t>
        <a:bodyPr/>
        <a:lstStyle/>
        <a:p>
          <a:endParaRPr lang="zh-CN" altLang="en-US"/>
        </a:p>
      </dgm:t>
    </dgm:pt>
    <dgm:pt modelId="{CF2D3BD4-927D-4ADF-8AFD-A23A70678795}" type="pres">
      <dgm:prSet presAssocID="{A064CD48-CF14-4121-80A6-562DC76EE482}" presName="sibTrans" presStyleLbl="sibTrans2D1" presStyleIdx="6" presStyleCnt="7"/>
      <dgm:spPr/>
      <dgm:t>
        <a:bodyPr/>
        <a:lstStyle/>
        <a:p>
          <a:endParaRPr lang="zh-CN" altLang="en-US"/>
        </a:p>
      </dgm:t>
    </dgm:pt>
    <dgm:pt modelId="{55E88FCA-8060-4F54-87FA-0C0DA0BB6BAB}" type="pres">
      <dgm:prSet presAssocID="{A064CD48-CF14-4121-80A6-562DC76EE482}" presName="connectorText" presStyleLbl="sibTrans2D1" presStyleIdx="6" presStyleCnt="7"/>
      <dgm:spPr/>
      <dgm:t>
        <a:bodyPr/>
        <a:lstStyle/>
        <a:p>
          <a:endParaRPr lang="zh-CN" altLang="en-US"/>
        </a:p>
      </dgm:t>
    </dgm:pt>
  </dgm:ptLst>
  <dgm:cxnLst>
    <dgm:cxn modelId="{2EF1E645-906E-408A-9384-2DBAAE6C3FF0}" type="presOf" srcId="{A064CD48-CF14-4121-80A6-562DC76EE482}" destId="{CF2D3BD4-927D-4ADF-8AFD-A23A70678795}"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38D2CF0C-870E-4637-A872-960CFDBF9B35}" srcId="{5550289A-E43C-488E-BAED-98BA52CFF863}" destId="{565F9B00-D13A-45E2-A2AC-2C25BE35C446}" srcOrd="5" destOrd="0" parTransId="{2B415032-A6F1-4B8E-A608-8AAEFE076B84}" sibTransId="{4BB213F0-DEE7-4263-91E6-14EED3DC18B6}"/>
    <dgm:cxn modelId="{DFA68D2D-2F96-4885-B99F-E45B297F9147}" type="presOf" srcId="{D235914C-F1BC-4765-B4FD-765B4CD5E27A}" destId="{365D448A-177F-4A9A-A71E-1D3BF7793E55}"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B67A23A0-CB43-432E-BB94-37F9BF297EAC}" type="presOf" srcId="{D4C81255-1BC2-42BC-82CE-0B42938B37CB}" destId="{5E3DFE37-0C8C-4F8F-B849-21DD35BFD90A}" srcOrd="1"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50FFBE50-B5C8-4E33-AC32-9BE1842B4A77}" type="presOf" srcId="{210FF3B4-87A1-4B83-97C3-2BCCDAC35A7E}" destId="{474C88CD-C82F-46A5-93A9-1DDD1BE827AA}" srcOrd="0"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552481F2-7054-4DA8-A07C-AE8439EBC597}" type="presOf" srcId="{D4C81255-1BC2-42BC-82CE-0B42938B37CB}" destId="{8EF72819-F8B5-407D-9AA0-31297C876413}"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14AACC25-AD38-4AF4-8FAF-B4C8E740EE9F}" srcId="{5550289A-E43C-488E-BAED-98BA52CFF863}" destId="{A55CE43A-89AD-48FD-AC05-70C8630B5271}" srcOrd="6" destOrd="0" parTransId="{E4F68F14-2758-4FEA-9965-D8605AAA18E1}" sibTransId="{A064CD48-CF14-4121-80A6-562DC76EE482}"/>
    <dgm:cxn modelId="{6C09A128-45AE-4621-8301-680C7EB2966E}" srcId="{5550289A-E43C-488E-BAED-98BA52CFF863}" destId="{210FF3B4-87A1-4B83-97C3-2BCCDAC35A7E}" srcOrd="2" destOrd="0" parTransId="{6EB925B0-B77B-46D1-9488-2ADCCF0524B8}" sibTransId="{981F7FF1-AE94-44D2-91C7-D614834E52BB}"/>
    <dgm:cxn modelId="{D136C20C-C8AF-4E5C-91C8-2B3E6C0FD37C}" type="presOf" srcId="{5550289A-E43C-488E-BAED-98BA52CFF863}" destId="{774971AE-ADD5-45AE-8603-FE7CC10BFC67}" srcOrd="0"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3B532456-F984-40E0-8DD4-7155B60CC629}" type="presOf" srcId="{EB7FE703-8518-4529-AE21-5B4D16EDF477}" destId="{E89DF330-3013-4A1A-8F57-0C3D797DB65B}" srcOrd="1"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E5CE81CF-9040-4E2B-8545-F974A46AC47C}" srcId="{5550289A-E43C-488E-BAED-98BA52CFF863}" destId="{C25223F1-BE96-450E-A50F-A6C1715253E6}" srcOrd="1" destOrd="0" parTransId="{57244253-EE2D-4A67-A134-0EAB38D1EDDC}" sibTransId="{B0067F24-2B6F-477E-A095-8917E1208E4F}"/>
    <dgm:cxn modelId="{2CE97BFE-8105-49C3-93DC-2746AD92BB13}" type="presOf" srcId="{A55CE43A-89AD-48FD-AC05-70C8630B5271}" destId="{F404E89D-6010-46F1-8DB0-751E721D6F86}" srcOrd="0" destOrd="0" presId="urn:microsoft.com/office/officeart/2005/8/layout/cycle2"/>
    <dgm:cxn modelId="{57B782A7-FAFF-49E2-8CAA-3F0E7BB173FA}" type="presOf" srcId="{A064CD48-CF14-4121-80A6-562DC76EE482}" destId="{55E88FCA-8060-4F54-87FA-0C0DA0BB6BAB}" srcOrd="1"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 modelId="{B70945DA-754C-4035-8C06-2232D4515960}" type="presParOf" srcId="{774971AE-ADD5-45AE-8603-FE7CC10BFC67}" destId="{F404E89D-6010-46F1-8DB0-751E721D6F86}" srcOrd="12" destOrd="0" presId="urn:microsoft.com/office/officeart/2005/8/layout/cycle2"/>
    <dgm:cxn modelId="{888F3131-41C3-45CD-8D64-F0461C511D3E}" type="presParOf" srcId="{774971AE-ADD5-45AE-8603-FE7CC10BFC67}" destId="{CF2D3BD4-927D-4ADF-8AFD-A23A70678795}" srcOrd="13" destOrd="0" presId="urn:microsoft.com/office/officeart/2005/8/layout/cycle2"/>
    <dgm:cxn modelId="{F94C9B36-C3F3-4BDC-8E8D-C8B481732DFA}" type="presParOf" srcId="{CF2D3BD4-927D-4ADF-8AFD-A23A70678795}" destId="{55E88FCA-8060-4F54-87FA-0C0DA0BB6BA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2700824" y="1508"/>
          <a:ext cx="1364453" cy="1364453"/>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zh-CN" sz="2200" kern="1200" dirty="0" smtClean="0">
              <a:latin typeface="微软雅黑" pitchFamily="34" charset="-122"/>
              <a:ea typeface="微软雅黑" pitchFamily="34" charset="-122"/>
            </a:rPr>
            <a:t>一、</a:t>
          </a:r>
          <a:r>
            <a:rPr lang="zh-CN" altLang="en-US" sz="2200" kern="1200" dirty="0" smtClean="0">
              <a:latin typeface="微软雅黑" pitchFamily="34" charset="-122"/>
              <a:ea typeface="微软雅黑" pitchFamily="34" charset="-122"/>
            </a:rPr>
            <a:t>框架概述</a:t>
          </a:r>
          <a:endParaRPr lang="en-US" altLang="zh-CN" sz="2200" kern="1200" dirty="0" smtClean="0">
            <a:latin typeface="微软雅黑" pitchFamily="34" charset="-122"/>
            <a:ea typeface="微软雅黑" pitchFamily="34" charset="-122"/>
          </a:endParaRPr>
        </a:p>
      </dsp:txBody>
      <dsp:txXfrm>
        <a:off x="2900644" y="201328"/>
        <a:ext cx="964813" cy="964813"/>
      </dsp:txXfrm>
    </dsp:sp>
    <dsp:sp modelId="{8EF72819-F8B5-407D-9AA0-31297C876413}">
      <dsp:nvSpPr>
        <dsp:cNvPr id="0" name=""/>
        <dsp:cNvSpPr/>
      </dsp:nvSpPr>
      <dsp:spPr>
        <a:xfrm rot="1542857">
          <a:off x="4115202" y="893254"/>
          <a:ext cx="362083" cy="460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120581" y="961790"/>
        <a:ext cx="253458" cy="276301"/>
      </dsp:txXfrm>
    </dsp:sp>
    <dsp:sp modelId="{AFAC7779-C776-49B8-AE13-EE522201DFD3}">
      <dsp:nvSpPr>
        <dsp:cNvPr id="0" name=""/>
        <dsp:cNvSpPr/>
      </dsp:nvSpPr>
      <dsp:spPr>
        <a:xfrm>
          <a:off x="4545675" y="889941"/>
          <a:ext cx="1364453" cy="136445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zh-CN" sz="2200" kern="1200" dirty="0" smtClean="0">
              <a:latin typeface="微软雅黑" pitchFamily="34" charset="-122"/>
              <a:ea typeface="微软雅黑" pitchFamily="34" charset="-122"/>
            </a:rPr>
            <a:t>二、</a:t>
          </a:r>
          <a:r>
            <a:rPr lang="zh-CN" altLang="en-US" sz="2200" kern="1200" dirty="0" smtClean="0">
              <a:latin typeface="微软雅黑" pitchFamily="34" charset="-122"/>
              <a:ea typeface="微软雅黑" pitchFamily="34" charset="-122"/>
            </a:rPr>
            <a:t>架构设计</a:t>
          </a:r>
          <a:endParaRPr lang="en-US" sz="2200" kern="1200" dirty="0">
            <a:latin typeface="微软雅黑" pitchFamily="34" charset="-122"/>
            <a:ea typeface="微软雅黑" pitchFamily="34" charset="-122"/>
          </a:endParaRPr>
        </a:p>
      </dsp:txBody>
      <dsp:txXfrm>
        <a:off x="4745495" y="1089761"/>
        <a:ext cx="964813" cy="964813"/>
      </dsp:txXfrm>
    </dsp:sp>
    <dsp:sp modelId="{8432B3B9-C078-4FBD-BD53-63D21DADFF33}">
      <dsp:nvSpPr>
        <dsp:cNvPr id="0" name=""/>
        <dsp:cNvSpPr/>
      </dsp:nvSpPr>
      <dsp:spPr>
        <a:xfrm rot="4628571">
          <a:off x="5272400" y="2330072"/>
          <a:ext cx="362083" cy="460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5314627" y="2369222"/>
        <a:ext cx="253458" cy="276301"/>
      </dsp:txXfrm>
    </dsp:sp>
    <dsp:sp modelId="{474C88CD-C82F-46A5-93A9-1DDD1BE827AA}">
      <dsp:nvSpPr>
        <dsp:cNvPr id="0" name=""/>
        <dsp:cNvSpPr/>
      </dsp:nvSpPr>
      <dsp:spPr>
        <a:xfrm>
          <a:off x="5001316" y="2886233"/>
          <a:ext cx="1364453" cy="136445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zh-CN" altLang="en-US" sz="2200" kern="1200" dirty="0" smtClean="0">
              <a:latin typeface="微软雅黑" pitchFamily="34" charset="-122"/>
              <a:ea typeface="微软雅黑" pitchFamily="34" charset="-122"/>
            </a:rPr>
            <a:t>三、性能测试</a:t>
          </a:r>
          <a:endParaRPr lang="en-US" sz="2200" kern="1200" dirty="0">
            <a:latin typeface="微软雅黑" pitchFamily="34" charset="-122"/>
            <a:ea typeface="微软雅黑" pitchFamily="34" charset="-122"/>
          </a:endParaRPr>
        </a:p>
      </dsp:txBody>
      <dsp:txXfrm>
        <a:off x="5201136" y="3086053"/>
        <a:ext cx="964813" cy="964813"/>
      </dsp:txXfrm>
    </dsp:sp>
    <dsp:sp modelId="{2A55798E-FFE6-4A7E-8AC5-526C13F78187}">
      <dsp:nvSpPr>
        <dsp:cNvPr id="0" name=""/>
        <dsp:cNvSpPr/>
      </dsp:nvSpPr>
      <dsp:spPr>
        <a:xfrm rot="7714286">
          <a:off x="4870552" y="4130647"/>
          <a:ext cx="362083" cy="460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4958728" y="4180285"/>
        <a:ext cx="253458" cy="276301"/>
      </dsp:txXfrm>
    </dsp:sp>
    <dsp:sp modelId="{5D7F0F87-A54C-45D5-94CB-EEFFBE19E8D0}">
      <dsp:nvSpPr>
        <dsp:cNvPr id="0" name=""/>
        <dsp:cNvSpPr/>
      </dsp:nvSpPr>
      <dsp:spPr>
        <a:xfrm>
          <a:off x="3724639" y="4487135"/>
          <a:ext cx="1364453" cy="1364453"/>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zh-CN" altLang="en-US" sz="2200" kern="1200" dirty="0" smtClean="0">
              <a:latin typeface="微软雅黑" pitchFamily="34" charset="-122"/>
              <a:ea typeface="微软雅黑" pitchFamily="34" charset="-122"/>
            </a:rPr>
            <a:t>三</a:t>
          </a:r>
          <a:r>
            <a:rPr lang="zh-CN" sz="2200" kern="1200" dirty="0" smtClean="0">
              <a:latin typeface="微软雅黑" pitchFamily="34" charset="-122"/>
              <a:ea typeface="微软雅黑" pitchFamily="34" charset="-122"/>
            </a:rPr>
            <a:t>、</a:t>
          </a:r>
          <a:r>
            <a:rPr lang="zh-CN" altLang="en-US" sz="2200" kern="1200" dirty="0" smtClean="0">
              <a:latin typeface="微软雅黑" pitchFamily="34" charset="-122"/>
              <a:ea typeface="微软雅黑" pitchFamily="34" charset="-122"/>
            </a:rPr>
            <a:t>应用集成</a:t>
          </a:r>
          <a:endParaRPr lang="en-US" sz="2200" kern="1200" dirty="0">
            <a:latin typeface="微软雅黑" pitchFamily="34" charset="-122"/>
            <a:ea typeface="微软雅黑" pitchFamily="34" charset="-122"/>
          </a:endParaRPr>
        </a:p>
      </dsp:txBody>
      <dsp:txXfrm>
        <a:off x="3924459" y="4686955"/>
        <a:ext cx="964813" cy="964813"/>
      </dsp:txXfrm>
    </dsp:sp>
    <dsp:sp modelId="{85CCEF99-4247-4044-AF64-8B6CA8806184}">
      <dsp:nvSpPr>
        <dsp:cNvPr id="0" name=""/>
        <dsp:cNvSpPr/>
      </dsp:nvSpPr>
      <dsp:spPr>
        <a:xfrm rot="10800000">
          <a:off x="3212257" y="4939110"/>
          <a:ext cx="362083" cy="460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3320882" y="5031211"/>
        <a:ext cx="253458" cy="276301"/>
      </dsp:txXfrm>
    </dsp:sp>
    <dsp:sp modelId="{2AE2A15C-DC33-42AE-8434-508B5DF42518}">
      <dsp:nvSpPr>
        <dsp:cNvPr id="0" name=""/>
        <dsp:cNvSpPr/>
      </dsp:nvSpPr>
      <dsp:spPr>
        <a:xfrm>
          <a:off x="1677009" y="4487135"/>
          <a:ext cx="1364453" cy="1364453"/>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zh-CN" altLang="en-US" sz="2200" kern="1200" dirty="0" smtClean="0">
              <a:latin typeface="微软雅黑" pitchFamily="34" charset="-122"/>
              <a:ea typeface="微软雅黑" pitchFamily="34" charset="-122"/>
            </a:rPr>
            <a:t>四</a:t>
          </a:r>
          <a:r>
            <a:rPr lang="zh-CN" sz="2200" kern="1200" dirty="0" smtClean="0">
              <a:latin typeface="微软雅黑" pitchFamily="34" charset="-122"/>
              <a:ea typeface="微软雅黑" pitchFamily="34" charset="-122"/>
            </a:rPr>
            <a:t>、</a:t>
          </a:r>
          <a:r>
            <a:rPr lang="zh-CN" altLang="en-US" sz="2200" kern="1200" dirty="0" smtClean="0">
              <a:latin typeface="微软雅黑" pitchFamily="34" charset="-122"/>
              <a:ea typeface="微软雅黑" pitchFamily="34" charset="-122"/>
            </a:rPr>
            <a:t>应用部署</a:t>
          </a:r>
          <a:endParaRPr lang="en-US" sz="2200" kern="1200" dirty="0">
            <a:latin typeface="微软雅黑" pitchFamily="34" charset="-122"/>
            <a:ea typeface="微软雅黑" pitchFamily="34" charset="-122"/>
          </a:endParaRPr>
        </a:p>
      </dsp:txBody>
      <dsp:txXfrm>
        <a:off x="1876829" y="4686955"/>
        <a:ext cx="964813" cy="964813"/>
      </dsp:txXfrm>
    </dsp:sp>
    <dsp:sp modelId="{1338F814-2274-424B-9C41-8ABA7DFCC809}">
      <dsp:nvSpPr>
        <dsp:cNvPr id="0" name=""/>
        <dsp:cNvSpPr/>
      </dsp:nvSpPr>
      <dsp:spPr>
        <a:xfrm rot="13885714">
          <a:off x="1546245" y="4146671"/>
          <a:ext cx="362083" cy="460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1634421" y="4281235"/>
        <a:ext cx="253458" cy="276301"/>
      </dsp:txXfrm>
    </dsp:sp>
    <dsp:sp modelId="{F066602C-C662-4BDE-817C-879DB19230F1}">
      <dsp:nvSpPr>
        <dsp:cNvPr id="0" name=""/>
        <dsp:cNvSpPr/>
      </dsp:nvSpPr>
      <dsp:spPr>
        <a:xfrm>
          <a:off x="400333" y="2886233"/>
          <a:ext cx="1364453" cy="136445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zh-CN" altLang="en-US" sz="2200" kern="1200" dirty="0" smtClean="0">
              <a:latin typeface="微软雅黑" pitchFamily="34" charset="-122"/>
              <a:ea typeface="微软雅黑" pitchFamily="34" charset="-122"/>
            </a:rPr>
            <a:t>五、场景演示</a:t>
          </a:r>
          <a:endParaRPr lang="en-US" sz="2200" kern="1200" dirty="0">
            <a:latin typeface="微软雅黑" pitchFamily="34" charset="-122"/>
            <a:ea typeface="微软雅黑" pitchFamily="34" charset="-122"/>
          </a:endParaRPr>
        </a:p>
      </dsp:txBody>
      <dsp:txXfrm>
        <a:off x="600153" y="3086053"/>
        <a:ext cx="964813" cy="964813"/>
      </dsp:txXfrm>
    </dsp:sp>
    <dsp:sp modelId="{7C9EA086-971E-43E9-AC48-E427A532F7D0}">
      <dsp:nvSpPr>
        <dsp:cNvPr id="0" name=""/>
        <dsp:cNvSpPr/>
      </dsp:nvSpPr>
      <dsp:spPr>
        <a:xfrm rot="16971429">
          <a:off x="1127058" y="2350053"/>
          <a:ext cx="362083" cy="460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169285" y="2495105"/>
        <a:ext cx="253458" cy="276301"/>
      </dsp:txXfrm>
    </dsp:sp>
    <dsp:sp modelId="{F404E89D-6010-46F1-8DB0-751E721D6F86}">
      <dsp:nvSpPr>
        <dsp:cNvPr id="0" name=""/>
        <dsp:cNvSpPr/>
      </dsp:nvSpPr>
      <dsp:spPr>
        <a:xfrm>
          <a:off x="855973" y="889941"/>
          <a:ext cx="1364453" cy="136445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zh-CN" altLang="en-US" sz="2200" kern="1200" dirty="0" smtClean="0">
              <a:latin typeface="微软雅黑" pitchFamily="34" charset="-122"/>
              <a:ea typeface="微软雅黑" pitchFamily="34" charset="-122"/>
            </a:rPr>
            <a:t>六、领导决策</a:t>
          </a:r>
          <a:endParaRPr lang="en-US" sz="2200" kern="1200" dirty="0">
            <a:latin typeface="微软雅黑" pitchFamily="34" charset="-122"/>
            <a:ea typeface="微软雅黑" pitchFamily="34" charset="-122"/>
          </a:endParaRPr>
        </a:p>
      </dsp:txBody>
      <dsp:txXfrm>
        <a:off x="1055793" y="1089761"/>
        <a:ext cx="964813" cy="964813"/>
      </dsp:txXfrm>
    </dsp:sp>
    <dsp:sp modelId="{CF2D3BD4-927D-4ADF-8AFD-A23A70678795}">
      <dsp:nvSpPr>
        <dsp:cNvPr id="0" name=""/>
        <dsp:cNvSpPr/>
      </dsp:nvSpPr>
      <dsp:spPr>
        <a:xfrm rot="20057143">
          <a:off x="2270351" y="902146"/>
          <a:ext cx="362083" cy="460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2275730" y="1017812"/>
        <a:ext cx="253458" cy="27630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2016/3/2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2016/3/2</a:t>
            </a:fld>
            <a:endParaRPr lang="zh-CN" altLang="en-US"/>
          </a:p>
        </p:txBody>
      </p:sp>
      <p:sp>
        <p:nvSpPr>
          <p:cNvPr id="4" name="幻灯片图像占位符 3"/>
          <p:cNvSpPr>
            <a:spLocks noGrp="1" noRot="1" noChangeAspect="1"/>
          </p:cNvSpPr>
          <p:nvPr>
            <p:ph type="sldImg" idx="2"/>
          </p:nvPr>
        </p:nvSpPr>
        <p:spPr>
          <a:xfrm>
            <a:off x="1025525" y="685800"/>
            <a:ext cx="48069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1152235" rtl="0" eaLnBrk="1" latinLnBrk="0" hangingPunct="1">
      <a:defRPr sz="1500" kern="1200">
        <a:solidFill>
          <a:schemeClr val="tx1"/>
        </a:solidFill>
        <a:latin typeface="+mn-lt"/>
        <a:ea typeface="+mn-ea"/>
        <a:cs typeface="+mn-cs"/>
      </a:defRPr>
    </a:lvl1pPr>
    <a:lvl2pPr marL="576118" algn="l" defTabSz="1152235" rtl="0" eaLnBrk="1" latinLnBrk="0" hangingPunct="1">
      <a:defRPr sz="1500" kern="1200">
        <a:solidFill>
          <a:schemeClr val="tx1"/>
        </a:solidFill>
        <a:latin typeface="+mn-lt"/>
        <a:ea typeface="+mn-ea"/>
        <a:cs typeface="+mn-cs"/>
      </a:defRPr>
    </a:lvl2pPr>
    <a:lvl3pPr marL="1152235" algn="l" defTabSz="1152235" rtl="0" eaLnBrk="1" latinLnBrk="0" hangingPunct="1">
      <a:defRPr sz="1500" kern="1200">
        <a:solidFill>
          <a:schemeClr val="tx1"/>
        </a:solidFill>
        <a:latin typeface="+mn-lt"/>
        <a:ea typeface="+mn-ea"/>
        <a:cs typeface="+mn-cs"/>
      </a:defRPr>
    </a:lvl3pPr>
    <a:lvl4pPr marL="1728353" algn="l" defTabSz="1152235" rtl="0" eaLnBrk="1" latinLnBrk="0" hangingPunct="1">
      <a:defRPr sz="1500" kern="1200">
        <a:solidFill>
          <a:schemeClr val="tx1"/>
        </a:solidFill>
        <a:latin typeface="+mn-lt"/>
        <a:ea typeface="+mn-ea"/>
        <a:cs typeface="+mn-cs"/>
      </a:defRPr>
    </a:lvl4pPr>
    <a:lvl5pPr marL="2304471" algn="l" defTabSz="1152235" rtl="0" eaLnBrk="1" latinLnBrk="0" hangingPunct="1">
      <a:defRPr sz="1500" kern="1200">
        <a:solidFill>
          <a:schemeClr val="tx1"/>
        </a:solidFill>
        <a:latin typeface="+mn-lt"/>
        <a:ea typeface="+mn-ea"/>
        <a:cs typeface="+mn-cs"/>
      </a:defRPr>
    </a:lvl5pPr>
    <a:lvl6pPr marL="2880589" algn="l" defTabSz="1152235" rtl="0" eaLnBrk="1" latinLnBrk="0" hangingPunct="1">
      <a:defRPr sz="1500" kern="1200">
        <a:solidFill>
          <a:schemeClr val="tx1"/>
        </a:solidFill>
        <a:latin typeface="+mn-lt"/>
        <a:ea typeface="+mn-ea"/>
        <a:cs typeface="+mn-cs"/>
      </a:defRPr>
    </a:lvl6pPr>
    <a:lvl7pPr marL="3456706" algn="l" defTabSz="1152235" rtl="0" eaLnBrk="1" latinLnBrk="0" hangingPunct="1">
      <a:defRPr sz="1500" kern="1200">
        <a:solidFill>
          <a:schemeClr val="tx1"/>
        </a:solidFill>
        <a:latin typeface="+mn-lt"/>
        <a:ea typeface="+mn-ea"/>
        <a:cs typeface="+mn-cs"/>
      </a:defRPr>
    </a:lvl7pPr>
    <a:lvl8pPr marL="4032824" algn="l" defTabSz="1152235" rtl="0" eaLnBrk="1" latinLnBrk="0" hangingPunct="1">
      <a:defRPr sz="1500" kern="1200">
        <a:solidFill>
          <a:schemeClr val="tx1"/>
        </a:solidFill>
        <a:latin typeface="+mn-lt"/>
        <a:ea typeface="+mn-ea"/>
        <a:cs typeface="+mn-cs"/>
      </a:defRPr>
    </a:lvl8pPr>
    <a:lvl9pPr marL="4608942" algn="l" defTabSz="1152235"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1" y="1"/>
            <a:ext cx="12190413" cy="8694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sp>
        <p:nvSpPr>
          <p:cNvPr id="12" name="矩形 11"/>
          <p:cNvSpPr/>
          <p:nvPr userDrawn="1"/>
        </p:nvSpPr>
        <p:spPr>
          <a:xfrm>
            <a:off x="1" y="6264533"/>
            <a:ext cx="12190413" cy="2430206"/>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sp>
        <p:nvSpPr>
          <p:cNvPr id="2" name="标题 1"/>
          <p:cNvSpPr>
            <a:spLocks noGrp="1"/>
          </p:cNvSpPr>
          <p:nvPr>
            <p:ph type="ctrTitle"/>
          </p:nvPr>
        </p:nvSpPr>
        <p:spPr>
          <a:xfrm>
            <a:off x="914282" y="2792298"/>
            <a:ext cx="10361851" cy="1463778"/>
          </a:xfrm>
          <a:prstGeom prst="rect">
            <a:avLst/>
          </a:prstGeom>
        </p:spPr>
        <p:txBody>
          <a:bodyPr lIns="115224" tIns="57612" rIns="115224" bIns="57612" anchor="ctr" anchorCtr="0">
            <a:normAutofit/>
          </a:bodyPr>
          <a:lstStyle>
            <a:lvl1pPr algn="ctr" defTabSz="1152235" rtl="0" eaLnBrk="1" latinLnBrk="0" hangingPunct="1">
              <a:spcBef>
                <a:spcPct val="0"/>
              </a:spcBef>
              <a:buNone/>
              <a:defRPr lang="zh-CN" altLang="en-US" sz="5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563" y="4256075"/>
            <a:ext cx="8533289" cy="515873"/>
          </a:xfrm>
          <a:prstGeom prst="rect">
            <a:avLst/>
          </a:prstGeom>
        </p:spPr>
        <p:txBody>
          <a:bodyPr lIns="115224" tIns="57612" rIns="115224" bIns="57612">
            <a:normAutofit/>
          </a:bodyPr>
          <a:lstStyle>
            <a:lvl1pPr marL="0" indent="0" algn="ctr">
              <a:buNone/>
              <a:defRPr lang="zh-CN" altLang="en-US" sz="2500" b="0" kern="1200" dirty="0">
                <a:solidFill>
                  <a:schemeClr val="tx1"/>
                </a:solidFill>
                <a:latin typeface="微软雅黑" pitchFamily="34" charset="-122"/>
                <a:ea typeface="微软雅黑" pitchFamily="34" charset="-122"/>
                <a:cs typeface="+mj-cs"/>
              </a:defRPr>
            </a:lvl1pPr>
            <a:lvl2pPr marL="576118" indent="0" algn="ctr">
              <a:buNone/>
              <a:defRPr>
                <a:solidFill>
                  <a:schemeClr val="tx1">
                    <a:tint val="75000"/>
                  </a:schemeClr>
                </a:solidFill>
              </a:defRPr>
            </a:lvl2pPr>
            <a:lvl3pPr marL="1152235" indent="0" algn="ctr">
              <a:buNone/>
              <a:defRPr>
                <a:solidFill>
                  <a:schemeClr val="tx1">
                    <a:tint val="75000"/>
                  </a:schemeClr>
                </a:solidFill>
              </a:defRPr>
            </a:lvl3pPr>
            <a:lvl4pPr marL="1728353" indent="0" algn="ctr">
              <a:buNone/>
              <a:defRPr>
                <a:solidFill>
                  <a:schemeClr val="tx1">
                    <a:tint val="75000"/>
                  </a:schemeClr>
                </a:solidFill>
              </a:defRPr>
            </a:lvl4pPr>
            <a:lvl5pPr marL="2304471" indent="0" algn="ctr">
              <a:buNone/>
              <a:defRPr>
                <a:solidFill>
                  <a:schemeClr val="tx1">
                    <a:tint val="75000"/>
                  </a:schemeClr>
                </a:solidFill>
              </a:defRPr>
            </a:lvl5pPr>
            <a:lvl6pPr marL="2880589" indent="0" algn="ctr">
              <a:buNone/>
              <a:defRPr>
                <a:solidFill>
                  <a:schemeClr val="tx1">
                    <a:tint val="75000"/>
                  </a:schemeClr>
                </a:solidFill>
              </a:defRPr>
            </a:lvl6pPr>
            <a:lvl7pPr marL="3456706" indent="0" algn="ctr">
              <a:buNone/>
              <a:defRPr>
                <a:solidFill>
                  <a:schemeClr val="tx1">
                    <a:tint val="75000"/>
                  </a:schemeClr>
                </a:solidFill>
              </a:defRPr>
            </a:lvl7pPr>
            <a:lvl8pPr marL="4032824" indent="0" algn="ctr">
              <a:buNone/>
              <a:defRPr>
                <a:solidFill>
                  <a:schemeClr val="tx1">
                    <a:tint val="75000"/>
                  </a:schemeClr>
                </a:solidFill>
              </a:defRPr>
            </a:lvl8pPr>
            <a:lvl9pPr marL="4608942"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9580" y="0"/>
            <a:ext cx="2380857" cy="15762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790" y="8473914"/>
            <a:ext cx="12219993" cy="24014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07214" y="465802"/>
            <a:ext cx="2879945" cy="7740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7309" y="6081947"/>
            <a:ext cx="10655797" cy="1824271"/>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7247185" y="549365"/>
            <a:ext cx="4501366" cy="639055"/>
          </a:xfrm>
          <a:prstGeom prst="rect">
            <a:avLst/>
          </a:prstGeom>
        </p:spPr>
        <p:txBody>
          <a:bodyPr vert="horz" lIns="115224" tIns="57612" rIns="115224" bIns="57612"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2000" b="0" dirty="0" smtClean="0">
                <a:latin typeface="+mn-ea"/>
                <a:ea typeface="+mn-ea"/>
              </a:rPr>
              <a:t>等级：</a:t>
            </a:r>
            <a:r>
              <a:rPr lang="zh-CN" altLang="en-US" sz="2000" b="0" dirty="0" smtClean="0">
                <a:solidFill>
                  <a:srgbClr val="FF0000"/>
                </a:solidFill>
                <a:latin typeface="+mn-ea"/>
                <a:ea typeface="+mn-ea"/>
              </a:rPr>
              <a:t>普通</a:t>
            </a:r>
            <a:endParaRPr lang="zh-CN" altLang="en-US" sz="20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89803" y="165606"/>
            <a:ext cx="10203386" cy="621317"/>
          </a:xfrm>
          <a:prstGeom prst="rect">
            <a:avLst/>
          </a:prstGeom>
        </p:spPr>
        <p:txBody>
          <a:bodyPr lIns="115224" tIns="57612" rIns="115224" bIns="57612" anchor="t"/>
          <a:lstStyle>
            <a:lvl1pPr>
              <a:lnSpc>
                <a:spcPts val="3402"/>
              </a:lnSpc>
              <a:defRPr sz="25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2016/3/2</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2016/3/2</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3407259" y="2247619"/>
            <a:ext cx="5238069" cy="3169956"/>
          </a:xfrm>
          <a:prstGeom prst="rect">
            <a:avLst/>
          </a:prstGeom>
        </p:spPr>
        <p:txBody>
          <a:bodyPr lIns="115224" tIns="57612" rIns="115224" bIns="57612"/>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1008206" indent="-432088">
              <a:buFont typeface="+mj-lt"/>
              <a:buAutoNum type="arabicPeriod"/>
              <a:defRPr/>
            </a:lvl2pPr>
            <a:lvl3pPr marL="1584324" indent="-432088">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89803" y="165606"/>
            <a:ext cx="10203386" cy="621317"/>
          </a:xfrm>
          <a:prstGeom prst="rect">
            <a:avLst/>
          </a:prstGeom>
        </p:spPr>
        <p:txBody>
          <a:bodyPr lIns="115224" tIns="57612" rIns="115224" bIns="57612" anchor="t"/>
          <a:lstStyle>
            <a:lvl1pPr>
              <a:lnSpc>
                <a:spcPts val="3402"/>
              </a:lnSpc>
              <a:defRPr sz="25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1" y="1"/>
            <a:ext cx="12190413" cy="8694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sp>
        <p:nvSpPr>
          <p:cNvPr id="12" name="矩形 11"/>
          <p:cNvSpPr/>
          <p:nvPr userDrawn="1"/>
        </p:nvSpPr>
        <p:spPr>
          <a:xfrm>
            <a:off x="1" y="7177467"/>
            <a:ext cx="12190413" cy="1416518"/>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9580" y="0"/>
            <a:ext cx="2380857" cy="157626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7214" y="465802"/>
            <a:ext cx="2879945" cy="77406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828563" y="4256075"/>
            <a:ext cx="8533289" cy="515873"/>
          </a:xfrm>
          <a:prstGeom prst="rect">
            <a:avLst/>
          </a:prstGeom>
        </p:spPr>
        <p:txBody>
          <a:bodyPr lIns="115224" tIns="57612" rIns="115224" bIns="57612">
            <a:normAutofit/>
          </a:bodyPr>
          <a:lstStyle>
            <a:lvl1pPr marL="0" indent="0" algn="ctr">
              <a:buNone/>
              <a:defRPr lang="zh-CN" altLang="en-US" sz="2500" b="0" kern="1200" dirty="0">
                <a:solidFill>
                  <a:schemeClr val="tx1"/>
                </a:solidFill>
                <a:latin typeface="微软雅黑" pitchFamily="34" charset="-122"/>
                <a:ea typeface="微软雅黑" pitchFamily="34" charset="-122"/>
                <a:cs typeface="+mj-cs"/>
              </a:defRPr>
            </a:lvl1pPr>
            <a:lvl2pPr marL="576118" indent="0" algn="ctr">
              <a:buNone/>
              <a:defRPr>
                <a:solidFill>
                  <a:schemeClr val="tx1">
                    <a:tint val="75000"/>
                  </a:schemeClr>
                </a:solidFill>
              </a:defRPr>
            </a:lvl2pPr>
            <a:lvl3pPr marL="1152235" indent="0" algn="ctr">
              <a:buNone/>
              <a:defRPr>
                <a:solidFill>
                  <a:schemeClr val="tx1">
                    <a:tint val="75000"/>
                  </a:schemeClr>
                </a:solidFill>
              </a:defRPr>
            </a:lvl3pPr>
            <a:lvl4pPr marL="1728353" indent="0" algn="ctr">
              <a:buNone/>
              <a:defRPr>
                <a:solidFill>
                  <a:schemeClr val="tx1">
                    <a:tint val="75000"/>
                  </a:schemeClr>
                </a:solidFill>
              </a:defRPr>
            </a:lvl4pPr>
            <a:lvl5pPr marL="2304471" indent="0" algn="ctr">
              <a:buNone/>
              <a:defRPr>
                <a:solidFill>
                  <a:schemeClr val="tx1">
                    <a:tint val="75000"/>
                  </a:schemeClr>
                </a:solidFill>
              </a:defRPr>
            </a:lvl5pPr>
            <a:lvl6pPr marL="2880589" indent="0" algn="ctr">
              <a:buNone/>
              <a:defRPr>
                <a:solidFill>
                  <a:schemeClr val="tx1">
                    <a:tint val="75000"/>
                  </a:schemeClr>
                </a:solidFill>
              </a:defRPr>
            </a:lvl6pPr>
            <a:lvl7pPr marL="3456706" indent="0" algn="ctr">
              <a:buNone/>
              <a:defRPr>
                <a:solidFill>
                  <a:schemeClr val="tx1">
                    <a:tint val="75000"/>
                  </a:schemeClr>
                </a:solidFill>
              </a:defRPr>
            </a:lvl7pPr>
            <a:lvl8pPr marL="4032824" indent="0" algn="ctr">
              <a:buNone/>
              <a:defRPr>
                <a:solidFill>
                  <a:schemeClr val="tx1">
                    <a:tint val="75000"/>
                  </a:schemeClr>
                </a:solidFill>
              </a:defRPr>
            </a:lvl8pPr>
            <a:lvl9pPr marL="4608942"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914282" y="2792298"/>
            <a:ext cx="10361851" cy="1463778"/>
          </a:xfrm>
          <a:prstGeom prst="rect">
            <a:avLst/>
          </a:prstGeom>
        </p:spPr>
        <p:txBody>
          <a:bodyPr lIns="115224" tIns="57612" rIns="115224" bIns="57612" anchor="ctr" anchorCtr="0">
            <a:normAutofit/>
          </a:bodyPr>
          <a:lstStyle>
            <a:lvl1pPr algn="ctr" defTabSz="1152235" rtl="0" eaLnBrk="1" latinLnBrk="0" hangingPunct="1">
              <a:spcBef>
                <a:spcPct val="0"/>
              </a:spcBef>
              <a:buNone/>
              <a:defRPr lang="zh-CN" altLang="en-US" sz="5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5888293"/>
            <a:ext cx="12205204" cy="282576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790" y="8473914"/>
            <a:ext cx="12219993" cy="2401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31178" y="5252281"/>
            <a:ext cx="4375481" cy="302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1" y="1"/>
            <a:ext cx="12190413" cy="8694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sp>
        <p:nvSpPr>
          <p:cNvPr id="12" name="矩形 11"/>
          <p:cNvSpPr/>
          <p:nvPr userDrawn="1"/>
        </p:nvSpPr>
        <p:spPr>
          <a:xfrm>
            <a:off x="1" y="8206270"/>
            <a:ext cx="12190413" cy="387716"/>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9580" y="0"/>
            <a:ext cx="2380857" cy="15762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790" y="8473914"/>
            <a:ext cx="12219993" cy="24014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07214" y="465802"/>
            <a:ext cx="2879945" cy="7740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752124" y="4636359"/>
            <a:ext cx="3198306" cy="3608931"/>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828563" y="4256075"/>
            <a:ext cx="8533289" cy="515873"/>
          </a:xfrm>
          <a:prstGeom prst="rect">
            <a:avLst/>
          </a:prstGeom>
        </p:spPr>
        <p:txBody>
          <a:bodyPr lIns="115224" tIns="57612" rIns="115224" bIns="57612">
            <a:normAutofit/>
          </a:bodyPr>
          <a:lstStyle>
            <a:lvl1pPr marL="0" indent="0" algn="ctr">
              <a:buNone/>
              <a:defRPr lang="zh-CN" altLang="en-US" sz="2500" b="0" kern="1200" dirty="0">
                <a:solidFill>
                  <a:schemeClr val="tx1"/>
                </a:solidFill>
                <a:latin typeface="微软雅黑" pitchFamily="34" charset="-122"/>
                <a:ea typeface="微软雅黑" pitchFamily="34" charset="-122"/>
                <a:cs typeface="+mj-cs"/>
              </a:defRPr>
            </a:lvl1pPr>
            <a:lvl2pPr marL="576118" indent="0" algn="ctr">
              <a:buNone/>
              <a:defRPr>
                <a:solidFill>
                  <a:schemeClr val="tx1">
                    <a:tint val="75000"/>
                  </a:schemeClr>
                </a:solidFill>
              </a:defRPr>
            </a:lvl2pPr>
            <a:lvl3pPr marL="1152235" indent="0" algn="ctr">
              <a:buNone/>
              <a:defRPr>
                <a:solidFill>
                  <a:schemeClr val="tx1">
                    <a:tint val="75000"/>
                  </a:schemeClr>
                </a:solidFill>
              </a:defRPr>
            </a:lvl3pPr>
            <a:lvl4pPr marL="1728353" indent="0" algn="ctr">
              <a:buNone/>
              <a:defRPr>
                <a:solidFill>
                  <a:schemeClr val="tx1">
                    <a:tint val="75000"/>
                  </a:schemeClr>
                </a:solidFill>
              </a:defRPr>
            </a:lvl4pPr>
            <a:lvl5pPr marL="2304471" indent="0" algn="ctr">
              <a:buNone/>
              <a:defRPr>
                <a:solidFill>
                  <a:schemeClr val="tx1">
                    <a:tint val="75000"/>
                  </a:schemeClr>
                </a:solidFill>
              </a:defRPr>
            </a:lvl5pPr>
            <a:lvl6pPr marL="2880589" indent="0" algn="ctr">
              <a:buNone/>
              <a:defRPr>
                <a:solidFill>
                  <a:schemeClr val="tx1">
                    <a:tint val="75000"/>
                  </a:schemeClr>
                </a:solidFill>
              </a:defRPr>
            </a:lvl6pPr>
            <a:lvl7pPr marL="3456706" indent="0" algn="ctr">
              <a:buNone/>
              <a:defRPr>
                <a:solidFill>
                  <a:schemeClr val="tx1">
                    <a:tint val="75000"/>
                  </a:schemeClr>
                </a:solidFill>
              </a:defRPr>
            </a:lvl7pPr>
            <a:lvl8pPr marL="4032824" indent="0" algn="ctr">
              <a:buNone/>
              <a:defRPr>
                <a:solidFill>
                  <a:schemeClr val="tx1">
                    <a:tint val="75000"/>
                  </a:schemeClr>
                </a:solidFill>
              </a:defRPr>
            </a:lvl8pPr>
            <a:lvl9pPr marL="4608942"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914282" y="2792298"/>
            <a:ext cx="10361851" cy="1463778"/>
          </a:xfrm>
          <a:prstGeom prst="rect">
            <a:avLst/>
          </a:prstGeom>
        </p:spPr>
        <p:txBody>
          <a:bodyPr lIns="115224" tIns="57612" rIns="115224" bIns="57612" anchor="ctr" anchorCtr="0">
            <a:normAutofit/>
          </a:bodyPr>
          <a:lstStyle>
            <a:lvl1pPr algn="ctr" defTabSz="1152235" rtl="0" eaLnBrk="1" latinLnBrk="0" hangingPunct="1">
              <a:spcBef>
                <a:spcPct val="0"/>
              </a:spcBef>
              <a:buNone/>
              <a:defRPr lang="zh-CN" altLang="en-US" sz="5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1" y="1"/>
            <a:ext cx="12190413" cy="8694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9580" y="0"/>
            <a:ext cx="2380857" cy="157626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7214" y="465802"/>
            <a:ext cx="2879945" cy="77406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828563" y="4347369"/>
            <a:ext cx="8533289" cy="515873"/>
          </a:xfrm>
          <a:prstGeom prst="rect">
            <a:avLst/>
          </a:prstGeom>
        </p:spPr>
        <p:txBody>
          <a:bodyPr lIns="115224" tIns="57612" rIns="115224" bIns="57612">
            <a:normAutofit/>
          </a:bodyPr>
          <a:lstStyle>
            <a:lvl1pPr marL="0" indent="0" algn="ctr">
              <a:buNone/>
              <a:defRPr lang="zh-CN" altLang="en-US" sz="2500" b="0" kern="1200" dirty="0">
                <a:solidFill>
                  <a:schemeClr val="tx1"/>
                </a:solidFill>
                <a:latin typeface="微软雅黑" pitchFamily="34" charset="-122"/>
                <a:ea typeface="微软雅黑" pitchFamily="34" charset="-122"/>
                <a:cs typeface="+mj-cs"/>
              </a:defRPr>
            </a:lvl1pPr>
            <a:lvl2pPr marL="576118" indent="0" algn="ctr">
              <a:buNone/>
              <a:defRPr>
                <a:solidFill>
                  <a:schemeClr val="tx1">
                    <a:tint val="75000"/>
                  </a:schemeClr>
                </a:solidFill>
              </a:defRPr>
            </a:lvl2pPr>
            <a:lvl3pPr marL="1152235" indent="0" algn="ctr">
              <a:buNone/>
              <a:defRPr>
                <a:solidFill>
                  <a:schemeClr val="tx1">
                    <a:tint val="75000"/>
                  </a:schemeClr>
                </a:solidFill>
              </a:defRPr>
            </a:lvl3pPr>
            <a:lvl4pPr marL="1728353" indent="0" algn="ctr">
              <a:buNone/>
              <a:defRPr>
                <a:solidFill>
                  <a:schemeClr val="tx1">
                    <a:tint val="75000"/>
                  </a:schemeClr>
                </a:solidFill>
              </a:defRPr>
            </a:lvl4pPr>
            <a:lvl5pPr marL="2304471" indent="0" algn="ctr">
              <a:buNone/>
              <a:defRPr>
                <a:solidFill>
                  <a:schemeClr val="tx1">
                    <a:tint val="75000"/>
                  </a:schemeClr>
                </a:solidFill>
              </a:defRPr>
            </a:lvl5pPr>
            <a:lvl6pPr marL="2880589" indent="0" algn="ctr">
              <a:buNone/>
              <a:defRPr>
                <a:solidFill>
                  <a:schemeClr val="tx1">
                    <a:tint val="75000"/>
                  </a:schemeClr>
                </a:solidFill>
              </a:defRPr>
            </a:lvl6pPr>
            <a:lvl7pPr marL="3456706" indent="0" algn="ctr">
              <a:buNone/>
              <a:defRPr>
                <a:solidFill>
                  <a:schemeClr val="tx1">
                    <a:tint val="75000"/>
                  </a:schemeClr>
                </a:solidFill>
              </a:defRPr>
            </a:lvl7pPr>
            <a:lvl8pPr marL="4032824" indent="0" algn="ctr">
              <a:buNone/>
              <a:defRPr>
                <a:solidFill>
                  <a:schemeClr val="tx1">
                    <a:tint val="75000"/>
                  </a:schemeClr>
                </a:solidFill>
              </a:defRPr>
            </a:lvl8pPr>
            <a:lvl9pPr marL="4608942"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914282" y="2792298"/>
            <a:ext cx="10361851" cy="1463778"/>
          </a:xfrm>
          <a:prstGeom prst="rect">
            <a:avLst/>
          </a:prstGeom>
        </p:spPr>
        <p:txBody>
          <a:bodyPr lIns="115224" tIns="57612" rIns="115224" bIns="57612" anchor="ctr" anchorCtr="0">
            <a:normAutofit/>
          </a:bodyPr>
          <a:lstStyle>
            <a:lvl1pPr algn="ctr" defTabSz="1152235" rtl="0" eaLnBrk="1" latinLnBrk="0" hangingPunct="1">
              <a:spcBef>
                <a:spcPct val="0"/>
              </a:spcBef>
              <a:buNone/>
              <a:defRPr lang="zh-CN" altLang="en-US" sz="5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215261" y="4910438"/>
            <a:ext cx="8975152" cy="359193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790" y="8473914"/>
            <a:ext cx="12219993" cy="24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9803" y="165606"/>
            <a:ext cx="10203386" cy="621317"/>
          </a:xfrm>
          <a:prstGeom prst="rect">
            <a:avLst/>
          </a:prstGeom>
        </p:spPr>
        <p:txBody>
          <a:bodyPr lIns="115224" tIns="57612" rIns="115224" bIns="57612" anchor="t"/>
          <a:lstStyle>
            <a:lvl1pPr>
              <a:lnSpc>
                <a:spcPts val="3402"/>
              </a:lnSpc>
              <a:defRPr sz="25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39319" y="1243390"/>
            <a:ext cx="11711777" cy="6573131"/>
          </a:xfrm>
          <a:prstGeom prst="rect">
            <a:avLst/>
          </a:prstGeom>
        </p:spPr>
        <p:txBody>
          <a:bodyPr lIns="115224" tIns="57612" rIns="115224" bIns="57612"/>
          <a:lstStyle>
            <a:lvl1pPr>
              <a:lnSpc>
                <a:spcPts val="2898"/>
              </a:lnSpc>
              <a:defRPr/>
            </a:lvl1pPr>
            <a:lvl2pPr>
              <a:lnSpc>
                <a:spcPts val="2898"/>
              </a:lnSpc>
              <a:defRPr/>
            </a:lvl2pPr>
            <a:lvl3pPr>
              <a:lnSpc>
                <a:spcPts val="2898"/>
              </a:lnSpc>
              <a:defRPr/>
            </a:lvl3pPr>
            <a:lvl4pPr>
              <a:lnSpc>
                <a:spcPts val="2898"/>
              </a:lnSpc>
              <a:defRPr/>
            </a:lvl4pPr>
            <a:lvl5pPr>
              <a:lnSpc>
                <a:spcPts val="2898"/>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2016/3/2</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1" y="0"/>
            <a:ext cx="12190413" cy="2430206"/>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sp>
        <p:nvSpPr>
          <p:cNvPr id="16" name="副标题 2"/>
          <p:cNvSpPr txBox="1">
            <a:spLocks/>
          </p:cNvSpPr>
          <p:nvPr userDrawn="1"/>
        </p:nvSpPr>
        <p:spPr>
          <a:xfrm>
            <a:off x="7247185" y="549365"/>
            <a:ext cx="4501366" cy="639055"/>
          </a:xfrm>
          <a:prstGeom prst="rect">
            <a:avLst/>
          </a:prstGeom>
        </p:spPr>
        <p:txBody>
          <a:bodyPr vert="horz" lIns="115224" tIns="57612" rIns="115224" bIns="57612"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2000" b="0" dirty="0" smtClean="0">
                <a:latin typeface="+mn-ea"/>
                <a:ea typeface="+mn-ea"/>
              </a:rPr>
              <a:t>等级：</a:t>
            </a:r>
            <a:r>
              <a:rPr lang="zh-CN" altLang="en-US" sz="2000" b="0" dirty="0" smtClean="0">
                <a:solidFill>
                  <a:srgbClr val="FF0000"/>
                </a:solidFill>
                <a:latin typeface="+mn-ea"/>
                <a:ea typeface="+mn-ea"/>
              </a:rPr>
              <a:t>机密</a:t>
            </a:r>
            <a:endParaRPr lang="zh-CN" altLang="en-US" sz="2000" b="0" dirty="0">
              <a:solidFill>
                <a:srgbClr val="FF0000"/>
              </a:solidFill>
              <a:latin typeface="+mn-ea"/>
              <a:ea typeface="+mn-ea"/>
            </a:endParaRPr>
          </a:p>
        </p:txBody>
      </p:sp>
      <p:sp>
        <p:nvSpPr>
          <p:cNvPr id="3" name="矩形 2"/>
          <p:cNvSpPr/>
          <p:nvPr userDrawn="1"/>
        </p:nvSpPr>
        <p:spPr>
          <a:xfrm>
            <a:off x="4562862" y="3328691"/>
            <a:ext cx="3493591" cy="1393622"/>
          </a:xfrm>
          <a:prstGeom prst="rect">
            <a:avLst/>
          </a:prstGeom>
          <a:noFill/>
        </p:spPr>
        <p:txBody>
          <a:bodyPr wrap="none" lIns="115224" tIns="57612" rIns="115224" bIns="57612">
            <a:spAutoFit/>
          </a:bodyPr>
          <a:lstStyle/>
          <a:p>
            <a:pPr algn="ctr"/>
            <a:r>
              <a:rPr lang="zh-CN" altLang="en-US" sz="8300" b="0" i="0" kern="0" cap="none" spc="176"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8300" b="0" i="0" kern="0" cap="none" spc="176"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7214" y="465802"/>
            <a:ext cx="2879945" cy="77406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9580" y="0"/>
            <a:ext cx="2380857" cy="157626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1" y="6264533"/>
            <a:ext cx="12190413" cy="2430206"/>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790" y="8473914"/>
            <a:ext cx="12219993" cy="2401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7309" y="6081947"/>
            <a:ext cx="10655797" cy="182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10350563" y="695631"/>
            <a:ext cx="1839848" cy="102164"/>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endParaRPr lang="zh-CN" altLang="en-US"/>
          </a:p>
        </p:txBody>
      </p:sp>
      <p:grpSp>
        <p:nvGrpSpPr>
          <p:cNvPr id="3" name="组合 2"/>
          <p:cNvGrpSpPr/>
          <p:nvPr userDrawn="1"/>
        </p:nvGrpSpPr>
        <p:grpSpPr>
          <a:xfrm>
            <a:off x="10407160" y="64748"/>
            <a:ext cx="1697831" cy="618611"/>
            <a:chOff x="7808007" y="151040"/>
            <a:chExt cx="1350723" cy="517503"/>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184992" cy="218851"/>
            </a:xfrm>
            <a:prstGeom prst="rect">
              <a:avLst/>
            </a:prstGeom>
            <a:noFill/>
          </p:spPr>
          <p:txBody>
            <a:bodyPr wrap="none" rtlCol="0">
              <a:spAutoFit/>
            </a:bodyPr>
            <a:lstStyle/>
            <a:p>
              <a:r>
                <a:rPr lang="zh-CN" altLang="en-US" sz="1100" dirty="0" smtClean="0">
                  <a:solidFill>
                    <a:schemeClr val="tx1">
                      <a:lumMod val="50000"/>
                      <a:lumOff val="50000"/>
                    </a:schemeClr>
                  </a:solidFill>
                  <a:latin typeface="微软雅黑" pitchFamily="34" charset="-122"/>
                  <a:ea typeface="微软雅黑" pitchFamily="34" charset="-122"/>
                </a:rPr>
                <a:t>品  质  改  变  世   界</a:t>
              </a:r>
              <a:endParaRPr lang="zh-CN" altLang="en-US" sz="11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2011" y="797326"/>
            <a:ext cx="12189249"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1" y="8272990"/>
            <a:ext cx="12190413" cy="436072"/>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4847230" y="8361018"/>
            <a:ext cx="2844430" cy="264093"/>
          </a:xfrm>
          <a:prstGeom prst="rect">
            <a:avLst/>
          </a:prstGeom>
        </p:spPr>
        <p:txBody>
          <a:bodyPr vert="horz" lIns="115224" tIns="57612" rIns="115224" bIns="57612" rtlCol="0" anchor="ctr"/>
          <a:lstStyle>
            <a:lvl1pPr algn="ctr">
              <a:defRPr sz="13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2016/3/2</a:t>
            </a:fld>
            <a:endParaRPr lang="zh-CN" altLang="en-US" dirty="0"/>
          </a:p>
        </p:txBody>
      </p:sp>
      <p:sp>
        <p:nvSpPr>
          <p:cNvPr id="5" name="页脚占位符 4"/>
          <p:cNvSpPr>
            <a:spLocks noGrp="1"/>
          </p:cNvSpPr>
          <p:nvPr>
            <p:ph type="ftr" sz="quarter" idx="3"/>
          </p:nvPr>
        </p:nvSpPr>
        <p:spPr>
          <a:xfrm>
            <a:off x="122951" y="8364283"/>
            <a:ext cx="3860297" cy="248660"/>
          </a:xfrm>
          <a:prstGeom prst="rect">
            <a:avLst/>
          </a:prstGeom>
        </p:spPr>
        <p:txBody>
          <a:bodyPr vert="horz" lIns="115224" tIns="57612" rIns="115224" bIns="57612" rtlCol="0" anchor="ctr"/>
          <a:lstStyle>
            <a:lvl1pPr algn="l">
              <a:defRPr sz="13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10545624" y="8342615"/>
            <a:ext cx="1439973" cy="295548"/>
          </a:xfrm>
          <a:prstGeom prst="rect">
            <a:avLst/>
          </a:prstGeom>
        </p:spPr>
        <p:txBody>
          <a:bodyPr vert="horz" lIns="115224" tIns="57612" rIns="115224" bIns="57612" rtlCol="0" anchor="ctr"/>
          <a:lstStyle>
            <a:lvl1pPr algn="r">
              <a:defRPr sz="13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1" y="8272988"/>
            <a:ext cx="12190413"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1152235" rtl="0" eaLnBrk="1" latinLnBrk="0" hangingPunct="1">
        <a:lnSpc>
          <a:spcPts val="3150"/>
        </a:lnSpc>
        <a:spcBef>
          <a:spcPct val="0"/>
        </a:spcBef>
        <a:buNone/>
        <a:defRPr lang="zh-CN" altLang="en-US" sz="2500" b="0" kern="1200" dirty="0">
          <a:solidFill>
            <a:schemeClr val="tx1"/>
          </a:solidFill>
          <a:latin typeface="微软雅黑" pitchFamily="34" charset="-122"/>
          <a:ea typeface="微软雅黑" pitchFamily="34" charset="-122"/>
          <a:cs typeface="+mj-cs"/>
        </a:defRPr>
      </a:lvl1pPr>
    </p:titleStyle>
    <p:bodyStyle>
      <a:lvl1pPr marL="432088" indent="-432088" algn="l" defTabSz="1152235" rtl="0" eaLnBrk="1" latinLnBrk="0" hangingPunct="1">
        <a:spcBef>
          <a:spcPct val="20000"/>
        </a:spcBef>
        <a:buSzPct val="120000"/>
        <a:buFont typeface="Arial" pitchFamily="34" charset="0"/>
        <a:buChar char="•"/>
        <a:defRPr sz="2300" b="0" kern="1200">
          <a:solidFill>
            <a:schemeClr val="tx1"/>
          </a:solidFill>
          <a:latin typeface="+mn-lt"/>
          <a:ea typeface="+mn-ea"/>
          <a:cs typeface="+mn-cs"/>
        </a:defRPr>
      </a:lvl1pPr>
      <a:lvl2pPr marL="936191" indent="-360074" algn="l" defTabSz="1152235" rtl="0" eaLnBrk="1" latinLnBrk="0" hangingPunct="1">
        <a:spcBef>
          <a:spcPct val="20000"/>
        </a:spcBef>
        <a:buSzPct val="60000"/>
        <a:buFont typeface="Wingdings" pitchFamily="2" charset="2"/>
        <a:buChar char="p"/>
        <a:defRPr sz="2000" kern="1200">
          <a:solidFill>
            <a:schemeClr val="tx1"/>
          </a:solidFill>
          <a:latin typeface="+mn-lt"/>
          <a:ea typeface="+mn-ea"/>
          <a:cs typeface="+mn-cs"/>
        </a:defRPr>
      </a:lvl2pPr>
      <a:lvl3pPr marL="1440294" indent="-288059" algn="l" defTabSz="1152235" rtl="0" eaLnBrk="1" latinLnBrk="0" hangingPunct="1">
        <a:spcBef>
          <a:spcPct val="20000"/>
        </a:spcBef>
        <a:buSzPct val="60000"/>
        <a:buFont typeface="Wingdings" pitchFamily="2" charset="2"/>
        <a:buChar char="u"/>
        <a:defRPr sz="1800" kern="1200">
          <a:solidFill>
            <a:schemeClr val="tx1"/>
          </a:solidFill>
          <a:latin typeface="+mn-lt"/>
          <a:ea typeface="+mn-ea"/>
          <a:cs typeface="+mn-cs"/>
        </a:defRPr>
      </a:lvl3pPr>
      <a:lvl4pPr marL="2016412" indent="-288059" algn="l" defTabSz="115223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592530" indent="-288059" algn="l" defTabSz="115223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3168647" indent="-288059" algn="l" defTabSz="115223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44765" indent="-288059" algn="l" defTabSz="115223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20883" indent="-288059" algn="l" defTabSz="115223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97001" indent="-288059" algn="l" defTabSz="115223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52235" rtl="0" eaLnBrk="1" latinLnBrk="0" hangingPunct="1">
        <a:defRPr sz="2300" kern="1200">
          <a:solidFill>
            <a:schemeClr val="tx1"/>
          </a:solidFill>
          <a:latin typeface="+mn-lt"/>
          <a:ea typeface="+mn-ea"/>
          <a:cs typeface="+mn-cs"/>
        </a:defRPr>
      </a:lvl1pPr>
      <a:lvl2pPr marL="576118" algn="l" defTabSz="1152235" rtl="0" eaLnBrk="1" latinLnBrk="0" hangingPunct="1">
        <a:defRPr sz="2300" kern="1200">
          <a:solidFill>
            <a:schemeClr val="tx1"/>
          </a:solidFill>
          <a:latin typeface="+mn-lt"/>
          <a:ea typeface="+mn-ea"/>
          <a:cs typeface="+mn-cs"/>
        </a:defRPr>
      </a:lvl2pPr>
      <a:lvl3pPr marL="1152235" algn="l" defTabSz="1152235" rtl="0" eaLnBrk="1" latinLnBrk="0" hangingPunct="1">
        <a:defRPr sz="2300" kern="1200">
          <a:solidFill>
            <a:schemeClr val="tx1"/>
          </a:solidFill>
          <a:latin typeface="+mn-lt"/>
          <a:ea typeface="+mn-ea"/>
          <a:cs typeface="+mn-cs"/>
        </a:defRPr>
      </a:lvl3pPr>
      <a:lvl4pPr marL="1728353" algn="l" defTabSz="1152235" rtl="0" eaLnBrk="1" latinLnBrk="0" hangingPunct="1">
        <a:defRPr sz="2300" kern="1200">
          <a:solidFill>
            <a:schemeClr val="tx1"/>
          </a:solidFill>
          <a:latin typeface="+mn-lt"/>
          <a:ea typeface="+mn-ea"/>
          <a:cs typeface="+mn-cs"/>
        </a:defRPr>
      </a:lvl4pPr>
      <a:lvl5pPr marL="2304471" algn="l" defTabSz="1152235" rtl="0" eaLnBrk="1" latinLnBrk="0" hangingPunct="1">
        <a:defRPr sz="2300" kern="1200">
          <a:solidFill>
            <a:schemeClr val="tx1"/>
          </a:solidFill>
          <a:latin typeface="+mn-lt"/>
          <a:ea typeface="+mn-ea"/>
          <a:cs typeface="+mn-cs"/>
        </a:defRPr>
      </a:lvl5pPr>
      <a:lvl6pPr marL="2880589" algn="l" defTabSz="1152235" rtl="0" eaLnBrk="1" latinLnBrk="0" hangingPunct="1">
        <a:defRPr sz="2300" kern="1200">
          <a:solidFill>
            <a:schemeClr val="tx1"/>
          </a:solidFill>
          <a:latin typeface="+mn-lt"/>
          <a:ea typeface="+mn-ea"/>
          <a:cs typeface="+mn-cs"/>
        </a:defRPr>
      </a:lvl6pPr>
      <a:lvl7pPr marL="3456706" algn="l" defTabSz="1152235" rtl="0" eaLnBrk="1" latinLnBrk="0" hangingPunct="1">
        <a:defRPr sz="2300" kern="1200">
          <a:solidFill>
            <a:schemeClr val="tx1"/>
          </a:solidFill>
          <a:latin typeface="+mn-lt"/>
          <a:ea typeface="+mn-ea"/>
          <a:cs typeface="+mn-cs"/>
        </a:defRPr>
      </a:lvl7pPr>
      <a:lvl8pPr marL="4032824" algn="l" defTabSz="1152235" rtl="0" eaLnBrk="1" latinLnBrk="0" hangingPunct="1">
        <a:defRPr sz="2300" kern="1200">
          <a:solidFill>
            <a:schemeClr val="tx1"/>
          </a:solidFill>
          <a:latin typeface="+mn-lt"/>
          <a:ea typeface="+mn-ea"/>
          <a:cs typeface="+mn-cs"/>
        </a:defRPr>
      </a:lvl8pPr>
      <a:lvl9pPr marL="4608942" algn="l" defTabSz="115223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smtClean="0">
                <a:cs typeface="方正大黑简体"/>
              </a:rPr>
              <a:t>SanyPDP</a:t>
            </a:r>
            <a:r>
              <a:rPr lang="zh-CN" altLang="en-US" dirty="0" smtClean="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7919172" y="7869901"/>
            <a:ext cx="4010562" cy="497578"/>
          </a:xfrm>
          <a:prstGeom prst="rect">
            <a:avLst/>
          </a:prstGeom>
        </p:spPr>
        <p:txBody>
          <a:bodyPr vert="horz" lIns="115224" tIns="57612" rIns="115224" bIns="57612"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800" b="0" dirty="0">
                <a:latin typeface="微软雅黑" pitchFamily="34" charset="-122"/>
                <a:ea typeface="微软雅黑" pitchFamily="34" charset="-122"/>
                <a:cs typeface="+mn-cs"/>
              </a:rPr>
              <a:t>2014  </a:t>
            </a:r>
            <a:r>
              <a:rPr lang="zh-CN" altLang="en-US" sz="1800" b="0" dirty="0">
                <a:latin typeface="微软雅黑" pitchFamily="34" charset="-122"/>
                <a:ea typeface="微软雅黑" pitchFamily="34" charset="-122"/>
                <a:cs typeface="+mn-cs"/>
              </a:rPr>
              <a:t>中国</a:t>
            </a:r>
            <a:r>
              <a:rPr lang="zh-CN" altLang="zh-CN" sz="1800" b="0" dirty="0">
                <a:latin typeface="微软雅黑" pitchFamily="34" charset="-122"/>
                <a:ea typeface="微软雅黑" pitchFamily="34" charset="-122"/>
                <a:cs typeface="+mn-cs"/>
              </a:rPr>
              <a:t>·</a:t>
            </a:r>
            <a:r>
              <a:rPr lang="zh-CN" altLang="en-US" sz="1800" b="0" dirty="0">
                <a:latin typeface="微软雅黑" pitchFamily="34" charset="-122"/>
                <a:ea typeface="微软雅黑" pitchFamily="34" charset="-122"/>
                <a:cs typeface="+mn-cs"/>
              </a:rPr>
              <a:t>长沙</a:t>
            </a:r>
            <a:endParaRPr lang="zh-CN" altLang="en-US" sz="18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1" y="1791277"/>
            <a:ext cx="12076128"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71429" y="1881849"/>
            <a:ext cx="3743895" cy="2193841"/>
          </a:xfrm>
          <a:prstGeom prst="rect">
            <a:avLst/>
          </a:prstGeom>
        </p:spPr>
        <p:style>
          <a:lnRef idx="1">
            <a:schemeClr val="accent1"/>
          </a:lnRef>
          <a:fillRef idx="3">
            <a:schemeClr val="accent1"/>
          </a:fillRef>
          <a:effectRef idx="2">
            <a:schemeClr val="accent1"/>
          </a:effectRef>
          <a:fontRef idx="minor">
            <a:schemeClr val="lt1"/>
          </a:fontRef>
        </p:style>
        <p:txBody>
          <a:bodyPr lIns="115224" tIns="57612" rIns="115224" bIns="57612">
            <a:spAutoFit/>
          </a:bodyPr>
          <a:lstStyle/>
          <a:p>
            <a:pPr>
              <a:defRPr/>
            </a:pPr>
            <a:r>
              <a:rPr lang="en-US" altLang="zh-CN" sz="1500" dirty="0">
                <a:latin typeface="微软雅黑" pitchFamily="34" charset="-122"/>
                <a:ea typeface="微软雅黑" pitchFamily="34" charset="-122"/>
              </a:rPr>
              <a:t>    Shared VIP=10.0.15.222</a:t>
            </a:r>
          </a:p>
          <a:p>
            <a:pPr>
              <a:defRPr/>
            </a:pPr>
            <a:r>
              <a:rPr lang="en-US" altLang="zh-CN" sz="1500" dirty="0">
                <a:latin typeface="微软雅黑" pitchFamily="34" charset="-122"/>
                <a:ea typeface="微软雅黑" pitchFamily="34" charset="-122"/>
              </a:rPr>
              <a:t>  10.0.15.137</a:t>
            </a:r>
            <a:r>
              <a:rPr lang="zh-CN" altLang="en-US" sz="1500" dirty="0">
                <a:latin typeface="微软雅黑" pitchFamily="34" charset="-122"/>
                <a:ea typeface="微软雅黑" pitchFamily="34" charset="-122"/>
              </a:rPr>
              <a:t>（主）</a:t>
            </a:r>
            <a:r>
              <a:rPr lang="en-US" altLang="zh-CN" sz="1500" dirty="0">
                <a:latin typeface="微软雅黑" pitchFamily="34" charset="-122"/>
                <a:ea typeface="微软雅黑" pitchFamily="34" charset="-122"/>
              </a:rPr>
              <a:t>-10.0.15.138</a:t>
            </a:r>
            <a:r>
              <a:rPr lang="zh-CN" altLang="en-US" sz="1500" dirty="0">
                <a:latin typeface="微软雅黑" pitchFamily="34" charset="-122"/>
                <a:ea typeface="微软雅黑" pitchFamily="34" charset="-122"/>
              </a:rPr>
              <a:t> （备）</a:t>
            </a: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 -------+------------+-------------</a:t>
            </a:r>
          </a:p>
          <a:p>
            <a:pPr>
              <a:defRPr/>
            </a:pPr>
            <a:r>
              <a:rPr lang="en-US" altLang="zh-CN" sz="1500" dirty="0">
                <a:latin typeface="微软雅黑" pitchFamily="34" charset="-122"/>
                <a:ea typeface="微软雅黑" pitchFamily="34" charset="-122"/>
              </a:rPr>
              <a:t>        |            |           |</a:t>
            </a:r>
          </a:p>
          <a:p>
            <a:pPr>
              <a:defRPr/>
            </a:pPr>
            <a:r>
              <a:rPr lang="en-US" altLang="zh-CN" sz="1500" dirty="0">
                <a:latin typeface="微软雅黑" pitchFamily="34" charset="-122"/>
                <a:ea typeface="微软雅黑" pitchFamily="34" charset="-122"/>
              </a:rPr>
              <a:t>       +--+--+      +--+--+</a:t>
            </a:r>
          </a:p>
          <a:p>
            <a:pPr>
              <a:defRPr/>
            </a:pPr>
            <a:r>
              <a:rPr lang="en-US" altLang="zh-CN" sz="1500" dirty="0">
                <a:latin typeface="微软雅黑" pitchFamily="34" charset="-122"/>
                <a:ea typeface="微软雅黑" pitchFamily="34" charset="-122"/>
              </a:rPr>
              <a:t>        | LB1 |      | LB2 |</a:t>
            </a:r>
          </a:p>
          <a:p>
            <a:pPr>
              <a:defRPr/>
            </a:pPr>
            <a:r>
              <a:rPr lang="en-US" altLang="zh-CN" sz="1500" dirty="0">
                <a:latin typeface="微软雅黑" pitchFamily="34" charset="-122"/>
                <a:ea typeface="微软雅黑" pitchFamily="34" charset="-122"/>
              </a:rPr>
              <a:t>        +-----+      +-----+</a:t>
            </a:r>
          </a:p>
          <a:p>
            <a:pPr>
              <a:defRPr/>
            </a:pP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haproxy</a:t>
            </a: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haproxy</a:t>
            </a: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keepalived</a:t>
            </a: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keepalived</a:t>
            </a:r>
            <a:endParaRPr lang="zh-CN" altLang="en-US" sz="1500" dirty="0">
              <a:latin typeface="微软雅黑" pitchFamily="34" charset="-122"/>
              <a:ea typeface="微软雅黑" pitchFamily="34" charset="-122"/>
            </a:endParaRPr>
          </a:p>
        </p:txBody>
      </p:sp>
      <p:sp>
        <p:nvSpPr>
          <p:cNvPr id="30" name="矩形 29"/>
          <p:cNvSpPr/>
          <p:nvPr/>
        </p:nvSpPr>
        <p:spPr>
          <a:xfrm>
            <a:off x="3915325" y="1881849"/>
            <a:ext cx="3263475" cy="2193841"/>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spAutoFit/>
          </a:bodyPr>
          <a:lstStyle/>
          <a:p>
            <a:pPr>
              <a:defRPr/>
            </a:pPr>
            <a:r>
              <a:rPr lang="en-US" altLang="zh-CN" sz="1500" dirty="0">
                <a:latin typeface="微软雅黑" pitchFamily="34" charset="-122"/>
                <a:ea typeface="微软雅黑" pitchFamily="34" charset="-122"/>
              </a:rPr>
              <a:t>    </a:t>
            </a:r>
          </a:p>
          <a:p>
            <a:pPr>
              <a:defRPr/>
            </a:pPr>
            <a:r>
              <a:rPr lang="en-US" altLang="zh-CN" sz="1500" dirty="0">
                <a:latin typeface="微软雅黑" pitchFamily="34" charset="-122"/>
                <a:ea typeface="微软雅黑" pitchFamily="34" charset="-122"/>
              </a:rPr>
              <a:t>   10.0.15.141-144</a:t>
            </a:r>
          </a:p>
          <a:p>
            <a:pPr>
              <a:defRPr/>
            </a:pPr>
            <a:r>
              <a:rPr lang="en-US" altLang="zh-CN" sz="1500" dirty="0">
                <a:latin typeface="微软雅黑" pitchFamily="34" charset="-122"/>
                <a:ea typeface="微软雅黑" pitchFamily="34" charset="-122"/>
              </a:rPr>
              <a:t>-----+-----+-----+--------</a:t>
            </a:r>
          </a:p>
          <a:p>
            <a:pPr>
              <a:defRPr/>
            </a:pPr>
            <a:r>
              <a:rPr lang="en-US" altLang="zh-CN" sz="1500" dirty="0">
                <a:latin typeface="微软雅黑" pitchFamily="34" charset="-122"/>
                <a:ea typeface="微软雅黑" pitchFamily="34" charset="-122"/>
              </a:rPr>
              <a:t>        |     |     |</a:t>
            </a:r>
          </a:p>
          <a:p>
            <a:pPr>
              <a:defRPr/>
            </a:pPr>
            <a:r>
              <a:rPr lang="en-US" altLang="zh-CN" sz="1500" dirty="0">
                <a:latin typeface="微软雅黑" pitchFamily="34" charset="-122"/>
                <a:ea typeface="微软雅黑" pitchFamily="34" charset="-122"/>
              </a:rPr>
              <a:t>   +-+-+ +-+-+ +-+-+</a:t>
            </a:r>
          </a:p>
          <a:p>
            <a:pPr>
              <a:defRPr/>
            </a:pPr>
            <a:r>
              <a:rPr lang="en-US" altLang="zh-CN" sz="1500" dirty="0">
                <a:latin typeface="微软雅黑" pitchFamily="34" charset="-122"/>
                <a:ea typeface="微软雅黑" pitchFamily="34" charset="-122"/>
              </a:rPr>
              <a:t>| A | | B | | C | | D |</a:t>
            </a:r>
          </a:p>
          <a:p>
            <a:pPr>
              <a:defRPr/>
            </a:pPr>
            <a:r>
              <a:rPr lang="en-US" altLang="zh-CN" sz="1500" dirty="0">
                <a:latin typeface="微软雅黑" pitchFamily="34" charset="-122"/>
                <a:ea typeface="微软雅黑" pitchFamily="34" charset="-122"/>
              </a:rPr>
              <a:t> +---+ +---+ +---+ +---+</a:t>
            </a:r>
          </a:p>
          <a:p>
            <a:pPr>
              <a:defRPr/>
            </a:pPr>
            <a:r>
              <a:rPr lang="en-US" altLang="zh-CN" sz="1500" dirty="0">
                <a:latin typeface="微软雅黑" pitchFamily="34" charset="-122"/>
                <a:ea typeface="微软雅黑" pitchFamily="34" charset="-122"/>
              </a:rPr>
              <a:t> 4 cheap web servers</a:t>
            </a:r>
          </a:p>
          <a:p>
            <a:pPr>
              <a:defRPr/>
            </a:pPr>
            <a:r>
              <a:rPr lang="en-US" altLang="zh-CN" sz="1500" b="1" dirty="0">
                <a:solidFill>
                  <a:srgbClr val="0066FF"/>
                </a:solidFill>
                <a:latin typeface="微软雅黑" pitchFamily="34" charset="-122"/>
                <a:ea typeface="微软雅黑" pitchFamily="34" charset="-122"/>
              </a:rPr>
              <a:t>Session</a:t>
            </a:r>
            <a:r>
              <a:rPr lang="zh-CN" altLang="en-US" sz="1500" b="1" dirty="0">
                <a:solidFill>
                  <a:srgbClr val="0066FF"/>
                </a:solidFill>
                <a:latin typeface="微软雅黑" pitchFamily="34" charset="-122"/>
                <a:ea typeface="微软雅黑" pitchFamily="34" charset="-122"/>
              </a:rPr>
              <a:t>共享组件</a:t>
            </a:r>
            <a:endParaRPr lang="en-US" altLang="zh-CN" sz="1500" b="1" dirty="0">
              <a:solidFill>
                <a:srgbClr val="0066FF"/>
              </a:solidFill>
              <a:latin typeface="微软雅黑" pitchFamily="34" charset="-122"/>
              <a:ea typeface="微软雅黑" pitchFamily="34" charset="-122"/>
            </a:endParaRPr>
          </a:p>
        </p:txBody>
      </p:sp>
      <p:sp>
        <p:nvSpPr>
          <p:cNvPr id="31" name="矩形 30"/>
          <p:cNvSpPr/>
          <p:nvPr/>
        </p:nvSpPr>
        <p:spPr>
          <a:xfrm>
            <a:off x="7178800" y="1881849"/>
            <a:ext cx="4897329" cy="2193841"/>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spAutoFit/>
          </a:bodyPr>
          <a:lstStyle/>
          <a:p>
            <a:pPr>
              <a:defRPr/>
            </a:pP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      10.0.15.38/39/134</a:t>
            </a:r>
            <a:r>
              <a:rPr lang="zh-CN" altLang="en-US" sz="1500" dirty="0">
                <a:latin typeface="微软雅黑" pitchFamily="34" charset="-122"/>
                <a:ea typeface="微软雅黑" pitchFamily="34" charset="-122"/>
              </a:rPr>
              <a:t>（</a:t>
            </a:r>
            <a:r>
              <a:rPr lang="en-US" altLang="zh-CN" sz="1500" dirty="0" err="1">
                <a:latin typeface="微软雅黑" pitchFamily="34" charset="-122"/>
                <a:ea typeface="微软雅黑" pitchFamily="34" charset="-122"/>
              </a:rPr>
              <a:t>mongodb</a:t>
            </a:r>
            <a:r>
              <a:rPr lang="zh-CN" altLang="en-US" sz="1500" dirty="0">
                <a:latin typeface="微软雅黑" pitchFamily="34" charset="-122"/>
                <a:ea typeface="微软雅黑" pitchFamily="34" charset="-122"/>
              </a:rPr>
              <a:t>测试环境）</a:t>
            </a: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a:t>
            </a:r>
          </a:p>
          <a:p>
            <a:pPr>
              <a:defRPr/>
            </a:pPr>
            <a:r>
              <a:rPr lang="en-US" altLang="zh-CN" sz="1500" dirty="0">
                <a:latin typeface="微软雅黑" pitchFamily="34" charset="-122"/>
                <a:ea typeface="微软雅黑" pitchFamily="34" charset="-122"/>
              </a:rPr>
              <a:t>             _|_</a:t>
            </a:r>
            <a:r>
              <a:rPr lang="en-US" altLang="zh-CN" sz="1500" dirty="0" err="1">
                <a:latin typeface="微软雅黑" pitchFamily="34" charset="-122"/>
                <a:ea typeface="微软雅黑" pitchFamily="34" charset="-122"/>
              </a:rPr>
              <a:t>mongodb</a:t>
            </a:r>
            <a:r>
              <a:rPr lang="zh-CN" altLang="en-US" sz="1500" dirty="0">
                <a:latin typeface="微软雅黑" pitchFamily="34" charset="-122"/>
                <a:ea typeface="微软雅黑" pitchFamily="34" charset="-122"/>
              </a:rPr>
              <a:t>（读写分离）</a:t>
            </a: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10.0.15.38:27017(PRIMARY)</a:t>
            </a:r>
          </a:p>
          <a:p>
            <a:pPr>
              <a:defRPr/>
            </a:pPr>
            <a:r>
              <a:rPr lang="en-US" altLang="zh-CN" sz="1500" dirty="0">
                <a:latin typeface="微软雅黑" pitchFamily="34" charset="-122"/>
                <a:ea typeface="微软雅黑" pitchFamily="34" charset="-122"/>
              </a:rPr>
              <a:t>10.0.15.134:27017(SECONDARY)</a:t>
            </a:r>
          </a:p>
          <a:p>
            <a:pPr>
              <a:defRPr/>
            </a:pPr>
            <a:r>
              <a:rPr lang="en-US" altLang="zh-CN" sz="1500" dirty="0">
                <a:latin typeface="微软雅黑" pitchFamily="34" charset="-122"/>
                <a:ea typeface="微软雅黑" pitchFamily="34" charset="-122"/>
              </a:rPr>
              <a:t>10.0.15.134:27018(SECONDARY)</a:t>
            </a:r>
          </a:p>
          <a:p>
            <a:pPr>
              <a:defRPr/>
            </a:pPr>
            <a:r>
              <a:rPr lang="en-US" altLang="zh-CN" sz="1500" dirty="0">
                <a:latin typeface="微软雅黑" pitchFamily="34" charset="-122"/>
                <a:ea typeface="微软雅黑" pitchFamily="34" charset="-122"/>
              </a:rPr>
              <a:t>10.0.15.39:27017(SECONDARY)</a:t>
            </a:r>
          </a:p>
          <a:p>
            <a:pPr>
              <a:defRPr/>
            </a:pPr>
            <a:r>
              <a:rPr lang="en-US" altLang="zh-CN" sz="1500" dirty="0">
                <a:latin typeface="微软雅黑" pitchFamily="34" charset="-122"/>
                <a:ea typeface="微软雅黑" pitchFamily="34" charset="-122"/>
              </a:rPr>
              <a:t>10.0.15.39:3000(ARBITER)</a:t>
            </a:r>
            <a:endParaRPr lang="zh-CN" altLang="en-US" sz="1500" dirty="0">
              <a:latin typeface="微软雅黑" pitchFamily="34" charset="-122"/>
              <a:ea typeface="微软雅黑" pitchFamily="34" charset="-122"/>
            </a:endParaRPr>
          </a:p>
        </p:txBody>
      </p:sp>
      <p:sp>
        <p:nvSpPr>
          <p:cNvPr id="32" name="矩形 31"/>
          <p:cNvSpPr/>
          <p:nvPr/>
        </p:nvSpPr>
        <p:spPr>
          <a:xfrm>
            <a:off x="74076" y="4804246"/>
            <a:ext cx="3743895" cy="2193841"/>
          </a:xfrm>
          <a:prstGeom prst="rect">
            <a:avLst/>
          </a:prstGeom>
        </p:spPr>
        <p:style>
          <a:lnRef idx="1">
            <a:schemeClr val="accent1"/>
          </a:lnRef>
          <a:fillRef idx="3">
            <a:schemeClr val="accent1"/>
          </a:fillRef>
          <a:effectRef idx="2">
            <a:schemeClr val="accent1"/>
          </a:effectRef>
          <a:fontRef idx="minor">
            <a:schemeClr val="lt1"/>
          </a:fontRef>
        </p:style>
        <p:txBody>
          <a:bodyPr lIns="115224" tIns="57612" rIns="115224" bIns="57612">
            <a:spAutoFit/>
          </a:bodyPr>
          <a:lstStyle/>
          <a:p>
            <a:pPr>
              <a:defRPr/>
            </a:pPr>
            <a:r>
              <a:rPr lang="en-US" altLang="zh-CN" sz="1500" dirty="0">
                <a:latin typeface="微软雅黑" pitchFamily="34" charset="-122"/>
                <a:ea typeface="微软雅黑" pitchFamily="34" charset="-122"/>
              </a:rPr>
              <a:t>    Shared VIP=10.0.15.223</a:t>
            </a:r>
          </a:p>
          <a:p>
            <a:pPr>
              <a:defRPr/>
            </a:pPr>
            <a:r>
              <a:rPr lang="en-US" altLang="zh-CN" sz="1500" dirty="0">
                <a:latin typeface="微软雅黑" pitchFamily="34" charset="-122"/>
                <a:ea typeface="微软雅黑" pitchFamily="34" charset="-122"/>
              </a:rPr>
              <a:t>  10.0.15.137</a:t>
            </a:r>
            <a:r>
              <a:rPr lang="zh-CN" altLang="en-US" sz="1500" dirty="0">
                <a:latin typeface="微软雅黑" pitchFamily="34" charset="-122"/>
                <a:ea typeface="微软雅黑" pitchFamily="34" charset="-122"/>
              </a:rPr>
              <a:t>（备）</a:t>
            </a:r>
            <a:r>
              <a:rPr lang="en-US" altLang="zh-CN" sz="1500" dirty="0">
                <a:latin typeface="微软雅黑" pitchFamily="34" charset="-122"/>
                <a:ea typeface="微软雅黑" pitchFamily="34" charset="-122"/>
              </a:rPr>
              <a:t>-10.0.15.138</a:t>
            </a:r>
            <a:r>
              <a:rPr lang="zh-CN" altLang="en-US" sz="1500" dirty="0">
                <a:latin typeface="微软雅黑" pitchFamily="34" charset="-122"/>
                <a:ea typeface="微软雅黑" pitchFamily="34" charset="-122"/>
              </a:rPr>
              <a:t> （主）</a:t>
            </a: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 -------+------------+-------------</a:t>
            </a:r>
          </a:p>
          <a:p>
            <a:pPr>
              <a:defRPr/>
            </a:pPr>
            <a:r>
              <a:rPr lang="en-US" altLang="zh-CN" sz="1500" dirty="0">
                <a:latin typeface="微软雅黑" pitchFamily="34" charset="-122"/>
                <a:ea typeface="微软雅黑" pitchFamily="34" charset="-122"/>
              </a:rPr>
              <a:t>        |            |           |</a:t>
            </a:r>
          </a:p>
          <a:p>
            <a:pPr>
              <a:defRPr/>
            </a:pPr>
            <a:r>
              <a:rPr lang="en-US" altLang="zh-CN" sz="1500" dirty="0">
                <a:latin typeface="微软雅黑" pitchFamily="34" charset="-122"/>
                <a:ea typeface="微软雅黑" pitchFamily="34" charset="-122"/>
              </a:rPr>
              <a:t>       +--+--+      +--+--+</a:t>
            </a:r>
          </a:p>
          <a:p>
            <a:pPr>
              <a:defRPr/>
            </a:pPr>
            <a:r>
              <a:rPr lang="en-US" altLang="zh-CN" sz="1500" dirty="0">
                <a:latin typeface="微软雅黑" pitchFamily="34" charset="-122"/>
                <a:ea typeface="微软雅黑" pitchFamily="34" charset="-122"/>
              </a:rPr>
              <a:t>        | LB1 |      | LB2 |</a:t>
            </a:r>
          </a:p>
          <a:p>
            <a:pPr>
              <a:defRPr/>
            </a:pPr>
            <a:r>
              <a:rPr lang="en-US" altLang="zh-CN" sz="1500" dirty="0">
                <a:latin typeface="微软雅黑" pitchFamily="34" charset="-122"/>
                <a:ea typeface="微软雅黑" pitchFamily="34" charset="-122"/>
              </a:rPr>
              <a:t>        +-----+      +-----+</a:t>
            </a:r>
          </a:p>
          <a:p>
            <a:pPr>
              <a:defRPr/>
            </a:pP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haproxy</a:t>
            </a: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haproxy</a:t>
            </a: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keepalived</a:t>
            </a: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keepalived</a:t>
            </a:r>
            <a:endParaRPr lang="zh-CN" altLang="en-US" sz="1500" dirty="0">
              <a:latin typeface="微软雅黑" pitchFamily="34" charset="-122"/>
              <a:ea typeface="微软雅黑" pitchFamily="34" charset="-122"/>
            </a:endParaRPr>
          </a:p>
        </p:txBody>
      </p:sp>
      <p:sp>
        <p:nvSpPr>
          <p:cNvPr id="33" name="矩形 32"/>
          <p:cNvSpPr/>
          <p:nvPr/>
        </p:nvSpPr>
        <p:spPr>
          <a:xfrm>
            <a:off x="3817971" y="4804246"/>
            <a:ext cx="3263475" cy="2193841"/>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spAutoFit/>
          </a:bodyPr>
          <a:lstStyle/>
          <a:p>
            <a:pPr>
              <a:defRPr/>
            </a:pPr>
            <a:r>
              <a:rPr lang="en-US" altLang="zh-CN" sz="1500" dirty="0">
                <a:latin typeface="微软雅黑" pitchFamily="34" charset="-122"/>
                <a:ea typeface="微软雅黑" pitchFamily="34" charset="-122"/>
              </a:rPr>
              <a:t>    </a:t>
            </a:r>
          </a:p>
          <a:p>
            <a:pPr>
              <a:defRPr/>
            </a:pPr>
            <a:r>
              <a:rPr lang="en-US" altLang="zh-CN" sz="1500" dirty="0">
                <a:latin typeface="微软雅黑" pitchFamily="34" charset="-122"/>
                <a:ea typeface="微软雅黑" pitchFamily="34" charset="-122"/>
              </a:rPr>
              <a:t>   10.0.15.141-144</a:t>
            </a:r>
          </a:p>
          <a:p>
            <a:pPr>
              <a:defRPr/>
            </a:pPr>
            <a:r>
              <a:rPr lang="en-US" altLang="zh-CN" sz="1500" dirty="0">
                <a:latin typeface="微软雅黑" pitchFamily="34" charset="-122"/>
                <a:ea typeface="微软雅黑" pitchFamily="34" charset="-122"/>
              </a:rPr>
              <a:t>-----+-----+-----+--------</a:t>
            </a:r>
          </a:p>
          <a:p>
            <a:pPr>
              <a:defRPr/>
            </a:pPr>
            <a:r>
              <a:rPr lang="en-US" altLang="zh-CN" sz="1500" dirty="0">
                <a:latin typeface="微软雅黑" pitchFamily="34" charset="-122"/>
                <a:ea typeface="微软雅黑" pitchFamily="34" charset="-122"/>
              </a:rPr>
              <a:t>        |     |     |</a:t>
            </a:r>
          </a:p>
          <a:p>
            <a:pPr>
              <a:defRPr/>
            </a:pPr>
            <a:r>
              <a:rPr lang="en-US" altLang="zh-CN" sz="1500" dirty="0">
                <a:latin typeface="微软雅黑" pitchFamily="34" charset="-122"/>
                <a:ea typeface="微软雅黑" pitchFamily="34" charset="-122"/>
              </a:rPr>
              <a:t>   +-+-+ +-+-+ +-+-+</a:t>
            </a:r>
          </a:p>
          <a:p>
            <a:pPr>
              <a:defRPr/>
            </a:pPr>
            <a:r>
              <a:rPr lang="en-US" altLang="zh-CN" sz="1500" dirty="0">
                <a:latin typeface="微软雅黑" pitchFamily="34" charset="-122"/>
                <a:ea typeface="微软雅黑" pitchFamily="34" charset="-122"/>
              </a:rPr>
              <a:t>| A | | B | | C | | D |</a:t>
            </a:r>
          </a:p>
          <a:p>
            <a:pPr>
              <a:defRPr/>
            </a:pPr>
            <a:r>
              <a:rPr lang="en-US" altLang="zh-CN" sz="1500" dirty="0">
                <a:latin typeface="微软雅黑" pitchFamily="34" charset="-122"/>
                <a:ea typeface="微软雅黑" pitchFamily="34" charset="-122"/>
              </a:rPr>
              <a:t> +---+ +---+ +---+ +---+</a:t>
            </a:r>
          </a:p>
          <a:p>
            <a:pPr>
              <a:defRPr/>
            </a:pPr>
            <a:r>
              <a:rPr lang="en-US" altLang="zh-CN" sz="1500" dirty="0">
                <a:latin typeface="微软雅黑" pitchFamily="34" charset="-122"/>
                <a:ea typeface="微软雅黑" pitchFamily="34" charset="-122"/>
              </a:rPr>
              <a:t> 4 cheap web servers</a:t>
            </a:r>
          </a:p>
          <a:p>
            <a:pPr>
              <a:defRPr/>
            </a:pPr>
            <a:r>
              <a:rPr lang="en-US" altLang="zh-CN" sz="1500" u="sng" dirty="0">
                <a:solidFill>
                  <a:srgbClr val="0066FF"/>
                </a:solidFill>
                <a:latin typeface="微软雅黑" pitchFamily="34" charset="-122"/>
                <a:ea typeface="微软雅黑" pitchFamily="34" charset="-122"/>
              </a:rPr>
              <a:t>Session</a:t>
            </a:r>
            <a:r>
              <a:rPr lang="zh-CN" altLang="en-US" sz="1500" u="sng" dirty="0">
                <a:solidFill>
                  <a:srgbClr val="0066FF"/>
                </a:solidFill>
                <a:latin typeface="微软雅黑" pitchFamily="34" charset="-122"/>
                <a:ea typeface="微软雅黑" pitchFamily="34" charset="-122"/>
              </a:rPr>
              <a:t>共享组件</a:t>
            </a:r>
            <a:endParaRPr lang="en-US" altLang="zh-CN" sz="1500" u="sng" dirty="0">
              <a:solidFill>
                <a:srgbClr val="0066FF"/>
              </a:solidFill>
              <a:latin typeface="微软雅黑" pitchFamily="34" charset="-122"/>
              <a:ea typeface="微软雅黑" pitchFamily="34" charset="-122"/>
            </a:endParaRPr>
          </a:p>
        </p:txBody>
      </p:sp>
      <p:sp>
        <p:nvSpPr>
          <p:cNvPr id="34" name="矩形 33"/>
          <p:cNvSpPr/>
          <p:nvPr/>
        </p:nvSpPr>
        <p:spPr>
          <a:xfrm>
            <a:off x="7081446" y="4804246"/>
            <a:ext cx="4897329" cy="2193841"/>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spAutoFit/>
          </a:bodyPr>
          <a:lstStyle/>
          <a:p>
            <a:pPr>
              <a:defRPr/>
            </a:pP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      10.0.15.38/39/134/</a:t>
            </a:r>
          </a:p>
          <a:p>
            <a:pPr>
              <a:defRPr/>
            </a:pPr>
            <a:r>
              <a:rPr lang="en-US" altLang="zh-CN" sz="1500" dirty="0">
                <a:latin typeface="微软雅黑" pitchFamily="34" charset="-122"/>
                <a:ea typeface="微软雅黑" pitchFamily="34" charset="-122"/>
              </a:rPr>
              <a:t>---------------------------------------</a:t>
            </a:r>
          </a:p>
          <a:p>
            <a:pPr>
              <a:defRPr/>
            </a:pPr>
            <a:r>
              <a:rPr lang="en-US" altLang="zh-CN" sz="1500" dirty="0">
                <a:latin typeface="微软雅黑" pitchFamily="34" charset="-122"/>
                <a:ea typeface="微软雅黑" pitchFamily="34" charset="-122"/>
              </a:rPr>
              <a:t>             _|_</a:t>
            </a:r>
            <a:r>
              <a:rPr lang="en-US" altLang="zh-CN" sz="1500" dirty="0" err="1">
                <a:latin typeface="微软雅黑" pitchFamily="34" charset="-122"/>
                <a:ea typeface="微软雅黑" pitchFamily="34" charset="-122"/>
              </a:rPr>
              <a:t>mongodb</a:t>
            </a:r>
            <a:r>
              <a:rPr lang="zh-CN" altLang="en-US" sz="1500" dirty="0">
                <a:latin typeface="微软雅黑" pitchFamily="34" charset="-122"/>
                <a:ea typeface="微软雅黑" pitchFamily="34" charset="-122"/>
              </a:rPr>
              <a:t>（读写分离）</a:t>
            </a:r>
            <a:endParaRPr lang="en-US" altLang="zh-CN" sz="1500" dirty="0">
              <a:latin typeface="微软雅黑" pitchFamily="34" charset="-122"/>
              <a:ea typeface="微软雅黑" pitchFamily="34" charset="-122"/>
            </a:endParaRPr>
          </a:p>
          <a:p>
            <a:pPr>
              <a:defRPr/>
            </a:pPr>
            <a:r>
              <a:rPr lang="en-US" altLang="zh-CN" sz="1500" dirty="0">
                <a:latin typeface="微软雅黑" pitchFamily="34" charset="-122"/>
                <a:ea typeface="微软雅黑" pitchFamily="34" charset="-122"/>
              </a:rPr>
              <a:t>10.0.15.38:27017(PRIMARY)</a:t>
            </a:r>
          </a:p>
          <a:p>
            <a:pPr>
              <a:defRPr/>
            </a:pPr>
            <a:r>
              <a:rPr lang="en-US" altLang="zh-CN" sz="1500" dirty="0">
                <a:latin typeface="微软雅黑" pitchFamily="34" charset="-122"/>
                <a:ea typeface="微软雅黑" pitchFamily="34" charset="-122"/>
              </a:rPr>
              <a:t>10.0.15.134:27017(SECONDARY)</a:t>
            </a:r>
          </a:p>
          <a:p>
            <a:pPr>
              <a:defRPr/>
            </a:pPr>
            <a:r>
              <a:rPr lang="en-US" altLang="zh-CN" sz="1500" dirty="0">
                <a:latin typeface="微软雅黑" pitchFamily="34" charset="-122"/>
                <a:ea typeface="微软雅黑" pitchFamily="34" charset="-122"/>
              </a:rPr>
              <a:t>10.0.15.134:27018(SECONDARY)</a:t>
            </a:r>
          </a:p>
          <a:p>
            <a:pPr>
              <a:defRPr/>
            </a:pPr>
            <a:r>
              <a:rPr lang="en-US" altLang="zh-CN" sz="1500" dirty="0">
                <a:latin typeface="微软雅黑" pitchFamily="34" charset="-122"/>
                <a:ea typeface="微软雅黑" pitchFamily="34" charset="-122"/>
              </a:rPr>
              <a:t>10.0.15.39:27017(SECONDARY)</a:t>
            </a:r>
          </a:p>
          <a:p>
            <a:pPr>
              <a:defRPr/>
            </a:pPr>
            <a:r>
              <a:rPr lang="en-US" altLang="zh-CN" sz="1500" dirty="0">
                <a:latin typeface="微软雅黑" pitchFamily="34" charset="-122"/>
                <a:ea typeface="微软雅黑" pitchFamily="34" charset="-122"/>
              </a:rPr>
              <a:t>10.0.15.39:3000(ARBITER)</a:t>
            </a:r>
            <a:endParaRPr lang="zh-CN" altLang="en-US" sz="1500" dirty="0">
              <a:latin typeface="微软雅黑" pitchFamily="34" charset="-122"/>
              <a:ea typeface="微软雅黑" pitchFamily="34" charset="-122"/>
            </a:endParaRPr>
          </a:p>
        </p:txBody>
      </p:sp>
      <p:sp>
        <p:nvSpPr>
          <p:cNvPr id="39" name="TextBox 11"/>
          <p:cNvSpPr txBox="1">
            <a:spLocks noChangeArrowheads="1"/>
          </p:cNvSpPr>
          <p:nvPr/>
        </p:nvSpPr>
        <p:spPr bwMode="auto">
          <a:xfrm>
            <a:off x="76191" y="4206482"/>
            <a:ext cx="12114223" cy="4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latin typeface="微软雅黑" pitchFamily="34" charset="-122"/>
                <a:ea typeface="微软雅黑" pitchFamily="34" charset="-122"/>
              </a:rPr>
              <a:t>说明：</a:t>
            </a:r>
            <a:r>
              <a:rPr lang="zh-CN" altLang="en-US" sz="2000" dirty="0">
                <a:latin typeface="微软雅黑" pitchFamily="34" charset="-122"/>
                <a:ea typeface="微软雅黑" pitchFamily="34" charset="-122"/>
              </a:rPr>
              <a:t>目前采用</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台虚机</a:t>
            </a:r>
            <a:r>
              <a:rPr lang="zh-CN" altLang="en-US" sz="2000" dirty="0">
                <a:latin typeface="微软雅黑" pitchFamily="34" charset="-122"/>
                <a:ea typeface="微软雅黑" pitchFamily="34" charset="-122"/>
              </a:rPr>
              <a:t>搭建</a:t>
            </a:r>
            <a:r>
              <a:rPr lang="en-US" altLang="zh-CN" sz="2000" dirty="0" err="1">
                <a:latin typeface="微软雅黑" pitchFamily="34" charset="-122"/>
                <a:ea typeface="微软雅黑" pitchFamily="34" charset="-122"/>
              </a:rPr>
              <a:t>mongodb</a:t>
            </a:r>
            <a:r>
              <a:rPr lang="zh-CN" altLang="en-US" sz="2000" dirty="0">
                <a:latin typeface="微软雅黑" pitchFamily="34" charset="-122"/>
                <a:ea typeface="微软雅黑" pitchFamily="34" charset="-122"/>
              </a:rPr>
              <a:t>测试环境，拟采用</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台服务器搭建高可用</a:t>
            </a:r>
            <a:r>
              <a:rPr lang="en-US" altLang="zh-CN" sz="2000" dirty="0" err="1">
                <a:latin typeface="微软雅黑" pitchFamily="34" charset="-122"/>
                <a:ea typeface="微软雅黑" pitchFamily="34" charset="-122"/>
              </a:rPr>
              <a:t>mongodb</a:t>
            </a:r>
            <a:r>
              <a:rPr lang="zh-CN" altLang="en-US" sz="2000" dirty="0">
                <a:latin typeface="微软雅黑" pitchFamily="34" charset="-122"/>
                <a:ea typeface="微软雅黑" pitchFamily="34" charset="-122"/>
              </a:rPr>
              <a:t>生产环境</a:t>
            </a:r>
          </a:p>
        </p:txBody>
      </p:sp>
      <p:sp>
        <p:nvSpPr>
          <p:cNvPr id="20" name="五边形 19"/>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967236" y="877966"/>
            <a:ext cx="1630845"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1" y="1791277"/>
            <a:ext cx="12076128"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1" y="760791"/>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3311260" y="877966"/>
            <a:ext cx="2378922"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815308" y="2181723"/>
            <a:ext cx="10655797" cy="2240008"/>
          </a:xfrm>
          <a:prstGeom prst="rect">
            <a:avLst/>
          </a:prstGeom>
        </p:spPr>
        <p:txBody>
          <a:bodyPr wrap="square" lIns="115224" tIns="57612" rIns="115224" bIns="57612">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391296" y="5260304"/>
            <a:ext cx="10079808" cy="2373630"/>
          </a:xfrm>
          <a:prstGeom prst="bracketPair">
            <a:avLst/>
          </a:prstGeom>
        </p:spPr>
        <p:style>
          <a:lnRef idx="2">
            <a:schemeClr val="dk1"/>
          </a:lnRef>
          <a:fillRef idx="0">
            <a:schemeClr val="dk1"/>
          </a:fillRef>
          <a:effectRef idx="1">
            <a:schemeClr val="dk1"/>
          </a:effectRef>
          <a:fontRef idx="minor">
            <a:schemeClr val="tx1"/>
          </a:fontRef>
        </p:style>
        <p:txBody>
          <a:bodyPr lIns="115224" tIns="57612" rIns="115224" bIns="57612" anchor="ctr"/>
          <a:lstStyle/>
          <a:p>
            <a:pPr>
              <a:defRPr/>
            </a:pPr>
            <a:r>
              <a:rPr lang="zh-CN" altLang="en-US" sz="1500" b="1" dirty="0">
                <a:solidFill>
                  <a:srgbClr val="7030A0"/>
                </a:solidFill>
                <a:latin typeface="微软雅黑" pitchFamily="34" charset="-122"/>
                <a:ea typeface="微软雅黑" pitchFamily="34" charset="-122"/>
              </a:rPr>
              <a:t>随着并发量的增加登录响应时间呈线性增长，主要的影响因素为</a:t>
            </a:r>
            <a:r>
              <a:rPr lang="en-US" altLang="zh-CN" sz="1500" b="1" dirty="0" err="1">
                <a:solidFill>
                  <a:srgbClr val="7030A0"/>
                </a:solidFill>
                <a:latin typeface="微软雅黑" pitchFamily="34" charset="-122"/>
                <a:ea typeface="微软雅黑" pitchFamily="34" charset="-122"/>
              </a:rPr>
              <a:t>loadrunner</a:t>
            </a:r>
            <a:r>
              <a:rPr lang="zh-CN" altLang="en-US" sz="1500" b="1" dirty="0">
                <a:solidFill>
                  <a:srgbClr val="7030A0"/>
                </a:solidFill>
                <a:latin typeface="微软雅黑" pitchFamily="34" charset="-122"/>
                <a:ea typeface="微软雅黑" pitchFamily="34" charset="-122"/>
              </a:rPr>
              <a:t>服务器资源受限，在各个级别并发场景下各个应用服务器的</a:t>
            </a:r>
            <a:r>
              <a:rPr lang="en-US" altLang="zh-CN" sz="1500" b="1" dirty="0" err="1">
                <a:solidFill>
                  <a:srgbClr val="7030A0"/>
                </a:solidFill>
                <a:latin typeface="微软雅黑" pitchFamily="34" charset="-122"/>
                <a:ea typeface="微软雅黑" pitchFamily="34" charset="-122"/>
              </a:rPr>
              <a:t>cpu</a:t>
            </a:r>
            <a:r>
              <a:rPr lang="zh-CN" altLang="en-US" sz="1500" b="1" dirty="0">
                <a:solidFill>
                  <a:srgbClr val="7030A0"/>
                </a:solidFill>
                <a:latin typeface="微软雅黑" pitchFamily="34" charset="-122"/>
                <a:ea typeface="微软雅黑" pitchFamily="34" charset="-122"/>
              </a:rPr>
              <a:t>使用率保持在</a:t>
            </a:r>
            <a:r>
              <a:rPr lang="en-US" altLang="zh-CN" sz="1500" b="1" dirty="0">
                <a:solidFill>
                  <a:srgbClr val="7030A0"/>
                </a:solidFill>
                <a:latin typeface="微软雅黑" pitchFamily="34" charset="-122"/>
                <a:ea typeface="微软雅黑" pitchFamily="34" charset="-122"/>
              </a:rPr>
              <a:t>20%</a:t>
            </a:r>
            <a:r>
              <a:rPr lang="zh-CN" altLang="en-US" sz="1500" b="1" dirty="0">
                <a:solidFill>
                  <a:srgbClr val="7030A0"/>
                </a:solidFill>
                <a:latin typeface="微软雅黑" pitchFamily="34" charset="-122"/>
                <a:ea typeface="微软雅黑" pitchFamily="34" charset="-122"/>
              </a:rPr>
              <a:t>左右，各个</a:t>
            </a:r>
            <a:r>
              <a:rPr lang="en-US" altLang="zh-CN" sz="1500" b="1" dirty="0" err="1">
                <a:solidFill>
                  <a:srgbClr val="7030A0"/>
                </a:solidFill>
                <a:latin typeface="微软雅黑" pitchFamily="34" charset="-122"/>
                <a:ea typeface="微软雅黑" pitchFamily="34" charset="-122"/>
              </a:rPr>
              <a:t>mongodb</a:t>
            </a:r>
            <a:r>
              <a:rPr lang="zh-CN" altLang="en-US" sz="1500" b="1" dirty="0">
                <a:solidFill>
                  <a:srgbClr val="7030A0"/>
                </a:solidFill>
                <a:latin typeface="微软雅黑" pitchFamily="34" charset="-122"/>
                <a:ea typeface="微软雅黑" pitchFamily="34" charset="-122"/>
              </a:rPr>
              <a:t>服务的</a:t>
            </a:r>
            <a:r>
              <a:rPr lang="en-US" altLang="zh-CN" sz="1500" b="1" dirty="0" err="1">
                <a:solidFill>
                  <a:srgbClr val="7030A0"/>
                </a:solidFill>
                <a:latin typeface="微软雅黑" pitchFamily="34" charset="-122"/>
                <a:ea typeface="微软雅黑" pitchFamily="34" charset="-122"/>
              </a:rPr>
              <a:t>cpu</a:t>
            </a:r>
            <a:r>
              <a:rPr lang="zh-CN" altLang="en-US" sz="1500" b="1" dirty="0">
                <a:solidFill>
                  <a:srgbClr val="7030A0"/>
                </a:solidFill>
                <a:latin typeface="微软雅黑" pitchFamily="34" charset="-122"/>
                <a:ea typeface="微软雅黑" pitchFamily="34" charset="-122"/>
              </a:rPr>
              <a:t>使用率保持在</a:t>
            </a:r>
            <a:r>
              <a:rPr lang="en-US" altLang="zh-CN" sz="1500" b="1" dirty="0">
                <a:solidFill>
                  <a:srgbClr val="7030A0"/>
                </a:solidFill>
                <a:latin typeface="微软雅黑" pitchFamily="34" charset="-122"/>
                <a:ea typeface="微软雅黑" pitchFamily="34" charset="-122"/>
              </a:rPr>
              <a:t>20%</a:t>
            </a:r>
            <a:r>
              <a:rPr lang="zh-CN" altLang="en-US" sz="1500" b="1" dirty="0">
                <a:solidFill>
                  <a:srgbClr val="7030A0"/>
                </a:solidFill>
                <a:latin typeface="微软雅黑" pitchFamily="34" charset="-122"/>
                <a:ea typeface="微软雅黑" pitchFamily="34" charset="-122"/>
              </a:rPr>
              <a:t>左右</a:t>
            </a:r>
            <a:endParaRPr lang="en-US" altLang="zh-CN" sz="1500" b="1" dirty="0">
              <a:solidFill>
                <a:srgbClr val="7030A0"/>
              </a:solidFill>
              <a:latin typeface="微软雅黑" pitchFamily="34" charset="-122"/>
              <a:ea typeface="微软雅黑" pitchFamily="34" charset="-122"/>
            </a:endParaRPr>
          </a:p>
          <a:p>
            <a:pPr>
              <a:defRPr/>
            </a:pPr>
            <a:endParaRPr lang="en-US" altLang="zh-CN" sz="1500" b="1" dirty="0">
              <a:solidFill>
                <a:srgbClr val="7030A0"/>
              </a:solidFill>
              <a:latin typeface="微软雅黑" pitchFamily="34" charset="-122"/>
              <a:ea typeface="微软雅黑" pitchFamily="34" charset="-122"/>
            </a:endParaRPr>
          </a:p>
          <a:p>
            <a:pPr>
              <a:defRPr/>
            </a:pPr>
            <a:r>
              <a:rPr lang="zh-CN" altLang="en-US" sz="1500" b="1" dirty="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500" b="1" dirty="0">
                <a:solidFill>
                  <a:srgbClr val="7030A0"/>
                </a:solidFill>
                <a:latin typeface="微软雅黑" pitchFamily="34" charset="-122"/>
                <a:ea typeface="微软雅黑" pitchFamily="34" charset="-122"/>
              </a:rPr>
              <a:t>500</a:t>
            </a:r>
            <a:r>
              <a:rPr lang="zh-CN" altLang="en-US" sz="1500" b="1" dirty="0">
                <a:solidFill>
                  <a:srgbClr val="7030A0"/>
                </a:solidFill>
                <a:latin typeface="微软雅黑" pitchFamily="34" charset="-122"/>
                <a:ea typeface="微软雅黑" pitchFamily="34" charset="-122"/>
              </a:rPr>
              <a:t>毫秒到</a:t>
            </a:r>
            <a:r>
              <a:rPr lang="en-US" altLang="zh-CN" sz="1500" b="1" dirty="0">
                <a:solidFill>
                  <a:srgbClr val="7030A0"/>
                </a:solidFill>
                <a:latin typeface="微软雅黑" pitchFamily="34" charset="-122"/>
                <a:ea typeface="微软雅黑" pitchFamily="34" charset="-122"/>
              </a:rPr>
              <a:t>800</a:t>
            </a:r>
            <a:r>
              <a:rPr lang="zh-CN" altLang="en-US" sz="1500" b="1" dirty="0">
                <a:solidFill>
                  <a:srgbClr val="7030A0"/>
                </a:solidFill>
                <a:latin typeface="微软雅黑" pitchFamily="34" charset="-122"/>
                <a:ea typeface="微软雅黑" pitchFamily="34" charset="-122"/>
              </a:rPr>
              <a:t>毫秒之间，少于</a:t>
            </a:r>
            <a:r>
              <a:rPr lang="en-US" altLang="zh-CN" sz="1500" b="1" dirty="0">
                <a:solidFill>
                  <a:srgbClr val="7030A0"/>
                </a:solidFill>
                <a:latin typeface="微软雅黑" pitchFamily="34" charset="-122"/>
                <a:ea typeface="微软雅黑" pitchFamily="34" charset="-122"/>
              </a:rPr>
              <a:t>1</a:t>
            </a:r>
            <a:r>
              <a:rPr lang="zh-CN" altLang="en-US" sz="1500" b="1" dirty="0">
                <a:solidFill>
                  <a:srgbClr val="7030A0"/>
                </a:solidFill>
                <a:latin typeface="微软雅黑" pitchFamily="34" charset="-122"/>
                <a:ea typeface="微软雅黑" pitchFamily="34" charset="-122"/>
              </a:rPr>
              <a:t>秒，登出时间为</a:t>
            </a:r>
            <a:r>
              <a:rPr lang="en-US" altLang="zh-CN" sz="1500" b="1" dirty="0">
                <a:solidFill>
                  <a:srgbClr val="7030A0"/>
                </a:solidFill>
                <a:latin typeface="微软雅黑" pitchFamily="34" charset="-122"/>
                <a:ea typeface="微软雅黑" pitchFamily="34" charset="-122"/>
              </a:rPr>
              <a:t>60</a:t>
            </a:r>
            <a:r>
              <a:rPr lang="zh-CN" altLang="en-US" sz="1500" b="1" dirty="0">
                <a:solidFill>
                  <a:srgbClr val="7030A0"/>
                </a:solidFill>
                <a:latin typeface="微软雅黑" pitchFamily="34" charset="-122"/>
                <a:ea typeface="微软雅黑" pitchFamily="34" charset="-122"/>
              </a:rPr>
              <a:t>毫秒到</a:t>
            </a:r>
            <a:r>
              <a:rPr lang="en-US" altLang="zh-CN" sz="1500" b="1" dirty="0">
                <a:solidFill>
                  <a:srgbClr val="7030A0"/>
                </a:solidFill>
                <a:latin typeface="微软雅黑" pitchFamily="34" charset="-122"/>
                <a:ea typeface="微软雅黑" pitchFamily="34" charset="-122"/>
              </a:rPr>
              <a:t>200</a:t>
            </a:r>
            <a:r>
              <a:rPr lang="zh-CN" altLang="en-US" sz="1500" b="1" dirty="0">
                <a:solidFill>
                  <a:srgbClr val="7030A0"/>
                </a:solidFill>
                <a:latin typeface="微软雅黑" pitchFamily="34" charset="-122"/>
                <a:ea typeface="微软雅黑" pitchFamily="34" charset="-122"/>
              </a:rPr>
              <a:t>毫秒之间，没有因为压力的加大而出现响应时间的波动</a:t>
            </a:r>
            <a:endParaRPr lang="en-US" altLang="zh-CN" sz="1500" b="1" dirty="0">
              <a:solidFill>
                <a:srgbClr val="7030A0"/>
              </a:solidFill>
              <a:latin typeface="微软雅黑" pitchFamily="34" charset="-122"/>
              <a:ea typeface="微软雅黑" pitchFamily="34" charset="-122"/>
            </a:endParaRPr>
          </a:p>
          <a:p>
            <a:pPr>
              <a:defRPr/>
            </a:pPr>
            <a:endParaRPr lang="en-US" altLang="zh-CN" sz="1500" b="1" dirty="0">
              <a:solidFill>
                <a:srgbClr val="7030A0"/>
              </a:solidFill>
              <a:latin typeface="微软雅黑" pitchFamily="34" charset="-122"/>
              <a:ea typeface="微软雅黑" pitchFamily="34" charset="-122"/>
            </a:endParaRPr>
          </a:p>
          <a:p>
            <a:pPr>
              <a:defRPr/>
            </a:pPr>
            <a:r>
              <a:rPr lang="zh-CN" altLang="en-US" sz="1500" b="1" dirty="0">
                <a:solidFill>
                  <a:srgbClr val="7030A0"/>
                </a:solidFill>
                <a:latin typeface="微软雅黑" pitchFamily="34" charset="-122"/>
                <a:ea typeface="微软雅黑" pitchFamily="34" charset="-122"/>
              </a:rPr>
              <a:t>基于</a:t>
            </a:r>
            <a:r>
              <a:rPr lang="en-US" altLang="zh-CN" sz="1500" b="1" dirty="0" err="1">
                <a:solidFill>
                  <a:srgbClr val="7030A0"/>
                </a:solidFill>
                <a:latin typeface="微软雅黑" pitchFamily="34" charset="-122"/>
                <a:ea typeface="微软雅黑" pitchFamily="34" charset="-122"/>
              </a:rPr>
              <a:t>mongodb</a:t>
            </a:r>
            <a:r>
              <a:rPr lang="zh-CN" altLang="en-US" sz="1500" b="1" dirty="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5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12</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367195" y="1881848"/>
            <a:ext cx="11456025" cy="436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latin typeface="微软雅黑" pitchFamily="34" charset="-122"/>
                <a:ea typeface="微软雅黑" pitchFamily="34" charset="-122"/>
              </a:rPr>
              <a:t>平台集成：</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会话共享功能内置在</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平台中，所以基于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平台新开发的项目只需开启会话共享机制并修改</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的配置即可；基于老版本的</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开发的项目只需升级平台框架即可集成会话共享功能。</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第三方</a:t>
            </a:r>
            <a:r>
              <a:rPr lang="en-US" altLang="zh-CN" b="1" dirty="0" smtClean="0">
                <a:latin typeface="微软雅黑" pitchFamily="34" charset="-122"/>
                <a:ea typeface="微软雅黑" pitchFamily="34" charset="-122"/>
              </a:rPr>
              <a:t>J2ee</a:t>
            </a:r>
            <a:r>
              <a:rPr lang="zh-CN" altLang="en-US" b="1" dirty="0" smtClean="0">
                <a:latin typeface="微软雅黑" pitchFamily="34" charset="-122"/>
                <a:ea typeface="微软雅黑" pitchFamily="34" charset="-122"/>
              </a:rPr>
              <a:t>项目集成：</a:t>
            </a:r>
            <a:endParaRPr lang="en-US" altLang="zh-CN" b="1" dirty="0" smtClean="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第三方</a:t>
            </a:r>
            <a:r>
              <a:rPr lang="en-US" altLang="zh-CN" dirty="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项目集成会话共享，只需要将会话共享的相关</a:t>
            </a:r>
            <a:r>
              <a:rPr lang="en-US" altLang="zh-CN" dirty="0" smtClean="0">
                <a:latin typeface="微软雅黑" pitchFamily="34" charset="-122"/>
                <a:ea typeface="微软雅黑" pitchFamily="34" charset="-122"/>
              </a:rPr>
              <a:t>jar</a:t>
            </a:r>
            <a:r>
              <a:rPr lang="zh-CN" altLang="en-US" dirty="0" smtClean="0">
                <a:latin typeface="微软雅黑" pitchFamily="34" charset="-122"/>
                <a:ea typeface="微软雅黑" pitchFamily="34" charset="-122"/>
              </a:rPr>
              <a:t>和配置文件整合到项目工程中，然后进行相应的</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验证</a:t>
            </a:r>
            <a:r>
              <a:rPr lang="zh-CN" altLang="en-US" dirty="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，可能需要编写序列化插件。</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集成准备工作：</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目前已经整理好</a:t>
            </a:r>
            <a:r>
              <a:rPr lang="en-US" altLang="zh-CN" dirty="0" smtClean="0">
                <a:latin typeface="微软雅黑" pitchFamily="34" charset="-122"/>
                <a:ea typeface="微软雅黑" pitchFamily="34" charset="-122"/>
              </a:rPr>
              <a:t>(1) </a:t>
            </a:r>
            <a:r>
              <a:rPr lang="zh-CN" altLang="en-US" b="1" dirty="0" smtClean="0">
                <a:solidFill>
                  <a:srgbClr val="0066FF"/>
                </a:solidFill>
                <a:latin typeface="微软雅黑" pitchFamily="34" charset="-122"/>
                <a:ea typeface="微软雅黑" pitchFamily="34" charset="-122"/>
              </a:rPr>
              <a:t>会话共享最小依赖</a:t>
            </a:r>
            <a:r>
              <a:rPr lang="en-US" altLang="zh-CN" b="1" dirty="0" smtClean="0">
                <a:solidFill>
                  <a:srgbClr val="0066FF"/>
                </a:solidFill>
                <a:latin typeface="微软雅黑" pitchFamily="34" charset="-122"/>
                <a:ea typeface="微软雅黑" pitchFamily="34" charset="-122"/>
              </a:rPr>
              <a:t>jar</a:t>
            </a:r>
            <a:r>
              <a:rPr lang="zh-CN" altLang="en-US" b="1" dirty="0" smtClean="0">
                <a:solidFill>
                  <a:srgbClr val="0066FF"/>
                </a:solidFill>
                <a:latin typeface="微软雅黑" pitchFamily="34" charset="-122"/>
                <a:ea typeface="微软雅黑" pitchFamily="34" charset="-122"/>
              </a:rPr>
              <a:t>和资源文件</a:t>
            </a:r>
            <a:r>
              <a:rPr lang="zh-CN" altLang="en-US" b="1" dirty="0">
                <a:solidFill>
                  <a:srgbClr val="0066FF"/>
                </a:solidFill>
                <a:latin typeface="微软雅黑" pitchFamily="34" charset="-122"/>
                <a:ea typeface="微软雅黑" pitchFamily="34" charset="-122"/>
              </a:rPr>
              <a:t>工程</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b="1" dirty="0" smtClean="0">
                <a:solidFill>
                  <a:srgbClr val="0066FF"/>
                </a:solidFill>
                <a:latin typeface="微软雅黑" pitchFamily="34" charset="-122"/>
                <a:ea typeface="微软雅黑" pitchFamily="34" charset="-122"/>
              </a:rPr>
              <a:t>会话共享及监控最小</a:t>
            </a:r>
            <a:r>
              <a:rPr lang="zh-CN" altLang="en-US" b="1" dirty="0">
                <a:solidFill>
                  <a:srgbClr val="0066FF"/>
                </a:solidFill>
                <a:latin typeface="微软雅黑" pitchFamily="34" charset="-122"/>
                <a:ea typeface="微软雅黑" pitchFamily="34" charset="-122"/>
              </a:rPr>
              <a:t>依赖</a:t>
            </a:r>
            <a:r>
              <a:rPr lang="en-US" altLang="zh-CN" b="1" dirty="0">
                <a:solidFill>
                  <a:srgbClr val="0066FF"/>
                </a:solidFill>
                <a:latin typeface="微软雅黑" pitchFamily="34" charset="-122"/>
                <a:ea typeface="微软雅黑" pitchFamily="34" charset="-122"/>
              </a:rPr>
              <a:t>jar</a:t>
            </a:r>
            <a:r>
              <a:rPr lang="zh-CN" altLang="en-US" b="1" dirty="0">
                <a:solidFill>
                  <a:srgbClr val="0066FF"/>
                </a:solidFill>
                <a:latin typeface="微软雅黑" pitchFamily="34" charset="-122"/>
                <a:ea typeface="微软雅黑" pitchFamily="34" charset="-122"/>
              </a:rPr>
              <a:t>和资源文件</a:t>
            </a:r>
            <a:r>
              <a:rPr lang="zh-CN" altLang="en-US" dirty="0">
                <a:latin typeface="微软雅黑" pitchFamily="34" charset="-122"/>
                <a:ea typeface="微软雅黑" pitchFamily="34" charset="-122"/>
              </a:rPr>
              <a:t>工程</a:t>
            </a:r>
            <a:endParaRPr lang="en-US" altLang="zh-CN" dirty="0" smtClean="0">
              <a:latin typeface="微软雅黑" pitchFamily="34" charset="-122"/>
              <a:ea typeface="微软雅黑" pitchFamily="34" charset="-122"/>
            </a:endParaRPr>
          </a:p>
        </p:txBody>
      </p:sp>
      <p:sp>
        <p:nvSpPr>
          <p:cNvPr id="16" name="五边形 15"/>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13</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16" name="五边形 15"/>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15" name="TextBox 14"/>
          <p:cNvSpPr txBox="1"/>
          <p:nvPr/>
        </p:nvSpPr>
        <p:spPr>
          <a:xfrm>
            <a:off x="452520" y="2247619"/>
            <a:ext cx="11737895" cy="5779438"/>
          </a:xfrm>
          <a:prstGeom prst="rect">
            <a:avLst/>
          </a:prstGeom>
          <a:noFill/>
        </p:spPr>
        <p:txBody>
          <a:bodyPr wrap="square" lIns="115224" tIns="57612" rIns="115224" bIns="57612" rtlCol="0">
            <a:spAutoFit/>
          </a:bodyPr>
          <a:lstStyle/>
          <a:p>
            <a:r>
              <a:rPr lang="zh-CN" altLang="en-US" b="1" dirty="0" smtClean="0">
                <a:latin typeface="微软雅黑" pitchFamily="34" charset="-122"/>
                <a:ea typeface="微软雅黑" pitchFamily="34" charset="-122"/>
              </a:rPr>
              <a:t>遗留系统集成会话共享组件哪些情况下需要进行程序调整：</a:t>
            </a:r>
            <a:endParaRPr lang="en-US" altLang="zh-CN" b="1"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遗留系统修改存储在</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中数据对象的属性和状态，但是没有重新</a:t>
            </a:r>
            <a:r>
              <a:rPr lang="en-US" altLang="zh-CN" dirty="0" smtClean="0">
                <a:latin typeface="微软雅黑" pitchFamily="34" charset="-122"/>
                <a:ea typeface="微软雅黑" pitchFamily="34" charset="-122"/>
              </a:rPr>
              <a:t>set</a:t>
            </a: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调用</a:t>
            </a:r>
            <a:r>
              <a:rPr lang="en-US" altLang="zh-CN" dirty="0" err="1" smtClean="0">
                <a:latin typeface="微软雅黑" pitchFamily="34" charset="-122"/>
                <a:ea typeface="微软雅黑" pitchFamily="34" charset="-122"/>
              </a:rPr>
              <a:t>session.setAttribute</a:t>
            </a:r>
            <a:r>
              <a:rPr lang="zh-CN" altLang="en-US" dirty="0" smtClean="0">
                <a:latin typeface="微软雅黑" pitchFamily="34" charset="-122"/>
                <a:ea typeface="微软雅黑" pitchFamily="34" charset="-122"/>
              </a:rPr>
              <a:t>方法将修改后的对象再次存储到</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中的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表中，以便将修改共享给其他域应用或者集群应用节点。</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 遗留</a:t>
            </a:r>
            <a:r>
              <a:rPr lang="zh-CN" altLang="en-US" dirty="0">
                <a:latin typeface="微软雅黑" pitchFamily="34" charset="-122"/>
                <a:ea typeface="微软雅黑" pitchFamily="34" charset="-122"/>
              </a:rPr>
              <a:t>系统存储在</a:t>
            </a:r>
            <a:r>
              <a:rPr lang="en-US" altLang="zh-CN" dirty="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中的对象数据无法采用</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进行序列化或者反序列化</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调整对象定义或者为对象编写序列化插件，采取哪种方式视实际情况来定</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遗留系统定义并使用</a:t>
            </a:r>
            <a:r>
              <a:rPr lang="en-US" altLang="zh-CN" dirty="0" smtClean="0">
                <a:latin typeface="微软雅黑" pitchFamily="34" charset="-122"/>
                <a:ea typeface="微软雅黑" pitchFamily="34" charset="-122"/>
              </a:rPr>
              <a:t>Session Event Listener</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提供</a:t>
            </a:r>
            <a:r>
              <a:rPr lang="zh-CN" altLang="en-US" dirty="0">
                <a:latin typeface="微软雅黑" pitchFamily="34" charset="-122"/>
                <a:ea typeface="微软雅黑" pitchFamily="34" charset="-122"/>
              </a:rPr>
              <a:t>了</a:t>
            </a:r>
            <a:r>
              <a:rPr lang="zh-CN" altLang="en-US" dirty="0" smtClean="0">
                <a:latin typeface="微软雅黑" pitchFamily="34" charset="-122"/>
                <a:ea typeface="微软雅黑" pitchFamily="34" charset="-122"/>
              </a:rPr>
              <a:t>特有的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监听器</a:t>
            </a:r>
            <a:endParaRPr lang="en-US" altLang="zh-CN" dirty="0" smtClean="0">
              <a:latin typeface="微软雅黑" pitchFamily="34" charset="-122"/>
              <a:ea typeface="微软雅黑" pitchFamily="34" charset="-122"/>
            </a:endParaRPr>
          </a:p>
          <a:p>
            <a:r>
              <a:rPr lang="zh-CN" altLang="en-US" b="1" dirty="0">
                <a:solidFill>
                  <a:srgbClr val="0066FF"/>
                </a:solidFill>
                <a:latin typeface="微软雅黑" pitchFamily="34" charset="-122"/>
                <a:ea typeface="微软雅黑" pitchFamily="34" charset="-122"/>
              </a:rPr>
              <a:t>修改</a:t>
            </a:r>
            <a:r>
              <a:rPr lang="zh-CN" altLang="en-US" b="1" dirty="0" smtClean="0">
                <a:solidFill>
                  <a:srgbClr val="0066FF"/>
                </a:solidFill>
                <a:latin typeface="微软雅黑" pitchFamily="34" charset="-122"/>
                <a:ea typeface="微软雅黑" pitchFamily="34" charset="-122"/>
              </a:rPr>
              <a:t>：需要将原来的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监听器迁移到</a:t>
            </a:r>
            <a:r>
              <a:rPr lang="en-US" altLang="zh-CN" b="1" dirty="0" err="1" smtClean="0">
                <a:solidFill>
                  <a:srgbClr val="0066FF"/>
                </a:solidFill>
                <a:latin typeface="微软雅黑" pitchFamily="34" charset="-122"/>
                <a:ea typeface="微软雅黑" pitchFamily="34" charset="-122"/>
              </a:rPr>
              <a:t>bboss</a:t>
            </a:r>
            <a:r>
              <a:rPr lang="zh-CN" altLang="en-US" b="1" dirty="0" smtClean="0">
                <a:solidFill>
                  <a:srgbClr val="0066FF"/>
                </a:solidFill>
                <a:latin typeface="微软雅黑" pitchFamily="34" charset="-122"/>
                <a:ea typeface="微软雅黑" pitchFamily="34" charset="-122"/>
              </a:rPr>
              <a:t>规范的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smtClean="0">
              <a:solidFill>
                <a:srgbClr val="0066FF"/>
              </a:solidFill>
              <a:latin typeface="微软雅黑" pitchFamily="34" charset="-122"/>
              <a:ea typeface="微软雅黑" pitchFamily="34" charset="-122"/>
            </a:endParaRPr>
          </a:p>
          <a:p>
            <a:endParaRPr lang="en-US" altLang="zh-CN" b="1" dirty="0">
              <a:solidFill>
                <a:srgbClr val="0066FF"/>
              </a:solidFill>
              <a:latin typeface="微软雅黑" pitchFamily="34" charset="-122"/>
              <a:ea typeface="微软雅黑" pitchFamily="34" charset="-122"/>
            </a:endParaRP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遗留系统使用了重量级的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数据对象（对象中引用了很多大对象，这些大对象彼此没有关联，如果只需要获取或者修改其中的一部分数据，每次都要完整地将从</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中获取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写入这个</a:t>
            </a:r>
            <a:r>
              <a:rPr lang="zh-CN" altLang="en-US" dirty="0" smtClean="0">
                <a:latin typeface="微软雅黑" pitchFamily="34" charset="-122"/>
                <a:ea typeface="微软雅黑" pitchFamily="34" charset="-122"/>
              </a:rPr>
              <a:t>完整的大对象</a:t>
            </a:r>
            <a:r>
              <a:rPr lang="zh-CN" altLang="en-US" dirty="0">
                <a:latin typeface="微软雅黑" pitchFamily="34" charset="-122"/>
                <a:ea typeface="微软雅黑" pitchFamily="34" charset="-122"/>
              </a:rPr>
              <a:t>，导致</a:t>
            </a:r>
            <a:r>
              <a:rPr lang="en-US" altLang="zh-CN" dirty="0">
                <a:latin typeface="微软雅黑" pitchFamily="34" charset="-122"/>
                <a:ea typeface="微软雅黑" pitchFamily="34" charset="-122"/>
              </a:rPr>
              <a:t>IO</a:t>
            </a:r>
            <a:r>
              <a:rPr lang="zh-CN" altLang="en-US" dirty="0">
                <a:latin typeface="微软雅黑" pitchFamily="34" charset="-122"/>
                <a:ea typeface="微软雅黑" pitchFamily="34" charset="-122"/>
              </a:rPr>
              <a:t>和性能低下）</a:t>
            </a:r>
            <a:endParaRPr lang="en-US" altLang="zh-CN" dirty="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修改：将这些彼此独立的数据从大对象中剥离出来，作为独立属性存储到</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中，从而避免不必要的开销。</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7802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14</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83829" y="2485417"/>
            <a:ext cx="10367802" cy="565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p>
            <a:r>
              <a:rPr lang="en-US" altLang="zh-CN" sz="1500" dirty="0">
                <a:latin typeface="微软雅黑" pitchFamily="34" charset="-122"/>
                <a:ea typeface="微软雅黑" pitchFamily="34" charset="-122"/>
              </a:rPr>
              <a:t>&lt;properties&gt;</a:t>
            </a:r>
          </a:p>
          <a:p>
            <a:r>
              <a:rPr lang="en-US" altLang="zh-CN" sz="1500" dirty="0">
                <a:latin typeface="微软雅黑" pitchFamily="34" charset="-122"/>
                <a:ea typeface="微软雅黑" pitchFamily="34" charset="-122"/>
              </a:rPr>
              <a:t>&lt;property name=</a:t>
            </a:r>
            <a:r>
              <a:rPr lang="en-US" altLang="zh-CN" sz="1500" i="1" dirty="0">
                <a:latin typeface="微软雅黑" pitchFamily="34" charset="-122"/>
                <a:ea typeface="微软雅黑" pitchFamily="34" charset="-122"/>
              </a:rPr>
              <a:t>"</a:t>
            </a:r>
            <a:r>
              <a:rPr lang="en-US" altLang="zh-CN" sz="1500" i="1" dirty="0" err="1">
                <a:latin typeface="微软雅黑" pitchFamily="34" charset="-122"/>
                <a:ea typeface="微软雅黑" pitchFamily="34" charset="-122"/>
              </a:rPr>
              <a:t>sessionManager</a:t>
            </a:r>
            <a:r>
              <a:rPr lang="en-US" altLang="zh-CN" sz="1500" i="1" dirty="0">
                <a:latin typeface="微软雅黑" pitchFamily="34" charset="-122"/>
                <a:ea typeface="微软雅黑" pitchFamily="34" charset="-122"/>
              </a:rPr>
              <a:t>" class="</a:t>
            </a:r>
            <a:r>
              <a:rPr lang="en-US" altLang="zh-CN" sz="1500" i="1" dirty="0" err="1">
                <a:latin typeface="微软雅黑" pitchFamily="34" charset="-122"/>
                <a:ea typeface="微软雅黑" pitchFamily="34" charset="-122"/>
              </a:rPr>
              <a:t>org.frameworkset.security.session.impl.SessionManager</a:t>
            </a:r>
            <a:r>
              <a:rPr lang="en-US" altLang="zh-CN" sz="1500" i="1" dirty="0">
                <a:latin typeface="微软雅黑" pitchFamily="34" charset="-122"/>
                <a:ea typeface="微软雅黑" pitchFamily="34" charset="-122"/>
              </a:rPr>
              <a:t>"</a:t>
            </a:r>
          </a:p>
          <a:p>
            <a:r>
              <a:rPr lang="en-US" altLang="zh-CN" sz="1500" dirty="0" err="1">
                <a:latin typeface="微软雅黑" pitchFamily="34" charset="-122"/>
                <a:ea typeface="微软雅黑" pitchFamily="34" charset="-122"/>
              </a:rPr>
              <a:t>init</a:t>
            </a:r>
            <a:r>
              <a:rPr lang="en-US" altLang="zh-CN" sz="1500" dirty="0">
                <a:latin typeface="微软雅黑" pitchFamily="34" charset="-122"/>
                <a:ea typeface="微软雅黑" pitchFamily="34" charset="-122"/>
              </a:rPr>
              <a:t>-method=</a:t>
            </a:r>
            <a:r>
              <a:rPr lang="en-US" altLang="zh-CN" sz="1500" i="1" dirty="0">
                <a:latin typeface="微软雅黑" pitchFamily="34" charset="-122"/>
                <a:ea typeface="微软雅黑" pitchFamily="34" charset="-122"/>
              </a:rPr>
              <a:t>"</a:t>
            </a:r>
            <a:r>
              <a:rPr lang="en-US" altLang="zh-CN" sz="1500" i="1" dirty="0" err="1">
                <a:latin typeface="微软雅黑" pitchFamily="34" charset="-122"/>
                <a:ea typeface="微软雅黑" pitchFamily="34" charset="-122"/>
              </a:rPr>
              <a:t>init</a:t>
            </a:r>
            <a:r>
              <a:rPr lang="en-US" altLang="zh-CN" sz="1500" i="1" dirty="0">
                <a:latin typeface="微软雅黑" pitchFamily="34" charset="-122"/>
                <a:ea typeface="微软雅黑" pitchFamily="34" charset="-122"/>
              </a:rPr>
              <a:t>" destroy-method="destroy"&gt;</a:t>
            </a:r>
          </a:p>
          <a:p>
            <a:r>
              <a:rPr lang="en-US" altLang="zh-CN" sz="1500" dirty="0">
                <a:latin typeface="微软雅黑" pitchFamily="34" charset="-122"/>
                <a:ea typeface="微软雅黑" pitchFamily="34" charset="-122"/>
              </a:rPr>
              <a:t>&lt;property name=</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sessionTimeout</a:t>
            </a:r>
            <a:r>
              <a:rPr lang="en-US" altLang="zh-CN" sz="1500" i="1" dirty="0">
                <a:latin typeface="微软雅黑" pitchFamily="34" charset="-122"/>
                <a:ea typeface="微软雅黑" pitchFamily="34" charset="-122"/>
              </a:rPr>
              <a:t>" value="3600000"/&gt;</a:t>
            </a:r>
          </a:p>
          <a:p>
            <a:r>
              <a:rPr lang="en-US" altLang="zh-CN" sz="1500" dirty="0">
                <a:latin typeface="微软雅黑" pitchFamily="34" charset="-122"/>
                <a:ea typeface="微软雅黑" pitchFamily="34" charset="-122"/>
              </a:rPr>
              <a:t>&lt;property name=</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sessionstore</a:t>
            </a:r>
            <a:r>
              <a:rPr lang="en-US" altLang="zh-CN" sz="1500" i="1" dirty="0">
                <a:latin typeface="微软雅黑" pitchFamily="34" charset="-122"/>
                <a:ea typeface="微软雅黑" pitchFamily="34" charset="-122"/>
              </a:rPr>
              <a:t>" </a:t>
            </a:r>
            <a:r>
              <a:rPr lang="en-US" altLang="zh-CN" sz="1500" i="1" dirty="0" err="1">
                <a:latin typeface="微软雅黑" pitchFamily="34" charset="-122"/>
                <a:ea typeface="微软雅黑" pitchFamily="34" charset="-122"/>
              </a:rPr>
              <a:t>refid</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attr:sessionstore</a:t>
            </a:r>
            <a:r>
              <a:rPr lang="en-US" altLang="zh-CN" sz="1500" i="1" dirty="0">
                <a:latin typeface="微软雅黑" pitchFamily="34" charset="-122"/>
                <a:ea typeface="微软雅黑" pitchFamily="34" charset="-122"/>
              </a:rPr>
              <a:t>"/&gt; </a:t>
            </a:r>
          </a:p>
          <a:p>
            <a:r>
              <a:rPr lang="en-US" altLang="zh-CN" sz="1500" dirty="0">
                <a:latin typeface="微软雅黑" pitchFamily="34" charset="-122"/>
                <a:ea typeface="微软雅黑" pitchFamily="34" charset="-122"/>
              </a:rPr>
              <a:t>&lt;!-- &lt;property name="</a:t>
            </a:r>
            <a:r>
              <a:rPr lang="en-US" altLang="zh-CN" sz="1500" dirty="0" err="1">
                <a:solidFill>
                  <a:srgbClr val="00B050"/>
                </a:solidFill>
                <a:latin typeface="微软雅黑" pitchFamily="34" charset="-122"/>
                <a:ea typeface="微软雅黑" pitchFamily="34" charset="-122"/>
              </a:rPr>
              <a:t>sessionstore</a:t>
            </a:r>
            <a:r>
              <a:rPr lang="en-US" altLang="zh-CN" sz="1500" dirty="0">
                <a:latin typeface="微软雅黑" pitchFamily="34" charset="-122"/>
                <a:ea typeface="微软雅黑" pitchFamily="34" charset="-122"/>
              </a:rPr>
              <a:t>" value="</a:t>
            </a:r>
            <a:r>
              <a:rPr lang="en-US" altLang="zh-CN" sz="1500" dirty="0">
                <a:solidFill>
                  <a:srgbClr val="00B050"/>
                </a:solidFill>
                <a:latin typeface="微软雅黑" pitchFamily="34" charset="-122"/>
                <a:ea typeface="微软雅黑" pitchFamily="34" charset="-122"/>
              </a:rPr>
              <a:t>session</a:t>
            </a:r>
            <a:r>
              <a:rPr lang="en-US" altLang="zh-CN" sz="1500" dirty="0">
                <a:latin typeface="微软雅黑" pitchFamily="34" charset="-122"/>
                <a:ea typeface="微软雅黑" pitchFamily="34" charset="-122"/>
              </a:rPr>
              <a:t>"/&gt;--&gt;</a:t>
            </a:r>
          </a:p>
          <a:p>
            <a:r>
              <a:rPr lang="en-US" altLang="zh-CN" sz="1500" dirty="0">
                <a:latin typeface="微软雅黑" pitchFamily="34" charset="-122"/>
                <a:ea typeface="微软雅黑" pitchFamily="34" charset="-122"/>
              </a:rPr>
              <a:t>&lt;property name=</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cookiename</a:t>
            </a:r>
            <a:r>
              <a:rPr lang="en-US" altLang="zh-CN" sz="1500" i="1" dirty="0">
                <a:latin typeface="微软雅黑" pitchFamily="34" charset="-122"/>
                <a:ea typeface="微软雅黑" pitchFamily="34" charset="-122"/>
              </a:rPr>
              <a:t>" value="</a:t>
            </a:r>
            <a:r>
              <a:rPr lang="en-US" altLang="zh-CN" sz="1500" i="1" dirty="0" err="1">
                <a:latin typeface="微软雅黑" pitchFamily="34" charset="-122"/>
                <a:ea typeface="微软雅黑" pitchFamily="34" charset="-122"/>
              </a:rPr>
              <a:t>b_sessionid</a:t>
            </a:r>
            <a:r>
              <a:rPr lang="en-US" altLang="zh-CN" sz="1500" i="1" dirty="0">
                <a:latin typeface="微软雅黑" pitchFamily="34" charset="-122"/>
                <a:ea typeface="微软雅黑" pitchFamily="34" charset="-122"/>
              </a:rPr>
              <a:t>"/&gt;</a:t>
            </a:r>
          </a:p>
          <a:p>
            <a:r>
              <a:rPr lang="en-US" altLang="zh-CN" sz="1500" dirty="0">
                <a:latin typeface="微软雅黑" pitchFamily="34" charset="-122"/>
                <a:ea typeface="微软雅黑" pitchFamily="34" charset="-122"/>
              </a:rPr>
              <a:t>&lt;property name=</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httpOnly</a:t>
            </a:r>
            <a:r>
              <a:rPr lang="en-US" altLang="zh-CN" sz="1500" i="1" dirty="0">
                <a:latin typeface="微软雅黑" pitchFamily="34" charset="-122"/>
                <a:ea typeface="微软雅黑" pitchFamily="34" charset="-122"/>
              </a:rPr>
              <a:t>" value="true</a:t>
            </a:r>
            <a:r>
              <a:rPr lang="en-US" altLang="zh-CN" sz="1500" i="1" dirty="0">
                <a:latin typeface="微软雅黑" pitchFamily="34" charset="-122"/>
                <a:ea typeface="微软雅黑" pitchFamily="34" charset="-122"/>
              </a:rPr>
              <a:t>"/&gt;</a:t>
            </a:r>
          </a:p>
          <a:p>
            <a:r>
              <a:rPr lang="en-US" altLang="zh-CN" sz="1500" dirty="0"/>
              <a:t>&lt;</a:t>
            </a:r>
            <a:r>
              <a:rPr lang="en-US" altLang="zh-CN" sz="1500" dirty="0"/>
              <a:t>property </a:t>
            </a:r>
            <a:r>
              <a:rPr lang="en-US" altLang="zh-CN" sz="1500" dirty="0"/>
              <a:t>name=</a:t>
            </a:r>
            <a:r>
              <a:rPr lang="en-US" altLang="zh-CN" sz="1500" i="1" dirty="0"/>
              <a:t>"secure" value="false"/&gt;</a:t>
            </a:r>
            <a:endParaRPr lang="en-US" altLang="zh-CN" sz="1500" i="1" dirty="0">
              <a:latin typeface="微软雅黑" pitchFamily="34" charset="-122"/>
              <a:ea typeface="微软雅黑" pitchFamily="34" charset="-122"/>
            </a:endParaRPr>
          </a:p>
          <a:p>
            <a:r>
              <a:rPr lang="en-US" altLang="zh-CN" sz="1500" dirty="0">
                <a:latin typeface="微软雅黑" pitchFamily="34" charset="-122"/>
                <a:ea typeface="微软雅黑" pitchFamily="34" charset="-122"/>
              </a:rPr>
              <a:t>&lt;property name=</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sessionlisteners</a:t>
            </a:r>
            <a:r>
              <a:rPr lang="en-US" altLang="zh-CN" sz="1500" i="1" dirty="0">
                <a:latin typeface="微软雅黑" pitchFamily="34" charset="-122"/>
                <a:ea typeface="微软雅黑" pitchFamily="34" charset="-122"/>
              </a:rPr>
              <a:t>" value="</a:t>
            </a:r>
            <a:r>
              <a:rPr lang="en-US" altLang="zh-CN" sz="1500" i="1" dirty="0" err="1">
                <a:latin typeface="微软雅黑" pitchFamily="34" charset="-122"/>
                <a:ea typeface="微软雅黑" pitchFamily="34" charset="-122"/>
              </a:rPr>
              <a:t>org.frameworkset.security.session.impl.NullSessionListener</a:t>
            </a:r>
            <a:r>
              <a:rPr lang="en-US" altLang="zh-CN" sz="1500" i="1" dirty="0">
                <a:latin typeface="微软雅黑" pitchFamily="34" charset="-122"/>
                <a:ea typeface="微软雅黑" pitchFamily="34" charset="-122"/>
              </a:rPr>
              <a:t>"/&gt;</a:t>
            </a:r>
          </a:p>
          <a:p>
            <a:r>
              <a:rPr lang="en-US" altLang="zh-CN" sz="1500" dirty="0"/>
              <a:t>&lt;!--&lt;</a:t>
            </a:r>
            <a:r>
              <a:rPr lang="en-US" altLang="zh-CN" sz="1500" dirty="0"/>
              <a:t>property name="</a:t>
            </a:r>
            <a:r>
              <a:rPr lang="en-US" altLang="zh-CN" sz="1500" dirty="0" err="1"/>
              <a:t>appcode</a:t>
            </a:r>
            <a:r>
              <a:rPr lang="en-US" altLang="zh-CN" sz="1500" dirty="0"/>
              <a:t>" value="10_25_192_142_pdp"/&gt;--&gt;</a:t>
            </a:r>
            <a:endParaRPr lang="en-US" altLang="zh-CN" sz="1500" i="1" dirty="0">
              <a:latin typeface="微软雅黑" pitchFamily="34" charset="-122"/>
              <a:ea typeface="微软雅黑" pitchFamily="34" charset="-122"/>
            </a:endParaRPr>
          </a:p>
          <a:p>
            <a:r>
              <a:rPr lang="en-US" altLang="zh-CN" sz="1500" dirty="0">
                <a:latin typeface="微软雅黑" pitchFamily="34" charset="-122"/>
                <a:ea typeface="微软雅黑" pitchFamily="34" charset="-122"/>
              </a:rPr>
              <a:t>&lt;/property</a:t>
            </a:r>
            <a:r>
              <a:rPr lang="en-US" altLang="zh-CN" sz="1500" dirty="0">
                <a:latin typeface="微软雅黑" pitchFamily="34" charset="-122"/>
                <a:ea typeface="微软雅黑" pitchFamily="34" charset="-122"/>
              </a:rPr>
              <a:t>&gt;</a:t>
            </a:r>
          </a:p>
          <a:p>
            <a:endParaRPr lang="en-US" altLang="zh-CN" sz="1500" dirty="0">
              <a:latin typeface="微软雅黑" pitchFamily="34" charset="-122"/>
              <a:ea typeface="微软雅黑" pitchFamily="34" charset="-122"/>
            </a:endParaRPr>
          </a:p>
          <a:p>
            <a:endParaRPr lang="en-US" altLang="zh-CN" sz="1500" dirty="0">
              <a:latin typeface="微软雅黑" pitchFamily="34" charset="-122"/>
              <a:ea typeface="微软雅黑" pitchFamily="34" charset="-122"/>
            </a:endParaRPr>
          </a:p>
          <a:p>
            <a:endParaRPr lang="en-US" altLang="zh-CN" sz="1500" dirty="0">
              <a:latin typeface="微软雅黑" pitchFamily="34" charset="-122"/>
              <a:ea typeface="微软雅黑" pitchFamily="34" charset="-122"/>
            </a:endParaRPr>
          </a:p>
          <a:p>
            <a:endParaRPr lang="en-US" altLang="zh-CN" sz="1500" dirty="0">
              <a:latin typeface="微软雅黑" pitchFamily="34" charset="-122"/>
              <a:ea typeface="微软雅黑" pitchFamily="34" charset="-122"/>
            </a:endParaRPr>
          </a:p>
          <a:p>
            <a:endParaRPr lang="en-US" altLang="zh-CN" sz="1500" dirty="0">
              <a:latin typeface="微软雅黑" pitchFamily="34" charset="-122"/>
              <a:ea typeface="微软雅黑" pitchFamily="34" charset="-122"/>
            </a:endParaRPr>
          </a:p>
          <a:p>
            <a:endParaRPr lang="en-US" altLang="zh-CN" sz="1500" dirty="0">
              <a:latin typeface="微软雅黑" pitchFamily="34" charset="-122"/>
              <a:ea typeface="微软雅黑" pitchFamily="34" charset="-122"/>
            </a:endParaRPr>
          </a:p>
          <a:p>
            <a:endParaRPr lang="zh-CN" altLang="en-US" sz="1500" dirty="0">
              <a:latin typeface="微软雅黑" pitchFamily="34" charset="-122"/>
              <a:ea typeface="微软雅黑" pitchFamily="34" charset="-122"/>
            </a:endParaRPr>
          </a:p>
          <a:p>
            <a:r>
              <a:rPr lang="en-US" altLang="zh-CN" sz="1500" dirty="0">
                <a:latin typeface="微软雅黑" pitchFamily="34" charset="-122"/>
                <a:ea typeface="微软雅黑" pitchFamily="34" charset="-122"/>
              </a:rPr>
              <a:t>&lt;</a:t>
            </a:r>
            <a:r>
              <a:rPr lang="en-US" altLang="zh-CN" sz="1500" dirty="0">
                <a:latin typeface="微软雅黑" pitchFamily="34" charset="-122"/>
                <a:ea typeface="微软雅黑" pitchFamily="34" charset="-122"/>
              </a:rPr>
              <a:t>property name=</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sessionStaticManager</a:t>
            </a:r>
            <a:r>
              <a:rPr lang="en-US" altLang="zh-CN" sz="1500" i="1" dirty="0">
                <a:latin typeface="微软雅黑" pitchFamily="34" charset="-122"/>
                <a:ea typeface="微软雅黑" pitchFamily="34" charset="-122"/>
              </a:rPr>
              <a:t>" class="org.frameworkset.security.session.statics.MongoSessionStaticManagerImpl"/&gt;</a:t>
            </a:r>
          </a:p>
          <a:p>
            <a:endParaRPr lang="zh-CN" altLang="en-US" sz="1500" dirty="0">
              <a:latin typeface="微软雅黑" pitchFamily="34" charset="-122"/>
              <a:ea typeface="微软雅黑" pitchFamily="34" charset="-122"/>
            </a:endParaRPr>
          </a:p>
          <a:p>
            <a:r>
              <a:rPr lang="en-US" altLang="zh-CN" sz="1500" dirty="0">
                <a:latin typeface="微软雅黑" pitchFamily="34" charset="-122"/>
                <a:ea typeface="微软雅黑" pitchFamily="34" charset="-122"/>
              </a:rPr>
              <a:t>&lt;property name=</a:t>
            </a:r>
            <a:r>
              <a:rPr lang="en-US" altLang="zh-CN" sz="1500" i="1" dirty="0">
                <a:latin typeface="微软雅黑" pitchFamily="34" charset="-122"/>
                <a:ea typeface="微软雅黑" pitchFamily="34" charset="-122"/>
              </a:rPr>
              <a:t>"</a:t>
            </a:r>
            <a:r>
              <a:rPr lang="en-US" altLang="zh-CN" sz="1500" i="1" dirty="0" err="1">
                <a:solidFill>
                  <a:srgbClr val="00B050"/>
                </a:solidFill>
                <a:latin typeface="微软雅黑" pitchFamily="34" charset="-122"/>
                <a:ea typeface="微软雅黑" pitchFamily="34" charset="-122"/>
              </a:rPr>
              <a:t>sessionstore</a:t>
            </a:r>
            <a:r>
              <a:rPr lang="en-US" altLang="zh-CN" sz="1500" i="1" dirty="0">
                <a:latin typeface="微软雅黑" pitchFamily="34" charset="-122"/>
                <a:ea typeface="微软雅黑" pitchFamily="34" charset="-122"/>
              </a:rPr>
              <a:t>" class="</a:t>
            </a:r>
            <a:r>
              <a:rPr lang="en-US" altLang="zh-CN" sz="1500" i="1" dirty="0" err="1">
                <a:latin typeface="微软雅黑" pitchFamily="34" charset="-122"/>
                <a:ea typeface="微软雅黑" pitchFamily="34" charset="-122"/>
              </a:rPr>
              <a:t>org.frameworkset.security.session.impl.MongDBSessionStore</a:t>
            </a:r>
            <a:r>
              <a:rPr lang="en-US" altLang="zh-CN" sz="1500" i="1" dirty="0">
                <a:latin typeface="微软雅黑" pitchFamily="34" charset="-122"/>
                <a:ea typeface="微软雅黑" pitchFamily="34" charset="-122"/>
              </a:rPr>
              <a:t>"/&gt;</a:t>
            </a:r>
          </a:p>
          <a:p>
            <a:r>
              <a:rPr lang="en-US" altLang="zh-CN" sz="1500" dirty="0">
                <a:latin typeface="微软雅黑" pitchFamily="34" charset="-122"/>
                <a:ea typeface="微软雅黑" pitchFamily="34" charset="-122"/>
              </a:rPr>
              <a:t>&lt;/properties&gt;</a:t>
            </a:r>
            <a:endParaRPr lang="zh-CN" altLang="en-US" sz="1500" dirty="0">
              <a:latin typeface="微软雅黑" pitchFamily="34" charset="-122"/>
              <a:ea typeface="微软雅黑" pitchFamily="34" charset="-122"/>
            </a:endParaRPr>
          </a:p>
        </p:txBody>
      </p:sp>
      <p:sp>
        <p:nvSpPr>
          <p:cNvPr id="42" name="TextBox 3"/>
          <p:cNvSpPr txBox="1">
            <a:spLocks noChangeArrowheads="1"/>
          </p:cNvSpPr>
          <p:nvPr/>
        </p:nvSpPr>
        <p:spPr bwMode="auto">
          <a:xfrm>
            <a:off x="431316" y="1881848"/>
            <a:ext cx="11835289"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应用程序只需修改配置文件</a:t>
            </a:r>
            <a:r>
              <a:rPr lang="en-US" altLang="zh-CN" dirty="0" smtClean="0">
                <a:latin typeface="微软雅黑" pitchFamily="34" charset="-122"/>
                <a:ea typeface="微软雅黑" pitchFamily="34" charset="-122"/>
              </a:rPr>
              <a:t>resources/sessionconf.xml</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3" name="TextBox 17"/>
          <p:cNvSpPr txBox="1">
            <a:spLocks noChangeArrowheads="1"/>
          </p:cNvSpPr>
          <p:nvPr/>
        </p:nvSpPr>
        <p:spPr bwMode="auto">
          <a:xfrm>
            <a:off x="6863194" y="2976073"/>
            <a:ext cx="5327221" cy="4040500"/>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500" dirty="0" err="1">
                <a:solidFill>
                  <a:schemeClr val="bg1"/>
                </a:solidFill>
                <a:latin typeface="微软雅黑" pitchFamily="34" charset="-122"/>
                <a:ea typeface="微软雅黑" pitchFamily="34" charset="-122"/>
              </a:rPr>
              <a:t>sessionManager</a:t>
            </a:r>
            <a:r>
              <a:rPr lang="zh-CN" altLang="en-US" sz="1500" dirty="0">
                <a:solidFill>
                  <a:schemeClr val="bg1"/>
                </a:solidFill>
                <a:latin typeface="微软雅黑" pitchFamily="34" charset="-122"/>
                <a:ea typeface="微软雅黑" pitchFamily="34" charset="-122"/>
              </a:rPr>
              <a:t>配置说明： </a:t>
            </a:r>
            <a:br>
              <a:rPr lang="zh-CN" altLang="en-US" sz="1500" dirty="0">
                <a:solidFill>
                  <a:schemeClr val="bg1"/>
                </a:solidFill>
                <a:latin typeface="微软雅黑" pitchFamily="34" charset="-122"/>
                <a:ea typeface="微软雅黑" pitchFamily="34" charset="-122"/>
              </a:rPr>
            </a:br>
            <a:r>
              <a:rPr lang="en-US" altLang="zh-CN" sz="1500" dirty="0" err="1">
                <a:solidFill>
                  <a:schemeClr val="bg1"/>
                </a:solidFill>
                <a:latin typeface="微软雅黑" pitchFamily="34" charset="-122"/>
                <a:ea typeface="微软雅黑" pitchFamily="34" charset="-122"/>
              </a:rPr>
              <a:t>org.frameworkset.security.session.impl.SessionManager</a:t>
            </a:r>
            <a:r>
              <a:rPr lang="zh-CN" altLang="en-US" sz="1500" dirty="0">
                <a:solidFill>
                  <a:schemeClr val="bg1"/>
                </a:solidFill>
                <a:latin typeface="微软雅黑" pitchFamily="34" charset="-122"/>
                <a:ea typeface="微软雅黑" pitchFamily="34" charset="-122"/>
              </a:rPr>
              <a:t>是</a:t>
            </a:r>
            <a:r>
              <a:rPr lang="en-US" altLang="zh-CN" sz="1500" dirty="0" err="1">
                <a:solidFill>
                  <a:schemeClr val="bg1"/>
                </a:solidFill>
                <a:latin typeface="微软雅黑" pitchFamily="34" charset="-122"/>
                <a:ea typeface="微软雅黑" pitchFamily="34" charset="-122"/>
              </a:rPr>
              <a:t>bboss</a:t>
            </a:r>
            <a:r>
              <a:rPr lang="zh-CN" altLang="en-US" sz="1500" dirty="0">
                <a:solidFill>
                  <a:schemeClr val="bg1"/>
                </a:solidFill>
                <a:latin typeface="微软雅黑" pitchFamily="34" charset="-122"/>
                <a:ea typeface="微软雅黑" pitchFamily="34" charset="-122"/>
              </a:rPr>
              <a:t>提供的</a:t>
            </a:r>
            <a:r>
              <a:rPr lang="en-US" altLang="zh-CN" sz="1500" dirty="0">
                <a:solidFill>
                  <a:schemeClr val="bg1"/>
                </a:solidFill>
                <a:latin typeface="微软雅黑" pitchFamily="34" charset="-122"/>
                <a:ea typeface="微软雅黑" pitchFamily="34" charset="-122"/>
              </a:rPr>
              <a:t>session</a:t>
            </a:r>
            <a:r>
              <a:rPr lang="zh-CN" altLang="en-US" sz="1500" dirty="0">
                <a:solidFill>
                  <a:schemeClr val="bg1"/>
                </a:solidFill>
                <a:latin typeface="微软雅黑" pitchFamily="34" charset="-122"/>
                <a:ea typeface="微软雅黑" pitchFamily="34" charset="-122"/>
              </a:rPr>
              <a:t>会话管理组件。 </a:t>
            </a:r>
            <a:br>
              <a:rPr lang="zh-CN" altLang="en-US" sz="1500" dirty="0">
                <a:solidFill>
                  <a:schemeClr val="bg1"/>
                </a:solidFill>
                <a:latin typeface="微软雅黑" pitchFamily="34" charset="-122"/>
                <a:ea typeface="微软雅黑" pitchFamily="34" charset="-122"/>
              </a:rPr>
            </a:br>
            <a:r>
              <a:rPr lang="en-US" altLang="zh-CN" sz="1500" dirty="0" err="1">
                <a:solidFill>
                  <a:schemeClr val="bg1"/>
                </a:solidFill>
                <a:latin typeface="微软雅黑" pitchFamily="34" charset="-122"/>
                <a:ea typeface="微软雅黑" pitchFamily="34" charset="-122"/>
              </a:rPr>
              <a:t>sessionTimeout</a:t>
            </a:r>
            <a:r>
              <a:rPr lang="en-US" altLang="zh-CN" sz="1500" dirty="0">
                <a:solidFill>
                  <a:schemeClr val="bg1"/>
                </a:solidFill>
                <a:latin typeface="微软雅黑" pitchFamily="34" charset="-122"/>
                <a:ea typeface="微软雅黑" pitchFamily="34" charset="-122"/>
              </a:rPr>
              <a:t>-</a:t>
            </a:r>
            <a:r>
              <a:rPr lang="zh-CN" altLang="en-US" sz="1500" dirty="0">
                <a:solidFill>
                  <a:schemeClr val="bg1"/>
                </a:solidFill>
                <a:latin typeface="微软雅黑" pitchFamily="34" charset="-122"/>
                <a:ea typeface="微软雅黑" pitchFamily="34" charset="-122"/>
              </a:rPr>
              <a:t>属性指定会话超时时间，单位：毫秒，</a:t>
            </a:r>
            <a:r>
              <a:rPr lang="en-US" altLang="zh-CN" sz="1500" dirty="0">
                <a:solidFill>
                  <a:schemeClr val="bg1"/>
                </a:solidFill>
                <a:latin typeface="微软雅黑" pitchFamily="34" charset="-122"/>
                <a:ea typeface="微软雅黑" pitchFamily="34" charset="-122"/>
              </a:rPr>
              <a:t>-1</a:t>
            </a:r>
            <a:r>
              <a:rPr lang="zh-CN" altLang="en-US" sz="1500" dirty="0">
                <a:solidFill>
                  <a:schemeClr val="bg1"/>
                </a:solidFill>
                <a:latin typeface="微软雅黑" pitchFamily="34" charset="-122"/>
                <a:ea typeface="微软雅黑" pitchFamily="34" charset="-122"/>
              </a:rPr>
              <a:t>或</a:t>
            </a:r>
            <a:r>
              <a:rPr lang="en-US" altLang="zh-CN" sz="1500" dirty="0">
                <a:solidFill>
                  <a:schemeClr val="bg1"/>
                </a:solidFill>
                <a:latin typeface="微软雅黑" pitchFamily="34" charset="-122"/>
                <a:ea typeface="微软雅黑" pitchFamily="34" charset="-122"/>
              </a:rPr>
              <a:t>0</a:t>
            </a:r>
            <a:r>
              <a:rPr lang="zh-CN" altLang="en-US" sz="1500" dirty="0">
                <a:solidFill>
                  <a:schemeClr val="bg1"/>
                </a:solidFill>
                <a:latin typeface="微软雅黑" pitchFamily="34" charset="-122"/>
                <a:ea typeface="微软雅黑" pitchFamily="34" charset="-122"/>
              </a:rPr>
              <a:t>标识</a:t>
            </a:r>
            <a:r>
              <a:rPr lang="en-US" altLang="zh-CN" sz="1500" dirty="0">
                <a:solidFill>
                  <a:schemeClr val="bg1"/>
                </a:solidFill>
                <a:latin typeface="微软雅黑" pitchFamily="34" charset="-122"/>
                <a:ea typeface="微软雅黑" pitchFamily="34" charset="-122"/>
              </a:rPr>
              <a:t>session</a:t>
            </a:r>
            <a:r>
              <a:rPr lang="zh-CN" altLang="en-US" sz="1500" dirty="0">
                <a:solidFill>
                  <a:schemeClr val="bg1"/>
                </a:solidFill>
                <a:latin typeface="微软雅黑" pitchFamily="34" charset="-122"/>
                <a:ea typeface="微软雅黑" pitchFamily="34" charset="-122"/>
              </a:rPr>
              <a:t>永不超时。 </a:t>
            </a:r>
            <a:br>
              <a:rPr lang="zh-CN" altLang="en-US" sz="1500" dirty="0">
                <a:solidFill>
                  <a:schemeClr val="bg1"/>
                </a:solidFill>
                <a:latin typeface="微软雅黑" pitchFamily="34" charset="-122"/>
                <a:ea typeface="微软雅黑" pitchFamily="34" charset="-122"/>
              </a:rPr>
            </a:br>
            <a:r>
              <a:rPr lang="en-US" altLang="zh-CN" sz="1500" dirty="0" err="1">
                <a:solidFill>
                  <a:schemeClr val="bg1"/>
                </a:solidFill>
                <a:latin typeface="微软雅黑" pitchFamily="34" charset="-122"/>
                <a:ea typeface="微软雅黑" pitchFamily="34" charset="-122"/>
              </a:rPr>
              <a:t>sessionstore</a:t>
            </a:r>
            <a:r>
              <a:rPr lang="en-US" altLang="zh-CN" sz="1500" dirty="0">
                <a:solidFill>
                  <a:schemeClr val="bg1"/>
                </a:solidFill>
                <a:latin typeface="微软雅黑" pitchFamily="34" charset="-122"/>
                <a:ea typeface="微软雅黑" pitchFamily="34" charset="-122"/>
              </a:rPr>
              <a:t>-</a:t>
            </a:r>
            <a:r>
              <a:rPr lang="zh-CN" altLang="en-US" sz="1500" dirty="0">
                <a:solidFill>
                  <a:schemeClr val="bg1"/>
                </a:solidFill>
                <a:latin typeface="微软雅黑" pitchFamily="34" charset="-122"/>
                <a:ea typeface="微软雅黑" pitchFamily="34" charset="-122"/>
              </a:rPr>
              <a:t>指定</a:t>
            </a:r>
            <a:r>
              <a:rPr lang="en-US" altLang="zh-CN" sz="1500" dirty="0">
                <a:solidFill>
                  <a:schemeClr val="bg1"/>
                </a:solidFill>
                <a:latin typeface="微软雅黑" pitchFamily="34" charset="-122"/>
                <a:ea typeface="微软雅黑" pitchFamily="34" charset="-122"/>
              </a:rPr>
              <a:t>session</a:t>
            </a:r>
            <a:r>
              <a:rPr lang="zh-CN" altLang="en-US" sz="1500" dirty="0">
                <a:solidFill>
                  <a:schemeClr val="bg1"/>
                </a:solidFill>
                <a:latin typeface="微软雅黑" pitchFamily="34" charset="-122"/>
                <a:ea typeface="微软雅黑" pitchFamily="34" charset="-122"/>
              </a:rPr>
              <a:t>的存储机制，</a:t>
            </a:r>
            <a:r>
              <a:rPr lang="en-US" altLang="zh-CN" sz="1500" dirty="0">
                <a:solidFill>
                  <a:schemeClr val="bg1"/>
                </a:solidFill>
                <a:latin typeface="微软雅黑" pitchFamily="34" charset="-122"/>
                <a:ea typeface="微软雅黑" pitchFamily="34" charset="-122"/>
              </a:rPr>
              <a:t>session</a:t>
            </a:r>
            <a:r>
              <a:rPr lang="zh-CN" altLang="en-US" sz="1500" dirty="0">
                <a:solidFill>
                  <a:schemeClr val="bg1"/>
                </a:solidFill>
                <a:latin typeface="微软雅黑" pitchFamily="34" charset="-122"/>
                <a:ea typeface="微软雅黑" pitchFamily="34" charset="-122"/>
              </a:rPr>
              <a:t>表示会话使用容器默认的会话管理机制，配置为</a:t>
            </a:r>
            <a:r>
              <a:rPr lang="en-US" altLang="zh-CN" sz="1500" dirty="0" err="1">
                <a:solidFill>
                  <a:schemeClr val="bg1"/>
                </a:solidFill>
                <a:latin typeface="微软雅黑" pitchFamily="34" charset="-122"/>
                <a:ea typeface="微软雅黑" pitchFamily="34" charset="-122"/>
              </a:rPr>
              <a:t>MongDBSessionStore</a:t>
            </a:r>
            <a:r>
              <a:rPr lang="zh-CN" altLang="en-US" sz="1500" dirty="0">
                <a:solidFill>
                  <a:schemeClr val="bg1"/>
                </a:solidFill>
                <a:latin typeface="微软雅黑" pitchFamily="34" charset="-122"/>
                <a:ea typeface="微软雅黑" pitchFamily="34" charset="-122"/>
              </a:rPr>
              <a:t>时则启用</a:t>
            </a:r>
            <a:r>
              <a:rPr lang="en-US" altLang="zh-CN" sz="1500" dirty="0" err="1">
                <a:solidFill>
                  <a:schemeClr val="bg1"/>
                </a:solidFill>
                <a:latin typeface="微软雅黑" pitchFamily="34" charset="-122"/>
                <a:ea typeface="微软雅黑" pitchFamily="34" charset="-122"/>
              </a:rPr>
              <a:t>bboss</a:t>
            </a:r>
            <a:r>
              <a:rPr lang="zh-CN" altLang="en-US" sz="1500" dirty="0">
                <a:solidFill>
                  <a:schemeClr val="bg1"/>
                </a:solidFill>
                <a:latin typeface="微软雅黑" pitchFamily="34" charset="-122"/>
                <a:ea typeface="微软雅黑" pitchFamily="34" charset="-122"/>
              </a:rPr>
              <a:t>的会话管理机制 </a:t>
            </a:r>
            <a:br>
              <a:rPr lang="zh-CN" altLang="en-US" sz="1500" dirty="0">
                <a:solidFill>
                  <a:schemeClr val="bg1"/>
                </a:solidFill>
                <a:latin typeface="微软雅黑" pitchFamily="34" charset="-122"/>
                <a:ea typeface="微软雅黑" pitchFamily="34" charset="-122"/>
              </a:rPr>
            </a:br>
            <a:r>
              <a:rPr lang="en-US" altLang="zh-CN" sz="1500" dirty="0" err="1">
                <a:solidFill>
                  <a:schemeClr val="bg1"/>
                </a:solidFill>
                <a:latin typeface="微软雅黑" pitchFamily="34" charset="-122"/>
                <a:ea typeface="微软雅黑" pitchFamily="34" charset="-122"/>
              </a:rPr>
              <a:t>cookiename</a:t>
            </a:r>
            <a:r>
              <a:rPr lang="en-US" altLang="zh-CN" sz="1500" dirty="0">
                <a:solidFill>
                  <a:schemeClr val="bg1"/>
                </a:solidFill>
                <a:latin typeface="微软雅黑" pitchFamily="34" charset="-122"/>
                <a:ea typeface="微软雅黑" pitchFamily="34" charset="-122"/>
              </a:rPr>
              <a:t>-</a:t>
            </a:r>
            <a:r>
              <a:rPr lang="zh-CN" altLang="en-US" sz="1500" dirty="0">
                <a:solidFill>
                  <a:schemeClr val="bg1"/>
                </a:solidFill>
                <a:latin typeface="微软雅黑" pitchFamily="34" charset="-122"/>
                <a:ea typeface="微软雅黑" pitchFamily="34" charset="-122"/>
              </a:rPr>
              <a:t>指定会话</a:t>
            </a:r>
            <a:r>
              <a:rPr lang="en-US" altLang="zh-CN" sz="1500" dirty="0">
                <a:solidFill>
                  <a:schemeClr val="bg1"/>
                </a:solidFill>
                <a:latin typeface="微软雅黑" pitchFamily="34" charset="-122"/>
                <a:ea typeface="微软雅黑" pitchFamily="34" charset="-122"/>
              </a:rPr>
              <a:t>cookie</a:t>
            </a:r>
            <a:r>
              <a:rPr lang="zh-CN" altLang="en-US" sz="1500" dirty="0">
                <a:solidFill>
                  <a:schemeClr val="bg1"/>
                </a:solidFill>
                <a:latin typeface="微软雅黑" pitchFamily="34" charset="-122"/>
                <a:ea typeface="微软雅黑" pitchFamily="34" charset="-122"/>
              </a:rPr>
              <a:t>名称 </a:t>
            </a:r>
            <a:br>
              <a:rPr lang="zh-CN" altLang="en-US" sz="1500" dirty="0">
                <a:solidFill>
                  <a:schemeClr val="bg1"/>
                </a:solidFill>
                <a:latin typeface="微软雅黑" pitchFamily="34" charset="-122"/>
                <a:ea typeface="微软雅黑" pitchFamily="34" charset="-122"/>
              </a:rPr>
            </a:br>
            <a:r>
              <a:rPr lang="en-US" altLang="zh-CN" sz="1500" dirty="0" err="1">
                <a:solidFill>
                  <a:schemeClr val="bg1"/>
                </a:solidFill>
                <a:latin typeface="微软雅黑" pitchFamily="34" charset="-122"/>
                <a:ea typeface="微软雅黑" pitchFamily="34" charset="-122"/>
              </a:rPr>
              <a:t>httpOnly</a:t>
            </a:r>
            <a:r>
              <a:rPr lang="en-US" altLang="zh-CN" sz="1500" dirty="0">
                <a:solidFill>
                  <a:schemeClr val="bg1"/>
                </a:solidFill>
                <a:latin typeface="微软雅黑" pitchFamily="34" charset="-122"/>
                <a:ea typeface="微软雅黑" pitchFamily="34" charset="-122"/>
              </a:rPr>
              <a:t>-</a:t>
            </a:r>
            <a:r>
              <a:rPr lang="zh-CN" altLang="en-US" sz="1500" dirty="0">
                <a:solidFill>
                  <a:schemeClr val="bg1"/>
                </a:solidFill>
                <a:latin typeface="微软雅黑" pitchFamily="34" charset="-122"/>
                <a:ea typeface="微软雅黑" pitchFamily="34" charset="-122"/>
              </a:rPr>
              <a:t>指定会话</a:t>
            </a:r>
            <a:r>
              <a:rPr lang="en-US" altLang="zh-CN" sz="1500" dirty="0">
                <a:solidFill>
                  <a:schemeClr val="bg1"/>
                </a:solidFill>
                <a:latin typeface="微软雅黑" pitchFamily="34" charset="-122"/>
                <a:ea typeface="微软雅黑" pitchFamily="34" charset="-122"/>
              </a:rPr>
              <a:t>cookie</a:t>
            </a:r>
            <a:r>
              <a:rPr lang="zh-CN" altLang="en-US" sz="1500" dirty="0">
                <a:solidFill>
                  <a:schemeClr val="bg1"/>
                </a:solidFill>
                <a:latin typeface="微软雅黑" pitchFamily="34" charset="-122"/>
                <a:ea typeface="微软雅黑" pitchFamily="34" charset="-122"/>
              </a:rPr>
              <a:t>是否使用</a:t>
            </a:r>
            <a:r>
              <a:rPr lang="en-US" altLang="zh-CN" sz="1500" dirty="0" err="1">
                <a:solidFill>
                  <a:schemeClr val="bg1"/>
                </a:solidFill>
                <a:latin typeface="微软雅黑" pitchFamily="34" charset="-122"/>
                <a:ea typeface="微软雅黑" pitchFamily="34" charset="-122"/>
              </a:rPr>
              <a:t>httponly</a:t>
            </a:r>
            <a:r>
              <a:rPr lang="zh-CN" altLang="en-US" sz="1500" dirty="0">
                <a:solidFill>
                  <a:schemeClr val="bg1"/>
                </a:solidFill>
                <a:latin typeface="微软雅黑" pitchFamily="34" charset="-122"/>
                <a:ea typeface="微软雅黑" pitchFamily="34" charset="-122"/>
              </a:rPr>
              <a:t>模式，</a:t>
            </a:r>
            <a:r>
              <a:rPr lang="en-US" altLang="zh-CN" sz="1500" dirty="0">
                <a:solidFill>
                  <a:schemeClr val="bg1"/>
                </a:solidFill>
                <a:latin typeface="微软雅黑" pitchFamily="34" charset="-122"/>
                <a:ea typeface="微软雅黑" pitchFamily="34" charset="-122"/>
              </a:rPr>
              <a:t>true</a:t>
            </a:r>
            <a:r>
              <a:rPr lang="zh-CN" altLang="en-US" sz="1500" dirty="0">
                <a:solidFill>
                  <a:schemeClr val="bg1"/>
                </a:solidFill>
                <a:latin typeface="微软雅黑" pitchFamily="34" charset="-122"/>
                <a:ea typeface="微软雅黑" pitchFamily="34" charset="-122"/>
              </a:rPr>
              <a:t>和</a:t>
            </a:r>
            <a:r>
              <a:rPr lang="en-US" altLang="zh-CN" sz="1500" dirty="0">
                <a:solidFill>
                  <a:schemeClr val="bg1"/>
                </a:solidFill>
                <a:latin typeface="微软雅黑" pitchFamily="34" charset="-122"/>
                <a:ea typeface="微软雅黑" pitchFamily="34" charset="-122"/>
              </a:rPr>
              <a:t>false</a:t>
            </a:r>
            <a:r>
              <a:rPr lang="zh-CN" altLang="en-US" sz="1500" dirty="0">
                <a:solidFill>
                  <a:schemeClr val="bg1"/>
                </a:solidFill>
                <a:latin typeface="微软雅黑" pitchFamily="34" charset="-122"/>
                <a:ea typeface="微软雅黑" pitchFamily="34" charset="-122"/>
              </a:rPr>
              <a:t>两个值，默认为</a:t>
            </a:r>
            <a:r>
              <a:rPr lang="en-US" altLang="zh-CN" sz="1500" dirty="0">
                <a:solidFill>
                  <a:schemeClr val="bg1"/>
                </a:solidFill>
                <a:latin typeface="微软雅黑" pitchFamily="34" charset="-122"/>
                <a:ea typeface="微软雅黑" pitchFamily="34" charset="-122"/>
              </a:rPr>
              <a:t>true</a:t>
            </a:r>
          </a:p>
          <a:p>
            <a:pPr eaLnBrk="1" hangingPunct="1"/>
            <a:r>
              <a:rPr lang="en-US" altLang="zh-CN" sz="1500" i="1" dirty="0">
                <a:solidFill>
                  <a:schemeClr val="bg1"/>
                </a:solidFill>
              </a:rPr>
              <a:t>secure </a:t>
            </a:r>
            <a:r>
              <a:rPr lang="en-US" altLang="zh-CN" sz="1500" i="1" dirty="0">
                <a:solidFill>
                  <a:schemeClr val="bg1"/>
                </a:solidFill>
              </a:rPr>
              <a:t>–</a:t>
            </a:r>
            <a:r>
              <a:rPr lang="zh-CN" altLang="en-US" sz="1500" dirty="0">
                <a:solidFill>
                  <a:schemeClr val="bg1"/>
                </a:solidFill>
                <a:latin typeface="微软雅黑" pitchFamily="34" charset="-122"/>
                <a:ea typeface="微软雅黑" pitchFamily="34" charset="-122"/>
              </a:rPr>
              <a:t>结合</a:t>
            </a:r>
            <a:r>
              <a:rPr lang="en-US" altLang="zh-CN" sz="1500" dirty="0">
                <a:solidFill>
                  <a:schemeClr val="bg1"/>
                </a:solidFill>
                <a:latin typeface="微软雅黑" pitchFamily="34" charset="-122"/>
                <a:ea typeface="微软雅黑" pitchFamily="34" charset="-122"/>
              </a:rPr>
              <a:t>https</a:t>
            </a:r>
            <a:r>
              <a:rPr lang="zh-CN" altLang="en-US" sz="1500" dirty="0">
                <a:solidFill>
                  <a:schemeClr val="bg1"/>
                </a:solidFill>
                <a:latin typeface="微软雅黑" pitchFamily="34" charset="-122"/>
                <a:ea typeface="微软雅黑" pitchFamily="34" charset="-122"/>
              </a:rPr>
              <a:t>阻止传输过程中</a:t>
            </a:r>
            <a:r>
              <a:rPr lang="en-US" altLang="zh-CN" sz="1500" dirty="0" err="1">
                <a:solidFill>
                  <a:schemeClr val="bg1"/>
                </a:solidFill>
                <a:latin typeface="微软雅黑" pitchFamily="34" charset="-122"/>
                <a:ea typeface="微软雅黑" pitchFamily="34" charset="-122"/>
              </a:rPr>
              <a:t>sessionid</a:t>
            </a:r>
            <a:r>
              <a:rPr lang="zh-CN" altLang="en-US" sz="1500" dirty="0">
                <a:solidFill>
                  <a:schemeClr val="bg1"/>
                </a:solidFill>
                <a:latin typeface="微软雅黑" pitchFamily="34" charset="-122"/>
                <a:ea typeface="微软雅黑" pitchFamily="34" charset="-122"/>
              </a:rPr>
              <a:t>被</a:t>
            </a:r>
            <a:r>
              <a:rPr lang="zh-CN" altLang="en-US" sz="1500" dirty="0">
                <a:solidFill>
                  <a:schemeClr val="bg1"/>
                </a:solidFill>
                <a:latin typeface="微软雅黑" pitchFamily="34" charset="-122"/>
                <a:ea typeface="微软雅黑" pitchFamily="34" charset="-122"/>
              </a:rPr>
              <a:t>窃取</a:t>
            </a:r>
            <a:r>
              <a:rPr lang="en-US" altLang="zh-CN" sz="1500" dirty="0">
                <a:solidFill>
                  <a:schemeClr val="bg1"/>
                </a:solidFill>
                <a:latin typeface="微软雅黑" pitchFamily="34" charset="-122"/>
                <a:ea typeface="微软雅黑" pitchFamily="34" charset="-122"/>
              </a:rPr>
              <a:t> </a:t>
            </a:r>
            <a:endParaRPr lang="en-US" altLang="zh-CN" sz="1500" dirty="0">
              <a:solidFill>
                <a:schemeClr val="bg1"/>
              </a:solidFill>
              <a:latin typeface="微软雅黑" pitchFamily="34" charset="-122"/>
              <a:ea typeface="微软雅黑" pitchFamily="34" charset="-122"/>
            </a:endParaRPr>
          </a:p>
          <a:p>
            <a:r>
              <a:rPr lang="en-US" altLang="zh-CN" sz="1500" dirty="0" err="1">
                <a:solidFill>
                  <a:schemeClr val="bg1"/>
                </a:solidFill>
              </a:rPr>
              <a:t>Appcode</a:t>
            </a:r>
            <a:r>
              <a:rPr lang="en-US" altLang="zh-CN" sz="1500" dirty="0">
                <a:solidFill>
                  <a:schemeClr val="bg1"/>
                </a:solidFill>
              </a:rPr>
              <a:t>-</a:t>
            </a:r>
            <a:r>
              <a:rPr lang="zh-CN" altLang="en-US" sz="1500" dirty="0">
                <a:solidFill>
                  <a:schemeClr val="bg1"/>
                </a:solidFill>
              </a:rPr>
              <a:t>应用编码，如果没有指定</a:t>
            </a:r>
            <a:r>
              <a:rPr lang="en-US" altLang="zh-CN" sz="1500" dirty="0" err="1">
                <a:solidFill>
                  <a:schemeClr val="bg1"/>
                </a:solidFill>
              </a:rPr>
              <a:t>appcode</a:t>
            </a:r>
            <a:r>
              <a:rPr lang="zh-CN" altLang="en-US" sz="1500" dirty="0">
                <a:solidFill>
                  <a:schemeClr val="bg1"/>
                </a:solidFill>
              </a:rPr>
              <a:t>值默认为应用上下文</a:t>
            </a:r>
          </a:p>
          <a:p>
            <a:r>
              <a:rPr lang="zh-CN" altLang="en-US" sz="1500" dirty="0">
                <a:solidFill>
                  <a:schemeClr val="bg1"/>
                </a:solidFill>
              </a:rPr>
              <a:t>  </a:t>
            </a:r>
            <a:r>
              <a:rPr lang="en-US" altLang="zh-CN" sz="1500" dirty="0" err="1">
                <a:solidFill>
                  <a:schemeClr val="bg1"/>
                </a:solidFill>
              </a:rPr>
              <a:t>appcode</a:t>
            </a:r>
            <a:r>
              <a:rPr lang="zh-CN" altLang="en-US" sz="1500" dirty="0">
                <a:solidFill>
                  <a:schemeClr val="bg1"/>
                </a:solidFill>
              </a:rPr>
              <a:t>的作用：当所有的应用上下文为“</a:t>
            </a:r>
            <a:r>
              <a:rPr lang="en-US" altLang="zh-CN" sz="1500" dirty="0">
                <a:solidFill>
                  <a:schemeClr val="bg1"/>
                </a:solidFill>
              </a:rPr>
              <a:t>/”</a:t>
            </a:r>
            <a:r>
              <a:rPr lang="zh-CN" altLang="en-US" sz="1500" dirty="0">
                <a:solidFill>
                  <a:schemeClr val="bg1"/>
                </a:solidFill>
              </a:rPr>
              <a:t>时，</a:t>
            </a:r>
            <a:endParaRPr lang="en-US" altLang="zh-CN" sz="1500" dirty="0">
              <a:solidFill>
                <a:schemeClr val="bg1"/>
              </a:solidFill>
            </a:endParaRPr>
          </a:p>
          <a:p>
            <a:r>
              <a:rPr lang="zh-CN" altLang="en-US" sz="1500" dirty="0">
                <a:solidFill>
                  <a:schemeClr val="bg1"/>
                </a:solidFill>
              </a:rPr>
              <a:t>用来区分后台统计的会话信息</a:t>
            </a:r>
          </a:p>
          <a:p>
            <a:r>
              <a:rPr lang="zh-CN" altLang="en-US" sz="1500" dirty="0">
                <a:solidFill>
                  <a:schemeClr val="bg1"/>
                </a:solidFill>
              </a:rPr>
              <a:t>  如果应用上下文为“</a:t>
            </a:r>
            <a:r>
              <a:rPr lang="en-US" altLang="zh-CN" sz="1500" dirty="0">
                <a:solidFill>
                  <a:schemeClr val="bg1"/>
                </a:solidFill>
              </a:rPr>
              <a:t>/”</a:t>
            </a:r>
            <a:r>
              <a:rPr lang="zh-CN" altLang="en-US" sz="1500" dirty="0">
                <a:solidFill>
                  <a:schemeClr val="bg1"/>
                </a:solidFill>
              </a:rPr>
              <a:t>时</a:t>
            </a:r>
            <a:r>
              <a:rPr lang="en-US" altLang="zh-CN" sz="1500" dirty="0">
                <a:solidFill>
                  <a:schemeClr val="bg1"/>
                </a:solidFill>
              </a:rPr>
              <a:t>,</a:t>
            </a:r>
            <a:r>
              <a:rPr lang="en-US" altLang="zh-CN" sz="1500" dirty="0" err="1">
                <a:solidFill>
                  <a:schemeClr val="bg1"/>
                </a:solidFill>
              </a:rPr>
              <a:t>appcode</a:t>
            </a:r>
            <a:r>
              <a:rPr lang="zh-CN" altLang="en-US" sz="1500" dirty="0">
                <a:solidFill>
                  <a:schemeClr val="bg1"/>
                </a:solidFill>
              </a:rPr>
              <a:t>为</a:t>
            </a:r>
            <a:r>
              <a:rPr lang="en-US" altLang="zh-CN" sz="1500" dirty="0">
                <a:solidFill>
                  <a:schemeClr val="bg1"/>
                </a:solidFill>
              </a:rPr>
              <a:t>ROOT</a:t>
            </a:r>
            <a:endParaRPr lang="zh-CN" altLang="en-US" sz="1500" dirty="0">
              <a:solidFill>
                <a:schemeClr val="bg1"/>
              </a:solidFill>
              <a:latin typeface="微软雅黑" pitchFamily="34" charset="-122"/>
              <a:ea typeface="微软雅黑" pitchFamily="34" charset="-122"/>
            </a:endParaRPr>
          </a:p>
        </p:txBody>
      </p:sp>
      <p:sp>
        <p:nvSpPr>
          <p:cNvPr id="16" name="五边形 15"/>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rot="19276404">
            <a:off x="2711974" y="5485646"/>
            <a:ext cx="2687947" cy="885331"/>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lIns="115224" tIns="57612" rIns="115224" bIns="57612" rtlCol="0" anchor="ctr"/>
          <a:lstStyle/>
          <a:p>
            <a:pPr algn="ctr"/>
            <a:r>
              <a:rPr lang="zh-CN" altLang="en-US" b="1" dirty="0" smtClean="0">
                <a:solidFill>
                  <a:srgbClr val="EE0000"/>
                </a:solidFill>
              </a:rPr>
              <a:t>集群应用会话共享模式</a:t>
            </a:r>
            <a:endParaRPr lang="zh-CN" altLang="en-US" b="1" dirty="0">
              <a:solidFill>
                <a:srgbClr val="EE0000"/>
              </a:solidFill>
            </a:endParaRPr>
          </a:p>
        </p:txBody>
      </p:sp>
    </p:spTree>
    <p:extLst>
      <p:ext uri="{BB962C8B-B14F-4D97-AF65-F5344CB8AC3E}">
        <p14:creationId xmlns:p14="http://schemas.microsoft.com/office/powerpoint/2010/main" val="145551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15</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425195" y="3251847"/>
            <a:ext cx="11650931" cy="380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p>
            <a:r>
              <a:rPr lang="en-US" altLang="zh-CN" sz="1500" b="1" dirty="0">
                <a:solidFill>
                  <a:srgbClr val="AF1B1B"/>
                </a:solidFill>
              </a:rPr>
              <a:t>&lt;</a:t>
            </a:r>
            <a:r>
              <a:rPr lang="en-US" altLang="zh-CN" sz="1500" b="1" dirty="0">
                <a:solidFill>
                  <a:srgbClr val="AF1B1B"/>
                </a:solidFill>
              </a:rPr>
              <a:t>property name=</a:t>
            </a:r>
            <a:r>
              <a:rPr lang="en-US" altLang="zh-CN" sz="1500" b="1" i="1" dirty="0">
                <a:solidFill>
                  <a:srgbClr val="AF1B1B"/>
                </a:solidFill>
              </a:rPr>
              <a:t>"</a:t>
            </a:r>
            <a:r>
              <a:rPr lang="en-US" altLang="zh-CN" sz="1500" b="1" i="1" dirty="0" err="1">
                <a:solidFill>
                  <a:srgbClr val="0066FF"/>
                </a:solidFill>
              </a:rPr>
              <a:t>appcode</a:t>
            </a:r>
            <a:r>
              <a:rPr lang="en-US" altLang="zh-CN" sz="1500" b="1" i="1" dirty="0">
                <a:solidFill>
                  <a:srgbClr val="AF1B1B"/>
                </a:solidFill>
              </a:rPr>
              <a:t>" value="</a:t>
            </a:r>
            <a:r>
              <a:rPr lang="en-US" altLang="zh-CN" sz="1500" b="1" i="1" dirty="0" err="1">
                <a:solidFill>
                  <a:srgbClr val="AF1B1B"/>
                </a:solidFill>
              </a:rPr>
              <a:t>pdp</a:t>
            </a:r>
            <a:r>
              <a:rPr lang="en-US" altLang="zh-CN" sz="1500" b="1" i="1" dirty="0">
                <a:solidFill>
                  <a:srgbClr val="AF1B1B"/>
                </a:solidFill>
              </a:rPr>
              <a:t>"/&gt;</a:t>
            </a:r>
            <a:endParaRPr lang="en-US" altLang="zh-CN" sz="1500" b="1" dirty="0">
              <a:solidFill>
                <a:srgbClr val="AF1B1B"/>
              </a:solidFill>
              <a:latin typeface="微软雅黑" pitchFamily="34" charset="-122"/>
              <a:ea typeface="微软雅黑" pitchFamily="34" charset="-122"/>
            </a:endParaRPr>
          </a:p>
          <a:p>
            <a:r>
              <a:rPr lang="en-US" altLang="zh-CN" sz="1500" b="1" dirty="0">
                <a:solidFill>
                  <a:srgbClr val="AF1B1B"/>
                </a:solidFill>
              </a:rPr>
              <a:t>&lt;property name=</a:t>
            </a:r>
            <a:r>
              <a:rPr lang="en-US" altLang="zh-CN" sz="1500" b="1" i="1" dirty="0">
                <a:solidFill>
                  <a:srgbClr val="AF1B1B"/>
                </a:solidFill>
              </a:rPr>
              <a:t>"</a:t>
            </a:r>
            <a:r>
              <a:rPr lang="en-US" altLang="zh-CN" sz="1500" b="1" i="1" dirty="0" err="1">
                <a:solidFill>
                  <a:srgbClr val="0066FF"/>
                </a:solidFill>
              </a:rPr>
              <a:t>crossDomain</a:t>
            </a:r>
            <a:r>
              <a:rPr lang="en-US" altLang="zh-CN" sz="1500" b="1" i="1" dirty="0">
                <a:solidFill>
                  <a:srgbClr val="AF1B1B"/>
                </a:solidFill>
              </a:rPr>
              <a:t>" class="</a:t>
            </a:r>
            <a:r>
              <a:rPr lang="en-US" altLang="zh-CN" sz="1500" b="1" i="1" dirty="0" err="1">
                <a:solidFill>
                  <a:srgbClr val="AF1B1B"/>
                </a:solidFill>
              </a:rPr>
              <a:t>org.frameworkset.security.session.domain.CrossDomain</a:t>
            </a:r>
            <a:r>
              <a:rPr lang="en-US" altLang="zh-CN" sz="1500" b="1" i="1" dirty="0">
                <a:solidFill>
                  <a:srgbClr val="AF1B1B"/>
                </a:solidFill>
              </a:rPr>
              <a:t>" </a:t>
            </a:r>
          </a:p>
          <a:p>
            <a:r>
              <a:rPr lang="en-US" altLang="zh-CN" sz="1500" b="1" dirty="0">
                <a:solidFill>
                  <a:srgbClr val="AF1B1B"/>
                </a:solidFill>
              </a:rPr>
              <a:t>    f:domain=</a:t>
            </a:r>
            <a:r>
              <a:rPr lang="en-US" altLang="zh-CN" sz="1500" b="1" i="1" dirty="0">
                <a:solidFill>
                  <a:srgbClr val="AF1B1B"/>
                </a:solidFill>
              </a:rPr>
              <a:t>"sany.com.cn"  </a:t>
            </a:r>
          </a:p>
          <a:p>
            <a:r>
              <a:rPr lang="en-US" altLang="zh-CN" sz="1500" b="1" dirty="0">
                <a:solidFill>
                  <a:srgbClr val="AF1B1B"/>
                </a:solidFill>
              </a:rPr>
              <a:t>    f:shareSessionAttrs=</a:t>
            </a:r>
            <a:r>
              <a:rPr lang="en-US" altLang="zh-CN" sz="1500" b="1" i="1" dirty="0">
                <a:solidFill>
                  <a:srgbClr val="AF1B1B"/>
                </a:solidFill>
              </a:rPr>
              <a:t>"CREDENTIAL_INDEXS,PRINCIPAL_INDEXS" </a:t>
            </a:r>
            <a:r>
              <a:rPr lang="en-US" altLang="zh-CN" sz="1500" b="1" dirty="0">
                <a:solidFill>
                  <a:srgbClr val="AF1B1B"/>
                </a:solidFill>
              </a:rPr>
              <a:t>    </a:t>
            </a:r>
            <a:r>
              <a:rPr lang="en-US" altLang="zh-CN" sz="1500" b="1" dirty="0" err="1">
                <a:solidFill>
                  <a:srgbClr val="AF1B1B"/>
                </a:solidFill>
              </a:rPr>
              <a:t>init</a:t>
            </a:r>
            <a:r>
              <a:rPr lang="en-US" altLang="zh-CN" sz="1500" b="1" dirty="0">
                <a:solidFill>
                  <a:srgbClr val="AF1B1B"/>
                </a:solidFill>
              </a:rPr>
              <a:t>-method=</a:t>
            </a:r>
            <a:r>
              <a:rPr lang="en-US" altLang="zh-CN" sz="1500" b="1" i="1" dirty="0">
                <a:solidFill>
                  <a:srgbClr val="AF1B1B"/>
                </a:solidFill>
              </a:rPr>
              <a:t>"</a:t>
            </a:r>
            <a:r>
              <a:rPr lang="en-US" altLang="zh-CN" sz="1500" b="1" i="1" dirty="0" err="1">
                <a:solidFill>
                  <a:srgbClr val="AF1B1B"/>
                </a:solidFill>
              </a:rPr>
              <a:t>init</a:t>
            </a:r>
            <a:r>
              <a:rPr lang="en-US" altLang="zh-CN" sz="1500" b="1" i="1" dirty="0">
                <a:solidFill>
                  <a:srgbClr val="AF1B1B"/>
                </a:solidFill>
              </a:rPr>
              <a:t>"&gt;</a:t>
            </a:r>
          </a:p>
          <a:p>
            <a:r>
              <a:rPr lang="en-US" altLang="zh-CN" sz="1500" b="1" dirty="0">
                <a:solidFill>
                  <a:srgbClr val="AF1B1B"/>
                </a:solidFill>
              </a:rPr>
              <a:t>    &lt;property name=</a:t>
            </a:r>
            <a:r>
              <a:rPr lang="en-US" altLang="zh-CN" sz="1500" b="1" i="1" dirty="0">
                <a:solidFill>
                  <a:srgbClr val="AF1B1B"/>
                </a:solidFill>
              </a:rPr>
              <a:t>"</a:t>
            </a:r>
            <a:r>
              <a:rPr lang="en-US" altLang="zh-CN" sz="1500" b="1" i="1" dirty="0" err="1">
                <a:solidFill>
                  <a:srgbClr val="AF1B1B"/>
                </a:solidFill>
              </a:rPr>
              <a:t>domainApps</a:t>
            </a:r>
            <a:r>
              <a:rPr lang="en-US" altLang="zh-CN" sz="1500" b="1" i="1" dirty="0">
                <a:solidFill>
                  <a:srgbClr val="AF1B1B"/>
                </a:solidFill>
              </a:rPr>
              <a:t>"&gt;</a:t>
            </a:r>
          </a:p>
          <a:p>
            <a:pPr lvl="1"/>
            <a:r>
              <a:rPr lang="en-US" altLang="zh-CN" sz="1500" b="1" dirty="0">
                <a:solidFill>
                  <a:srgbClr val="AF1B1B"/>
                </a:solidFill>
              </a:rPr>
              <a:t>    &lt;list </a:t>
            </a:r>
            <a:r>
              <a:rPr lang="en-US" altLang="zh-CN" sz="1500" b="1" dirty="0" err="1">
                <a:solidFill>
                  <a:srgbClr val="AF1B1B"/>
                </a:solidFill>
              </a:rPr>
              <a:t>componentType</a:t>
            </a:r>
            <a:r>
              <a:rPr lang="en-US" altLang="zh-CN" sz="1500" b="1" dirty="0">
                <a:solidFill>
                  <a:srgbClr val="AF1B1B"/>
                </a:solidFill>
              </a:rPr>
              <a:t>=</a:t>
            </a:r>
            <a:r>
              <a:rPr lang="en-US" altLang="zh-CN" sz="1500" b="1" i="1" dirty="0">
                <a:solidFill>
                  <a:srgbClr val="AF1B1B"/>
                </a:solidFill>
              </a:rPr>
              <a:t>"bean"&gt;</a:t>
            </a:r>
          </a:p>
          <a:p>
            <a:pPr lvl="1"/>
            <a:r>
              <a:rPr lang="en-US" altLang="zh-CN" sz="1500" b="1" dirty="0">
                <a:solidFill>
                  <a:srgbClr val="AF1B1B"/>
                </a:solidFill>
              </a:rPr>
              <a:t>        &lt;property class=</a:t>
            </a:r>
            <a:r>
              <a:rPr lang="en-US" altLang="zh-CN" sz="1500" b="1" i="1" dirty="0">
                <a:solidFill>
                  <a:srgbClr val="AF1B1B"/>
                </a:solidFill>
              </a:rPr>
              <a:t>"</a:t>
            </a:r>
            <a:r>
              <a:rPr lang="en-US" altLang="zh-CN" sz="1500" b="1" i="1" dirty="0" err="1">
                <a:solidFill>
                  <a:srgbClr val="AF1B1B"/>
                </a:solidFill>
              </a:rPr>
              <a:t>org.frameworkset.security.session.domain.App</a:t>
            </a:r>
            <a:r>
              <a:rPr lang="en-US" altLang="zh-CN" sz="1500" b="1" i="1" dirty="0">
                <a:solidFill>
                  <a:srgbClr val="AF1B1B"/>
                </a:solidFill>
              </a:rPr>
              <a:t>"</a:t>
            </a:r>
          </a:p>
          <a:p>
            <a:pPr lvl="1"/>
            <a:r>
              <a:rPr lang="en-US" altLang="zh-CN" sz="1500" b="1" dirty="0">
                <a:solidFill>
                  <a:srgbClr val="AF1B1B"/>
                </a:solidFill>
              </a:rPr>
              <a:t>            f:path=</a:t>
            </a:r>
            <a:r>
              <a:rPr lang="en-US" altLang="zh-CN" sz="1500" b="1" i="1" dirty="0">
                <a:solidFill>
                  <a:srgbClr val="AF1B1B"/>
                </a:solidFill>
              </a:rPr>
              <a:t>"/SanyPDP" </a:t>
            </a:r>
            <a:r>
              <a:rPr lang="en-US" altLang="zh-CN" sz="1500" b="1" dirty="0">
                <a:solidFill>
                  <a:srgbClr val="AF1B1B"/>
                </a:solidFill>
              </a:rPr>
              <a:t>  </a:t>
            </a:r>
            <a:r>
              <a:rPr lang="en-US" altLang="zh-CN" sz="1500" b="1" dirty="0">
                <a:solidFill>
                  <a:srgbClr val="AF1B1B"/>
                </a:solidFill>
              </a:rPr>
              <a:t>f:attributeNamespace=</a:t>
            </a:r>
            <a:r>
              <a:rPr lang="en-US" altLang="zh-CN" sz="1500" b="1" i="1" dirty="0">
                <a:solidFill>
                  <a:srgbClr val="AF1B1B"/>
                </a:solidFill>
              </a:rPr>
              <a:t>"pdp_sany_com_cn"  </a:t>
            </a:r>
          </a:p>
          <a:p>
            <a:pPr lvl="1"/>
            <a:r>
              <a:rPr lang="en-US" altLang="zh-CN" sz="1500" b="1" dirty="0">
                <a:solidFill>
                  <a:srgbClr val="AF1B1B"/>
                </a:solidFill>
              </a:rPr>
              <a:t>            </a:t>
            </a:r>
            <a:r>
              <a:rPr lang="en-US" altLang="zh-CN" sz="1500" b="1" dirty="0" err="1">
                <a:solidFill>
                  <a:srgbClr val="AF1B1B"/>
                </a:solidFill>
              </a:rPr>
              <a:t>init</a:t>
            </a:r>
            <a:r>
              <a:rPr lang="en-US" altLang="zh-CN" sz="1500" b="1" dirty="0">
                <a:solidFill>
                  <a:srgbClr val="AF1B1B"/>
                </a:solidFill>
              </a:rPr>
              <a:t>-method=</a:t>
            </a:r>
            <a:r>
              <a:rPr lang="en-US" altLang="zh-CN" sz="1500" b="1" i="1" dirty="0">
                <a:solidFill>
                  <a:srgbClr val="AF1B1B"/>
                </a:solidFill>
              </a:rPr>
              <a:t>"</a:t>
            </a:r>
            <a:r>
              <a:rPr lang="en-US" altLang="zh-CN" sz="1500" b="1" i="1" dirty="0" err="1">
                <a:solidFill>
                  <a:srgbClr val="AF1B1B"/>
                </a:solidFill>
              </a:rPr>
              <a:t>init</a:t>
            </a:r>
            <a:r>
              <a:rPr lang="en-US" altLang="zh-CN" sz="1500" b="1" i="1" dirty="0">
                <a:solidFill>
                  <a:srgbClr val="AF1B1B"/>
                </a:solidFill>
              </a:rPr>
              <a:t>"</a:t>
            </a:r>
            <a:r>
              <a:rPr lang="zh-CN" altLang="en-US" sz="1500" b="1" dirty="0">
                <a:solidFill>
                  <a:srgbClr val="AF1B1B"/>
                </a:solidFill>
              </a:rPr>
              <a:t> </a:t>
            </a:r>
            <a:r>
              <a:rPr lang="en-US" altLang="zh-CN" sz="1500" b="1" dirty="0">
                <a:solidFill>
                  <a:srgbClr val="AF1B1B"/>
                </a:solidFill>
              </a:rPr>
              <a:t>/&gt;</a:t>
            </a:r>
            <a:r>
              <a:rPr lang="zh-CN" altLang="en-US" sz="1500" b="1" dirty="0">
                <a:solidFill>
                  <a:srgbClr val="AF1B1B"/>
                </a:solidFill>
              </a:rPr>
              <a:t>        </a:t>
            </a:r>
          </a:p>
          <a:p>
            <a:pPr lvl="1"/>
            <a:r>
              <a:rPr lang="en-US" altLang="zh-CN" sz="1500" b="1" dirty="0">
                <a:solidFill>
                  <a:srgbClr val="AF1B1B"/>
                </a:solidFill>
              </a:rPr>
              <a:t>        &lt;property class=</a:t>
            </a:r>
            <a:r>
              <a:rPr lang="en-US" altLang="zh-CN" sz="1500" b="1" i="1" dirty="0">
                <a:solidFill>
                  <a:srgbClr val="AF1B1B"/>
                </a:solidFill>
              </a:rPr>
              <a:t>"</a:t>
            </a:r>
            <a:r>
              <a:rPr lang="en-US" altLang="zh-CN" sz="1500" b="1" i="1" dirty="0" err="1">
                <a:solidFill>
                  <a:srgbClr val="AF1B1B"/>
                </a:solidFill>
              </a:rPr>
              <a:t>org.frameworkset.security.session.domain.App</a:t>
            </a:r>
            <a:r>
              <a:rPr lang="en-US" altLang="zh-CN" sz="1500" b="1" i="1" dirty="0">
                <a:solidFill>
                  <a:srgbClr val="AF1B1B"/>
                </a:solidFill>
              </a:rPr>
              <a:t>"            </a:t>
            </a:r>
          </a:p>
          <a:p>
            <a:pPr lvl="1"/>
            <a:r>
              <a:rPr lang="en-US" altLang="zh-CN" sz="1500" b="1" dirty="0">
                <a:solidFill>
                  <a:srgbClr val="AF1B1B"/>
                </a:solidFill>
              </a:rPr>
              <a:t>            f:path=</a:t>
            </a:r>
            <a:r>
              <a:rPr lang="en-US" altLang="zh-CN" sz="1500" b="1" i="1" dirty="0">
                <a:solidFill>
                  <a:srgbClr val="AF1B1B"/>
                </a:solidFill>
              </a:rPr>
              <a:t>"/g4studio</a:t>
            </a:r>
            <a:r>
              <a:rPr lang="en-US" altLang="zh-CN" sz="1500" b="1" i="1" dirty="0">
                <a:solidFill>
                  <a:srgbClr val="AF1B1B"/>
                </a:solidFill>
              </a:rPr>
              <a:t>"</a:t>
            </a:r>
            <a:r>
              <a:rPr lang="en-US" altLang="zh-CN" sz="1500" b="1" dirty="0">
                <a:solidFill>
                  <a:srgbClr val="AF1B1B"/>
                </a:solidFill>
              </a:rPr>
              <a:t>    </a:t>
            </a:r>
            <a:r>
              <a:rPr lang="en-US" altLang="zh-CN" sz="1500" b="1" dirty="0">
                <a:solidFill>
                  <a:srgbClr val="AF1B1B"/>
                </a:solidFill>
              </a:rPr>
              <a:t>f:attributeNamespace=</a:t>
            </a:r>
            <a:r>
              <a:rPr lang="en-US" altLang="zh-CN" sz="1500" b="1" i="1" dirty="0">
                <a:solidFill>
                  <a:srgbClr val="AF1B1B"/>
                </a:solidFill>
              </a:rPr>
              <a:t>"g4_sany_com_cn</a:t>
            </a:r>
            <a:r>
              <a:rPr lang="en-US" altLang="zh-CN" sz="1500" b="1" i="1" dirty="0">
                <a:solidFill>
                  <a:srgbClr val="AF1B1B"/>
                </a:solidFill>
              </a:rPr>
              <a:t>"</a:t>
            </a:r>
            <a:r>
              <a:rPr lang="en-US" altLang="zh-CN" sz="1500" b="1" dirty="0">
                <a:solidFill>
                  <a:srgbClr val="AF1B1B"/>
                </a:solidFill>
              </a:rPr>
              <a:t>   </a:t>
            </a:r>
            <a:r>
              <a:rPr lang="en-US" altLang="zh-CN" sz="1500" b="1" dirty="0" err="1">
                <a:solidFill>
                  <a:srgbClr val="AF1B1B"/>
                </a:solidFill>
              </a:rPr>
              <a:t>init</a:t>
            </a:r>
            <a:r>
              <a:rPr lang="en-US" altLang="zh-CN" sz="1500" b="1" dirty="0">
                <a:solidFill>
                  <a:srgbClr val="AF1B1B"/>
                </a:solidFill>
              </a:rPr>
              <a:t>-method</a:t>
            </a:r>
            <a:r>
              <a:rPr lang="en-US" altLang="zh-CN" sz="1500" b="1" dirty="0">
                <a:solidFill>
                  <a:srgbClr val="AF1B1B"/>
                </a:solidFill>
              </a:rPr>
              <a:t>=</a:t>
            </a:r>
            <a:r>
              <a:rPr lang="en-US" altLang="zh-CN" sz="1500" b="1" i="1" dirty="0">
                <a:solidFill>
                  <a:srgbClr val="AF1B1B"/>
                </a:solidFill>
              </a:rPr>
              <a:t>"</a:t>
            </a:r>
            <a:r>
              <a:rPr lang="en-US" altLang="zh-CN" sz="1500" b="1" i="1" dirty="0" err="1">
                <a:solidFill>
                  <a:srgbClr val="AF1B1B"/>
                </a:solidFill>
              </a:rPr>
              <a:t>init</a:t>
            </a:r>
            <a:r>
              <a:rPr lang="en-US" altLang="zh-CN" sz="1500" b="1" i="1" dirty="0">
                <a:solidFill>
                  <a:srgbClr val="AF1B1B"/>
                </a:solidFill>
              </a:rPr>
              <a:t>"</a:t>
            </a:r>
            <a:r>
              <a:rPr lang="zh-CN" altLang="en-US" sz="1500" b="1" dirty="0">
                <a:solidFill>
                  <a:srgbClr val="AF1B1B"/>
                </a:solidFill>
              </a:rPr>
              <a:t> </a:t>
            </a:r>
            <a:r>
              <a:rPr lang="en-US" altLang="zh-CN" sz="1500" b="1" dirty="0">
                <a:solidFill>
                  <a:srgbClr val="AF1B1B"/>
                </a:solidFill>
              </a:rPr>
              <a:t>/&gt;</a:t>
            </a:r>
            <a:r>
              <a:rPr lang="zh-CN" altLang="en-US" sz="1500" b="1" dirty="0">
                <a:solidFill>
                  <a:srgbClr val="AF1B1B"/>
                </a:solidFill>
              </a:rPr>
              <a:t>        </a:t>
            </a:r>
            <a:endParaRPr lang="zh-CN" altLang="en-US" sz="1500" b="1" dirty="0">
              <a:solidFill>
                <a:srgbClr val="AF1B1B"/>
              </a:solidFill>
            </a:endParaRPr>
          </a:p>
          <a:p>
            <a:pPr lvl="1"/>
            <a:r>
              <a:rPr lang="en-US" altLang="zh-CN" sz="1500" b="1" dirty="0">
                <a:solidFill>
                  <a:srgbClr val="AF1B1B"/>
                </a:solidFill>
              </a:rPr>
              <a:t>        &lt;property class=</a:t>
            </a:r>
            <a:r>
              <a:rPr lang="en-US" altLang="zh-CN" sz="1500" b="1" i="1" dirty="0">
                <a:solidFill>
                  <a:srgbClr val="AF1B1B"/>
                </a:solidFill>
              </a:rPr>
              <a:t>"</a:t>
            </a:r>
            <a:r>
              <a:rPr lang="en-US" altLang="zh-CN" sz="1500" b="1" i="1" dirty="0" err="1">
                <a:solidFill>
                  <a:srgbClr val="AF1B1B"/>
                </a:solidFill>
              </a:rPr>
              <a:t>org.frameworkset.security.session.domain.App</a:t>
            </a:r>
            <a:r>
              <a:rPr lang="en-US" altLang="zh-CN" sz="1500" b="1" i="1" dirty="0">
                <a:solidFill>
                  <a:srgbClr val="AF1B1B"/>
                </a:solidFill>
              </a:rPr>
              <a:t>"            </a:t>
            </a:r>
          </a:p>
          <a:p>
            <a:pPr lvl="1"/>
            <a:r>
              <a:rPr lang="en-US" altLang="zh-CN" sz="1500" b="1" dirty="0">
                <a:solidFill>
                  <a:srgbClr val="AF1B1B"/>
                </a:solidFill>
              </a:rPr>
              <a:t>            f:path=</a:t>
            </a:r>
            <a:r>
              <a:rPr lang="en-US" altLang="zh-CN" sz="1500" b="1" i="1" dirty="0">
                <a:solidFill>
                  <a:srgbClr val="AF1B1B"/>
                </a:solidFill>
              </a:rPr>
              <a:t>"/WebRoot</a:t>
            </a:r>
            <a:r>
              <a:rPr lang="en-US" altLang="zh-CN" sz="1500" b="1" i="1" dirty="0">
                <a:solidFill>
                  <a:srgbClr val="AF1B1B"/>
                </a:solidFill>
              </a:rPr>
              <a:t>"</a:t>
            </a:r>
            <a:r>
              <a:rPr lang="en-US" altLang="zh-CN" sz="1500" b="1" dirty="0">
                <a:solidFill>
                  <a:srgbClr val="AF1B1B"/>
                </a:solidFill>
              </a:rPr>
              <a:t>      </a:t>
            </a:r>
            <a:r>
              <a:rPr lang="en-US" altLang="zh-CN" sz="1500" b="1" dirty="0">
                <a:solidFill>
                  <a:srgbClr val="AF1B1B"/>
                </a:solidFill>
              </a:rPr>
              <a:t>f:attributeNamespace=</a:t>
            </a:r>
            <a:r>
              <a:rPr lang="en-US" altLang="zh-CN" sz="1500" b="1" i="1" dirty="0">
                <a:solidFill>
                  <a:srgbClr val="AF1B1B"/>
                </a:solidFill>
              </a:rPr>
              <a:t>"testpdp_sany_com_cn</a:t>
            </a:r>
            <a:r>
              <a:rPr lang="en-US" altLang="zh-CN" sz="1500" b="1" i="1" dirty="0">
                <a:solidFill>
                  <a:srgbClr val="AF1B1B"/>
                </a:solidFill>
              </a:rPr>
              <a:t>"</a:t>
            </a:r>
            <a:r>
              <a:rPr lang="en-US" altLang="zh-CN" sz="1500" b="1" dirty="0">
                <a:solidFill>
                  <a:srgbClr val="AF1B1B"/>
                </a:solidFill>
              </a:rPr>
              <a:t>   </a:t>
            </a:r>
            <a:r>
              <a:rPr lang="en-US" altLang="zh-CN" sz="1500" b="1" dirty="0" err="1">
                <a:solidFill>
                  <a:srgbClr val="AF1B1B"/>
                </a:solidFill>
              </a:rPr>
              <a:t>init</a:t>
            </a:r>
            <a:r>
              <a:rPr lang="en-US" altLang="zh-CN" sz="1500" b="1" dirty="0">
                <a:solidFill>
                  <a:srgbClr val="AF1B1B"/>
                </a:solidFill>
              </a:rPr>
              <a:t>-method</a:t>
            </a:r>
            <a:r>
              <a:rPr lang="en-US" altLang="zh-CN" sz="1500" b="1" dirty="0">
                <a:solidFill>
                  <a:srgbClr val="AF1B1B"/>
                </a:solidFill>
              </a:rPr>
              <a:t>=</a:t>
            </a:r>
            <a:r>
              <a:rPr lang="en-US" altLang="zh-CN" sz="1500" b="1" i="1" dirty="0">
                <a:solidFill>
                  <a:srgbClr val="AF1B1B"/>
                </a:solidFill>
              </a:rPr>
              <a:t>"</a:t>
            </a:r>
            <a:r>
              <a:rPr lang="en-US" altLang="zh-CN" sz="1500" b="1" i="1" dirty="0" err="1">
                <a:solidFill>
                  <a:srgbClr val="AF1B1B"/>
                </a:solidFill>
              </a:rPr>
              <a:t>init</a:t>
            </a:r>
            <a:r>
              <a:rPr lang="en-US" altLang="zh-CN" sz="1500" b="1" i="1" dirty="0">
                <a:solidFill>
                  <a:srgbClr val="AF1B1B"/>
                </a:solidFill>
              </a:rPr>
              <a:t>"</a:t>
            </a:r>
            <a:r>
              <a:rPr lang="zh-CN" altLang="en-US" sz="1500" b="1" dirty="0">
                <a:solidFill>
                  <a:srgbClr val="AF1B1B"/>
                </a:solidFill>
              </a:rPr>
              <a:t> </a:t>
            </a:r>
            <a:r>
              <a:rPr lang="en-US" altLang="zh-CN" sz="1500" b="1" dirty="0">
                <a:solidFill>
                  <a:srgbClr val="AF1B1B"/>
                </a:solidFill>
              </a:rPr>
              <a:t>/&gt;</a:t>
            </a:r>
          </a:p>
          <a:p>
            <a:pPr lvl="1"/>
            <a:r>
              <a:rPr lang="en-US" altLang="zh-CN" sz="1500" b="1" dirty="0">
                <a:solidFill>
                  <a:srgbClr val="AF1B1B"/>
                </a:solidFill>
              </a:rPr>
              <a:t>    &lt;/list&gt;</a:t>
            </a:r>
          </a:p>
          <a:p>
            <a:r>
              <a:rPr lang="en-US" altLang="zh-CN" sz="1500" b="1" dirty="0">
                <a:solidFill>
                  <a:srgbClr val="AF1B1B"/>
                </a:solidFill>
              </a:rPr>
              <a:t>    &lt;/property&gt;</a:t>
            </a:r>
          </a:p>
          <a:p>
            <a:r>
              <a:rPr lang="en-US" altLang="zh-CN" sz="1500" b="1" dirty="0">
                <a:solidFill>
                  <a:srgbClr val="AF1B1B"/>
                </a:solidFill>
              </a:rPr>
              <a:t>&lt;/property</a:t>
            </a:r>
            <a:r>
              <a:rPr lang="en-US" altLang="zh-CN" sz="1500" b="1" dirty="0">
                <a:solidFill>
                  <a:srgbClr val="AF1B1B"/>
                </a:solidFill>
              </a:rPr>
              <a:t>&gt;</a:t>
            </a:r>
          </a:p>
        </p:txBody>
      </p:sp>
      <p:sp>
        <p:nvSpPr>
          <p:cNvPr id="42" name="TextBox 3"/>
          <p:cNvSpPr txBox="1">
            <a:spLocks noChangeArrowheads="1"/>
          </p:cNvSpPr>
          <p:nvPr/>
        </p:nvSpPr>
        <p:spPr bwMode="auto">
          <a:xfrm>
            <a:off x="283596" y="1791277"/>
            <a:ext cx="11835289" cy="11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应用时，只需在之前的基础上为组件</a:t>
            </a:r>
            <a:r>
              <a:rPr lang="en-US" altLang="zh-CN" i="1" dirty="0" err="1" smtClean="0">
                <a:latin typeface="微软雅黑" pitchFamily="34" charset="-122"/>
                <a:ea typeface="微软雅黑" pitchFamily="34" charset="-122"/>
              </a:rPr>
              <a:t>org.frameworkset.security.session.impl.SessionManager</a:t>
            </a:r>
            <a:r>
              <a:rPr lang="en-US" altLang="zh-CN" i="1" dirty="0" smtClean="0">
                <a:latin typeface="微软雅黑" pitchFamily="34" charset="-122"/>
                <a:ea typeface="微软雅黑" pitchFamily="34" charset="-122"/>
              </a:rPr>
              <a:t>“ </a:t>
            </a:r>
            <a:r>
              <a:rPr lang="zh-CN" altLang="en-US" i="1" dirty="0" smtClean="0">
                <a:latin typeface="微软雅黑" pitchFamily="34" charset="-122"/>
                <a:ea typeface="微软雅黑" pitchFamily="34" charset="-122"/>
              </a:rPr>
              <a:t>添加</a:t>
            </a:r>
            <a:r>
              <a:rPr lang="en-US" altLang="zh-CN" i="1" dirty="0" err="1">
                <a:solidFill>
                  <a:srgbClr val="0066FF"/>
                </a:solidFill>
              </a:rPr>
              <a:t>appcode</a:t>
            </a:r>
            <a:r>
              <a:rPr lang="en-US" altLang="zh-CN" i="1" dirty="0">
                <a:solidFill>
                  <a:srgbClr val="0066FF"/>
                </a:solidFill>
              </a:rPr>
              <a:t> </a:t>
            </a:r>
            <a:r>
              <a:rPr lang="zh-CN" altLang="en-US" i="1" dirty="0" smtClean="0">
                <a:solidFill>
                  <a:srgbClr val="0066FF"/>
                </a:solidFill>
              </a:rPr>
              <a:t>和</a:t>
            </a:r>
            <a:r>
              <a:rPr lang="en-US" altLang="zh-CN" i="1" dirty="0" err="1">
                <a:solidFill>
                  <a:srgbClr val="0066FF"/>
                </a:solidFill>
              </a:rPr>
              <a:t>crossDomain</a:t>
            </a:r>
            <a:r>
              <a:rPr lang="en-US" altLang="zh-CN" i="1" dirty="0">
                <a:solidFill>
                  <a:srgbClr val="0066FF"/>
                </a:solidFill>
              </a:rPr>
              <a:t> </a:t>
            </a:r>
            <a:r>
              <a:rPr lang="zh-CN" altLang="en-US" i="1" dirty="0" smtClean="0">
                <a:solidFill>
                  <a:srgbClr val="0066FF"/>
                </a:solidFill>
              </a:rPr>
              <a:t>两个属性即可</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6" name="五边形 15"/>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9359146" y="3499167"/>
            <a:ext cx="2687947" cy="885331"/>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lIns="115224" tIns="57612" rIns="115224" bIns="57612"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Tree>
    <p:extLst>
      <p:ext uri="{BB962C8B-B14F-4D97-AF65-F5344CB8AC3E}">
        <p14:creationId xmlns:p14="http://schemas.microsoft.com/office/powerpoint/2010/main" val="1239714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83596" y="1791277"/>
            <a:ext cx="11835289"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应用相关属性说明：</a:t>
            </a:r>
            <a:endParaRPr lang="zh-CN" altLang="en-US" dirty="0">
              <a:latin typeface="微软雅黑" pitchFamily="34" charset="-122"/>
              <a:ea typeface="微软雅黑" pitchFamily="34" charset="-122"/>
            </a:endParaRPr>
          </a:p>
        </p:txBody>
      </p:sp>
      <p:sp>
        <p:nvSpPr>
          <p:cNvPr id="16" name="五边形 15"/>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9322836" y="1791278"/>
            <a:ext cx="2687947" cy="885331"/>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lIns="115224" tIns="57612" rIns="115224" bIns="57612"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
        <p:nvSpPr>
          <p:cNvPr id="7" name="TextBox 6"/>
          <p:cNvSpPr txBox="1"/>
          <p:nvPr/>
        </p:nvSpPr>
        <p:spPr>
          <a:xfrm>
            <a:off x="389416" y="2338913"/>
            <a:ext cx="11091511" cy="5379328"/>
          </a:xfrm>
          <a:prstGeom prst="rect">
            <a:avLst/>
          </a:prstGeom>
          <a:noFill/>
        </p:spPr>
        <p:txBody>
          <a:bodyPr wrap="square" lIns="115224" tIns="57612" rIns="115224" bIns="57612" rtlCol="0">
            <a:spAutoFit/>
          </a:bodyPr>
          <a:lstStyle/>
          <a:p>
            <a:r>
              <a:rPr lang="en-US" altLang="zh-CN" sz="1800" b="1" dirty="0">
                <a:latin typeface="微软雅黑" pitchFamily="34" charset="-122"/>
                <a:ea typeface="微软雅黑" pitchFamily="34" charset="-122"/>
              </a:rPr>
              <a:t>domain</a:t>
            </a:r>
            <a:r>
              <a:rPr lang="zh-CN" altLang="en-US" sz="1800" b="1" dirty="0">
                <a:latin typeface="微软雅黑" pitchFamily="34" charset="-122"/>
                <a:ea typeface="微软雅黑" pitchFamily="34" charset="-122"/>
              </a:rPr>
              <a:t>：</a:t>
            </a:r>
            <a:r>
              <a:rPr lang="zh-CN" altLang="en-US" sz="1800" dirty="0">
                <a:latin typeface="微软雅黑" pitchFamily="34" charset="-122"/>
                <a:ea typeface="微软雅黑" pitchFamily="34" charset="-122"/>
              </a:rPr>
              <a:t>指定跨域共享的根域，基于该域名的子域名都可以共享</a:t>
            </a:r>
            <a:r>
              <a:rPr lang="en-US" altLang="zh-CN" sz="1800" dirty="0">
                <a:latin typeface="微软雅黑" pitchFamily="34" charset="-122"/>
                <a:ea typeface="微软雅黑" pitchFamily="34" charset="-122"/>
              </a:rPr>
              <a:t>session</a:t>
            </a:r>
          </a:p>
          <a:p>
            <a:r>
              <a:rPr lang="en-US" altLang="zh-CN" sz="1800" b="1" dirty="0" err="1">
                <a:latin typeface="微软雅黑" pitchFamily="34" charset="-122"/>
                <a:ea typeface="微软雅黑" pitchFamily="34" charset="-122"/>
              </a:rPr>
              <a:t>shareSessionAttrs</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配置需要在应用间共享的会话数据属性名称，以逗号分隔；如果没有</a:t>
            </a:r>
            <a:r>
              <a:rPr lang="zh-CN" altLang="en-US" sz="1800" dirty="0">
                <a:latin typeface="微软雅黑" pitchFamily="34" charset="-122"/>
                <a:ea typeface="微软雅黑" pitchFamily="34" charset="-122"/>
              </a:rPr>
              <a:t>配置</a:t>
            </a:r>
            <a:r>
              <a:rPr lang="en-US" altLang="zh-CN" sz="1800" dirty="0" err="1">
                <a:latin typeface="微软雅黑" pitchFamily="34" charset="-122"/>
                <a:ea typeface="微软雅黑" pitchFamily="34" charset="-122"/>
              </a:rPr>
              <a:t>shareSessionAttrs</a:t>
            </a:r>
            <a:r>
              <a:rPr lang="zh-CN" altLang="en-US" sz="1800" dirty="0">
                <a:latin typeface="微软雅黑" pitchFamily="34" charset="-122"/>
                <a:ea typeface="微软雅黑" pitchFamily="34" charset="-122"/>
              </a:rPr>
              <a:t>属性，则所有的属性都是共享数据 </a:t>
            </a:r>
          </a:p>
          <a:p>
            <a:r>
              <a:rPr lang="en-US" altLang="zh-CN" sz="1800" b="1" dirty="0" err="1">
                <a:latin typeface="微软雅黑" pitchFamily="34" charset="-122"/>
                <a:ea typeface="微软雅黑" pitchFamily="34" charset="-122"/>
              </a:rPr>
              <a:t>domainApps</a:t>
            </a:r>
            <a:r>
              <a:rPr lang="zh-CN" altLang="en-US" sz="1800" dirty="0">
                <a:latin typeface="微软雅黑" pitchFamily="34" charset="-122"/>
                <a:ea typeface="微软雅黑" pitchFamily="34" charset="-122"/>
              </a:rPr>
              <a:t>：指定需要</a:t>
            </a:r>
            <a:r>
              <a:rPr lang="en-US" altLang="zh-CN" sz="1800" dirty="0">
                <a:latin typeface="微软雅黑" pitchFamily="34" charset="-122"/>
                <a:ea typeface="微软雅黑" pitchFamily="34" charset="-122"/>
              </a:rPr>
              <a:t>session</a:t>
            </a:r>
            <a:r>
              <a:rPr lang="zh-CN" altLang="en-US" sz="1800" dirty="0">
                <a:latin typeface="微软雅黑" pitchFamily="34" charset="-122"/>
                <a:ea typeface="微软雅黑" pitchFamily="34" charset="-122"/>
              </a:rPr>
              <a:t>共享的应用列表，每个应用必须指定</a:t>
            </a:r>
            <a:r>
              <a:rPr lang="en-US" altLang="zh-CN" sz="1800" dirty="0">
                <a:latin typeface="微软雅黑" pitchFamily="34" charset="-122"/>
                <a:ea typeface="微软雅黑" pitchFamily="34" charset="-122"/>
              </a:rPr>
              <a:t>path</a:t>
            </a:r>
            <a:r>
              <a:rPr lang="zh-CN" altLang="en-US" sz="1800" dirty="0">
                <a:latin typeface="微软雅黑" pitchFamily="34" charset="-122"/>
                <a:ea typeface="微软雅黑" pitchFamily="34" charset="-122"/>
              </a:rPr>
              <a:t>属性（对应应用上下文路径），如果应用指定了</a:t>
            </a:r>
            <a:r>
              <a:rPr lang="en-US" altLang="zh-CN" sz="1800" dirty="0" err="1">
                <a:latin typeface="微软雅黑" pitchFamily="34" charset="-122"/>
                <a:ea typeface="微软雅黑" pitchFamily="34" charset="-122"/>
              </a:rPr>
              <a:t>attributeNamespace</a:t>
            </a:r>
            <a:r>
              <a:rPr lang="zh-CN" altLang="en-US" sz="1800" dirty="0">
                <a:latin typeface="微软雅黑" pitchFamily="34" charset="-122"/>
                <a:ea typeface="微软雅黑" pitchFamily="34" charset="-122"/>
              </a:rPr>
              <a:t>属性，则用</a:t>
            </a:r>
            <a:r>
              <a:rPr lang="en-US" altLang="zh-CN" sz="1800" dirty="0" err="1">
                <a:latin typeface="微软雅黑" pitchFamily="34" charset="-122"/>
                <a:ea typeface="微软雅黑" pitchFamily="34" charset="-122"/>
              </a:rPr>
              <a:t>attributeNamespace</a:t>
            </a:r>
            <a:r>
              <a:rPr lang="zh-CN" altLang="en-US" sz="1800" dirty="0">
                <a:latin typeface="微软雅黑" pitchFamily="34" charset="-122"/>
                <a:ea typeface="微软雅黑" pitchFamily="34" charset="-122"/>
              </a:rPr>
              <a:t>对应的值来限定应用私有的会话数据</a:t>
            </a:r>
            <a:r>
              <a:rPr lang="zh-CN" altLang="en-US" sz="1800" dirty="0">
                <a:latin typeface="微软雅黑" pitchFamily="34" charset="-122"/>
                <a:ea typeface="微软雅黑" pitchFamily="34" charset="-122"/>
              </a:rPr>
              <a:t>名称，每个</a:t>
            </a:r>
            <a:r>
              <a:rPr lang="en-US" altLang="zh-CN" sz="1800" u="sng" dirty="0">
                <a:latin typeface="微软雅黑" pitchFamily="34" charset="-122"/>
                <a:ea typeface="微软雅黑" pitchFamily="34" charset="-122"/>
              </a:rPr>
              <a:t>app</a:t>
            </a:r>
            <a:r>
              <a:rPr lang="zh-CN" altLang="en-US" sz="1800" u="sng" dirty="0">
                <a:latin typeface="微软雅黑" pitchFamily="34" charset="-122"/>
                <a:ea typeface="微软雅黑" pitchFamily="34" charset="-122"/>
              </a:rPr>
              <a:t>的</a:t>
            </a:r>
            <a:r>
              <a:rPr lang="en-US" altLang="zh-CN" sz="1800" u="sng" dirty="0" err="1">
                <a:latin typeface="微软雅黑" pitchFamily="34" charset="-122"/>
                <a:ea typeface="微软雅黑" pitchFamily="34" charset="-122"/>
              </a:rPr>
              <a:t>attributeNamespace</a:t>
            </a:r>
            <a:r>
              <a:rPr lang="zh-CN" altLang="en-US" sz="1800" u="sng" dirty="0">
                <a:latin typeface="微软雅黑" pitchFamily="34" charset="-122"/>
                <a:ea typeface="微软雅黑" pitchFamily="34" charset="-122"/>
              </a:rPr>
              <a:t>属性只有在</a:t>
            </a:r>
            <a:r>
              <a:rPr lang="en-US" altLang="zh-CN" sz="1800" u="sng" dirty="0" err="1">
                <a:latin typeface="微软雅黑" pitchFamily="34" charset="-122"/>
                <a:ea typeface="微软雅黑" pitchFamily="34" charset="-122"/>
              </a:rPr>
              <a:t>CrossDomain</a:t>
            </a:r>
            <a:r>
              <a:rPr lang="zh-CN" altLang="en-US" sz="1800" u="sng" dirty="0">
                <a:latin typeface="微软雅黑" pitchFamily="34" charset="-122"/>
                <a:ea typeface="微软雅黑" pitchFamily="34" charset="-122"/>
              </a:rPr>
              <a:t>上指定了</a:t>
            </a:r>
            <a:r>
              <a:rPr lang="en-US" altLang="zh-CN" sz="1800" u="sng" dirty="0" err="1">
                <a:latin typeface="微软雅黑" pitchFamily="34" charset="-122"/>
                <a:ea typeface="微软雅黑" pitchFamily="34" charset="-122"/>
              </a:rPr>
              <a:t>shareSessionAttrs</a:t>
            </a:r>
            <a:r>
              <a:rPr lang="zh-CN" altLang="en-US" sz="1800" u="sng" dirty="0">
                <a:latin typeface="微软雅黑" pitchFamily="34" charset="-122"/>
                <a:ea typeface="微软雅黑" pitchFamily="34" charset="-122"/>
              </a:rPr>
              <a:t>属性才有意义</a:t>
            </a:r>
          </a:p>
          <a:p>
            <a:r>
              <a:rPr lang="en-US" altLang="zh-CN" sz="1800" b="1" dirty="0">
                <a:latin typeface="微软雅黑" pitchFamily="34" charset="-122"/>
                <a:ea typeface="微软雅黑" pitchFamily="34" charset="-122"/>
              </a:rPr>
              <a:t>path</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共享</a:t>
            </a:r>
            <a:r>
              <a:rPr lang="en-US" altLang="zh-CN" sz="1800" dirty="0">
                <a:latin typeface="微软雅黑" pitchFamily="34" charset="-122"/>
                <a:ea typeface="微软雅黑" pitchFamily="34" charset="-122"/>
              </a:rPr>
              <a:t>session</a:t>
            </a:r>
            <a:r>
              <a:rPr lang="zh-CN" altLang="en-US" sz="1800" dirty="0">
                <a:latin typeface="微软雅黑" pitchFamily="34" charset="-122"/>
                <a:ea typeface="微软雅黑" pitchFamily="34" charset="-122"/>
              </a:rPr>
              <a:t>的应用上下文名称</a:t>
            </a:r>
          </a:p>
          <a:p>
            <a:r>
              <a:rPr lang="en-US" altLang="zh-CN" sz="1800" b="1" dirty="0" err="1">
                <a:latin typeface="微软雅黑" pitchFamily="34" charset="-122"/>
                <a:ea typeface="微软雅黑" pitchFamily="34" charset="-122"/>
              </a:rPr>
              <a:t>attributeNamespace</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应用</a:t>
            </a:r>
            <a:r>
              <a:rPr lang="zh-CN" altLang="en-US" sz="1800" dirty="0">
                <a:latin typeface="微软雅黑" pitchFamily="34" charset="-122"/>
                <a:ea typeface="微软雅黑" pitchFamily="34" charset="-122"/>
              </a:rPr>
              <a:t>私有</a:t>
            </a:r>
            <a:r>
              <a:rPr lang="en-US" altLang="zh-CN" sz="1800" dirty="0">
                <a:latin typeface="微软雅黑" pitchFamily="34" charset="-122"/>
                <a:ea typeface="微软雅黑" pitchFamily="34" charset="-122"/>
              </a:rPr>
              <a:t>session</a:t>
            </a:r>
            <a:r>
              <a:rPr lang="zh-CN" altLang="en-US" sz="1800" dirty="0">
                <a:latin typeface="微软雅黑" pitchFamily="34" charset="-122"/>
                <a:ea typeface="微软雅黑" pitchFamily="34" charset="-122"/>
              </a:rPr>
              <a:t>属性名称命名空间，用来限定应用私有</a:t>
            </a:r>
            <a:r>
              <a:rPr lang="en-US" altLang="zh-CN" sz="1800" dirty="0">
                <a:latin typeface="微软雅黑" pitchFamily="34" charset="-122"/>
                <a:ea typeface="微软雅黑" pitchFamily="34" charset="-122"/>
              </a:rPr>
              <a:t>session</a:t>
            </a:r>
            <a:r>
              <a:rPr lang="zh-CN" altLang="en-US" sz="1800" dirty="0">
                <a:latin typeface="微软雅黑" pitchFamily="34" charset="-122"/>
                <a:ea typeface="微软雅黑" pitchFamily="34" charset="-122"/>
              </a:rPr>
              <a:t>数据的存储空间  ，如果指定了</a:t>
            </a:r>
            <a:r>
              <a:rPr lang="en-US" altLang="zh-CN" sz="1800" dirty="0" err="1">
                <a:latin typeface="微软雅黑" pitchFamily="34" charset="-122"/>
                <a:ea typeface="微软雅黑" pitchFamily="34" charset="-122"/>
              </a:rPr>
              <a:t>shareSessionAttrs</a:t>
            </a:r>
            <a:r>
              <a:rPr lang="zh-CN" altLang="en-US" sz="1800" dirty="0">
                <a:latin typeface="微软雅黑" pitchFamily="34" charset="-122"/>
                <a:ea typeface="微软雅黑" pitchFamily="34" charset="-122"/>
              </a:rPr>
              <a:t>则必须指定每个应用的</a:t>
            </a:r>
            <a:r>
              <a:rPr lang="en-US" altLang="zh-CN" sz="1800" dirty="0" err="1">
                <a:latin typeface="微软雅黑" pitchFamily="34" charset="-122"/>
                <a:ea typeface="微软雅黑" pitchFamily="34" charset="-122"/>
              </a:rPr>
              <a:t>attributeNamespace</a:t>
            </a:r>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a:p>
            <a:r>
              <a:rPr lang="zh-CN" altLang="en-US" sz="1800" b="1" dirty="0">
                <a:latin typeface="微软雅黑" pitchFamily="34" charset="-122"/>
                <a:ea typeface="微软雅黑" pitchFamily="34" charset="-122"/>
              </a:rPr>
              <a:t>样</a:t>
            </a:r>
            <a:r>
              <a:rPr lang="zh-CN" altLang="en-US" sz="1800" b="1" dirty="0">
                <a:latin typeface="微软雅黑" pitchFamily="34" charset="-122"/>
                <a:ea typeface="微软雅黑" pitchFamily="34" charset="-122"/>
              </a:rPr>
              <a:t>例配置说明：假设有以下三个应用，访问地址分别为</a:t>
            </a:r>
            <a:endParaRPr lang="zh-CN" altLang="en-US"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http://pdp.sany.com.cn:8080/SanyPDP</a:t>
            </a:r>
          </a:p>
          <a:p>
            <a:r>
              <a:rPr lang="en-US" altLang="zh-CN" sz="1800" dirty="0">
                <a:latin typeface="微软雅黑" pitchFamily="34" charset="-122"/>
                <a:ea typeface="微软雅黑" pitchFamily="34" charset="-122"/>
              </a:rPr>
              <a:t>http://g4.sany.com.cn:169/g4studio</a:t>
            </a:r>
          </a:p>
          <a:p>
            <a:r>
              <a:rPr lang="en-US" altLang="zh-CN" sz="1800" dirty="0">
                <a:latin typeface="微软雅黑" pitchFamily="34" charset="-122"/>
                <a:ea typeface="微软雅黑" pitchFamily="34" charset="-122"/>
              </a:rPr>
              <a:t>http://test.sany.com.cn:8080/WebRoot</a:t>
            </a:r>
          </a:p>
          <a:p>
            <a:endParaRPr lang="zh-CN" altLang="en-US" sz="1800" dirty="0">
              <a:latin typeface="微软雅黑" pitchFamily="34" charset="-122"/>
              <a:ea typeface="微软雅黑" pitchFamily="34" charset="-122"/>
            </a:endParaRPr>
          </a:p>
          <a:p>
            <a:r>
              <a:rPr lang="zh-CN" altLang="en-US" sz="1800" dirty="0">
                <a:latin typeface="微软雅黑" pitchFamily="34" charset="-122"/>
                <a:ea typeface="微软雅黑" pitchFamily="34" charset="-122"/>
              </a:rPr>
              <a:t>通过样例配置，三</a:t>
            </a:r>
            <a:r>
              <a:rPr lang="zh-CN" altLang="en-US" sz="1800" dirty="0">
                <a:latin typeface="微软雅黑" pitchFamily="34" charset="-122"/>
                <a:ea typeface="微软雅黑" pitchFamily="34" charset="-122"/>
              </a:rPr>
              <a:t>个应用的用户会话信息存储在</a:t>
            </a:r>
            <a:r>
              <a:rPr lang="en-US" altLang="zh-CN" sz="1800" dirty="0">
                <a:latin typeface="微软雅黑" pitchFamily="34" charset="-122"/>
                <a:ea typeface="微软雅黑" pitchFamily="34" charset="-122"/>
              </a:rPr>
              <a:t>session</a:t>
            </a:r>
            <a:r>
              <a:rPr lang="zh-CN" altLang="en-US" sz="1800" dirty="0">
                <a:latin typeface="微软雅黑" pitchFamily="34" charset="-122"/>
                <a:ea typeface="微软雅黑" pitchFamily="34" charset="-122"/>
              </a:rPr>
              <a:t>的</a:t>
            </a:r>
            <a:r>
              <a:rPr lang="en-US" altLang="zh-CN" sz="1800" dirty="0">
                <a:latin typeface="微软雅黑" pitchFamily="34" charset="-122"/>
                <a:ea typeface="微软雅黑" pitchFamily="34" charset="-122"/>
              </a:rPr>
              <a:t>CREDENTIAL_INDEXS,PRINCIPAL_INDEXS</a:t>
            </a:r>
            <a:r>
              <a:rPr lang="zh-CN" altLang="en-US" sz="1800" dirty="0">
                <a:latin typeface="微软雅黑" pitchFamily="34" charset="-122"/>
                <a:ea typeface="微软雅黑" pitchFamily="34" charset="-122"/>
              </a:rPr>
              <a:t>两个共享属性中</a:t>
            </a:r>
            <a:r>
              <a:rPr lang="zh-CN" altLang="en-US"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可以实现三个应用之间的会话共享和单点登录</a:t>
            </a:r>
            <a:r>
              <a:rPr lang="zh-CN" altLang="en-US" sz="1800" dirty="0">
                <a:latin typeface="微软雅黑" pitchFamily="34" charset="-122"/>
                <a:ea typeface="微软雅黑" pitchFamily="34" charset="-122"/>
              </a:rPr>
              <a:t>功能。如果</a:t>
            </a:r>
            <a:r>
              <a:rPr lang="zh-CN" altLang="en-US" sz="1800" dirty="0">
                <a:latin typeface="微软雅黑" pitchFamily="34" charset="-122"/>
                <a:ea typeface="微软雅黑" pitchFamily="34" charset="-122"/>
              </a:rPr>
              <a:t>需要</a:t>
            </a:r>
            <a:r>
              <a:rPr lang="zh-CN" altLang="en-US" sz="1800" dirty="0">
                <a:latin typeface="微软雅黑" pitchFamily="34" charset="-122"/>
                <a:ea typeface="微软雅黑" pitchFamily="34" charset="-122"/>
              </a:rPr>
              <a:t>共享更多</a:t>
            </a:r>
            <a:r>
              <a:rPr lang="zh-CN" altLang="en-US" sz="1800" dirty="0">
                <a:latin typeface="微软雅黑" pitchFamily="34" charset="-122"/>
                <a:ea typeface="微软雅黑" pitchFamily="34" charset="-122"/>
              </a:rPr>
              <a:t>的会话数据，可以将对应的属性追加到</a:t>
            </a:r>
            <a:r>
              <a:rPr lang="en-US" altLang="zh-CN" sz="1800" dirty="0" err="1">
                <a:latin typeface="微软雅黑" pitchFamily="34" charset="-122"/>
                <a:ea typeface="微软雅黑" pitchFamily="34" charset="-122"/>
              </a:rPr>
              <a:t>shareSessionAttrs</a:t>
            </a:r>
            <a:r>
              <a:rPr lang="zh-CN" altLang="en-US" sz="1800" dirty="0">
                <a:latin typeface="微软雅黑" pitchFamily="34" charset="-122"/>
                <a:ea typeface="微软雅黑" pitchFamily="34" charset="-122"/>
              </a:rPr>
              <a:t>中（以逗号分割），没有出现在</a:t>
            </a:r>
            <a:r>
              <a:rPr lang="en-US" altLang="zh-CN" sz="1800" dirty="0" err="1">
                <a:latin typeface="微软雅黑" pitchFamily="34" charset="-122"/>
                <a:ea typeface="微软雅黑" pitchFamily="34" charset="-122"/>
              </a:rPr>
              <a:t>shareSessionAttrs</a:t>
            </a:r>
            <a:r>
              <a:rPr lang="zh-CN" altLang="en-US" sz="1800" dirty="0">
                <a:latin typeface="微软雅黑" pitchFamily="34" charset="-122"/>
                <a:ea typeface="微软雅黑" pitchFamily="34" charset="-122"/>
              </a:rPr>
              <a:t>中的属性都是私有会话数据（对其他应用不可见）</a:t>
            </a:r>
            <a:r>
              <a:rPr lang="zh-CN" altLang="en-US" sz="1800" dirty="0">
                <a:latin typeface="微软雅黑" pitchFamily="34" charset="-122"/>
                <a:ea typeface="微软雅黑" pitchFamily="34" charset="-122"/>
              </a:rPr>
              <a:t>。如果</a:t>
            </a:r>
            <a:r>
              <a:rPr lang="zh-CN" altLang="en-US" sz="1800" dirty="0">
                <a:latin typeface="微软雅黑" pitchFamily="34" charset="-122"/>
                <a:ea typeface="微软雅黑" pitchFamily="34" charset="-122"/>
              </a:rPr>
              <a:t>没有指定</a:t>
            </a:r>
            <a:r>
              <a:rPr lang="en-US" altLang="zh-CN" sz="1800" dirty="0" err="1">
                <a:latin typeface="微软雅黑" pitchFamily="34" charset="-122"/>
                <a:ea typeface="微软雅黑" pitchFamily="34" charset="-122"/>
              </a:rPr>
              <a:t>shareSessionAttrs</a:t>
            </a:r>
            <a:r>
              <a:rPr lang="zh-CN" altLang="en-US" sz="1800" dirty="0">
                <a:latin typeface="微软雅黑" pitchFamily="34" charset="-122"/>
                <a:ea typeface="微软雅黑" pitchFamily="34" charset="-122"/>
              </a:rPr>
              <a:t>，则会话数据全部在三个应用间共享。</a:t>
            </a:r>
          </a:p>
        </p:txBody>
      </p:sp>
    </p:spTree>
    <p:extLst>
      <p:ext uri="{BB962C8B-B14F-4D97-AF65-F5344CB8AC3E}">
        <p14:creationId xmlns:p14="http://schemas.microsoft.com/office/powerpoint/2010/main" val="140964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17</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617888" y="4073490"/>
            <a:ext cx="11712109" cy="259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p>
            <a:r>
              <a:rPr lang="en-US" altLang="zh-CN" dirty="0" smtClean="0">
                <a:solidFill>
                  <a:srgbClr val="00B050"/>
                </a:solidFill>
                <a:latin typeface="微软雅黑" pitchFamily="34" charset="-122"/>
                <a:ea typeface="微软雅黑" pitchFamily="34" charset="-122"/>
              </a:rPr>
              <a:t>package </a:t>
            </a:r>
            <a:r>
              <a:rPr lang="en-US" altLang="zh-CN" dirty="0" err="1">
                <a:solidFill>
                  <a:srgbClr val="00B050"/>
                </a:solidFill>
                <a:latin typeface="微软雅黑" pitchFamily="34" charset="-122"/>
                <a:ea typeface="微软雅黑" pitchFamily="34" charset="-122"/>
              </a:rPr>
              <a:t>org.frameworkset.security.session</a:t>
            </a:r>
            <a:r>
              <a:rPr lang="en-US" altLang="zh-CN" dirty="0">
                <a:solidFill>
                  <a:srgbClr val="00B050"/>
                </a:solidFill>
                <a:latin typeface="微软雅黑" pitchFamily="34" charset="-122"/>
                <a:ea typeface="微软雅黑" pitchFamily="34" charset="-122"/>
              </a:rPr>
              <a:t>;</a:t>
            </a:r>
          </a:p>
          <a:p>
            <a:r>
              <a:rPr lang="en-US" altLang="zh-CN" dirty="0">
                <a:solidFill>
                  <a:srgbClr val="00B050"/>
                </a:solidFill>
                <a:latin typeface="微软雅黑" pitchFamily="34" charset="-122"/>
                <a:ea typeface="微软雅黑" pitchFamily="34" charset="-122"/>
              </a:rPr>
              <a:t>public interface </a:t>
            </a:r>
            <a:r>
              <a:rPr lang="en-US" altLang="zh-CN" dirty="0" err="1">
                <a:solidFill>
                  <a:srgbClr val="00B050"/>
                </a:solidFill>
                <a:latin typeface="微软雅黑" pitchFamily="34" charset="-122"/>
                <a:ea typeface="微软雅黑" pitchFamily="34" charset="-122"/>
              </a:rPr>
              <a:t>SessionListener</a:t>
            </a:r>
            <a:r>
              <a:rPr lang="en-US" altLang="zh-CN" dirty="0">
                <a:solidFill>
                  <a:srgbClr val="00B050"/>
                </a:solidFill>
                <a:latin typeface="微软雅黑" pitchFamily="34" charset="-122"/>
                <a:ea typeface="微软雅黑" pitchFamily="34" charset="-122"/>
              </a:rPr>
              <a:t> {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createSession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destroySession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addAttribute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removeAttribute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a:t>
            </a:r>
          </a:p>
          <a:p>
            <a:r>
              <a:rPr lang="en-US" altLang="zh-CN" dirty="0">
                <a:solidFill>
                  <a:srgbClr val="00B050"/>
                </a:solidFill>
                <a:latin typeface="微软雅黑" pitchFamily="34" charset="-122"/>
                <a:ea typeface="微软雅黑" pitchFamily="34" charset="-122"/>
              </a:rPr>
              <a:t>}</a:t>
            </a:r>
            <a:endParaRPr lang="zh-CN" altLang="en-US" dirty="0">
              <a:solidFill>
                <a:srgbClr val="00B050"/>
              </a:solidFill>
              <a:latin typeface="微软雅黑" pitchFamily="34" charset="-122"/>
              <a:ea typeface="微软雅黑" pitchFamily="34" charset="-122"/>
            </a:endParaRPr>
          </a:p>
        </p:txBody>
      </p:sp>
      <p:sp>
        <p:nvSpPr>
          <p:cNvPr id="14" name="五边形 13"/>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6" name="TextBox 5"/>
          <p:cNvSpPr txBox="1"/>
          <p:nvPr/>
        </p:nvSpPr>
        <p:spPr>
          <a:xfrm>
            <a:off x="679281" y="1864489"/>
            <a:ext cx="11175817" cy="1886064"/>
          </a:xfrm>
          <a:prstGeom prst="rect">
            <a:avLst/>
          </a:prstGeom>
          <a:noFill/>
        </p:spPr>
        <p:txBody>
          <a:bodyPr wrap="square" lIns="115224" tIns="57612" rIns="115224" bIns="57612" rtlCol="0">
            <a:spAutoFit/>
          </a:bodyPr>
          <a:lstStyle/>
          <a:p>
            <a:r>
              <a:rPr lang="en-US" altLang="zh-CN" b="1" dirty="0">
                <a:latin typeface="微软雅黑" pitchFamily="34" charset="-122"/>
                <a:ea typeface="微软雅黑" pitchFamily="34" charset="-122"/>
              </a:rPr>
              <a:t>session</a:t>
            </a:r>
            <a:r>
              <a:rPr lang="zh-CN" altLang="en-US" b="1" dirty="0">
                <a:latin typeface="微软雅黑" pitchFamily="34" charset="-122"/>
                <a:ea typeface="微软雅黑" pitchFamily="34" charset="-122"/>
              </a:rPr>
              <a:t>监听器</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监听器用来监听并处理</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创建和销毁事件，会话属性创建和删除</a:t>
            </a:r>
            <a:r>
              <a:rPr lang="zh-CN" altLang="en-US" dirty="0" smtClean="0">
                <a:latin typeface="微软雅黑" pitchFamily="34" charset="-122"/>
                <a:ea typeface="微软雅黑" pitchFamily="34" charset="-122"/>
              </a:rPr>
              <a:t>事件</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通过</a:t>
            </a:r>
            <a:r>
              <a:rPr lang="en-US" altLang="zh-CN" dirty="0" err="1" smtClean="0">
                <a:latin typeface="微软雅黑" pitchFamily="34" charset="-122"/>
                <a:ea typeface="微软雅黑" pitchFamily="34" charset="-122"/>
              </a:rPr>
              <a:t>SessionManager</a:t>
            </a:r>
            <a:r>
              <a:rPr lang="zh-CN" altLang="en-US" dirty="0" smtClean="0">
                <a:latin typeface="微软雅黑" pitchFamily="34" charset="-122"/>
                <a:ea typeface="微软雅黑" pitchFamily="34" charset="-122"/>
              </a:rPr>
              <a:t>组件的</a:t>
            </a:r>
            <a:r>
              <a:rPr lang="en-US" altLang="zh-CN" dirty="0" err="1" smtClean="0">
                <a:latin typeface="微软雅黑" pitchFamily="34" charset="-122"/>
                <a:ea typeface="微软雅黑" pitchFamily="34" charset="-122"/>
              </a:rPr>
              <a:t>sessionlisteners</a:t>
            </a:r>
            <a:r>
              <a:rPr lang="zh-CN" altLang="en-US" dirty="0" smtClean="0">
                <a:latin typeface="微软雅黑" pitchFamily="34" charset="-122"/>
                <a:ea typeface="微软雅黑" pitchFamily="34" charset="-122"/>
              </a:rPr>
              <a:t>属性来指定多个</a:t>
            </a:r>
            <a:r>
              <a:rPr lang="en-US" altLang="zh-CN" dirty="0" smtClean="0">
                <a:latin typeface="微软雅黑" pitchFamily="34" charset="-122"/>
                <a:ea typeface="微软雅黑" pitchFamily="34" charset="-122"/>
              </a:rPr>
              <a:t>session</a:t>
            </a:r>
            <a:r>
              <a:rPr lang="zh-CN" altLang="en-US" dirty="0">
                <a:latin typeface="微软雅黑" pitchFamily="34" charset="-122"/>
                <a:ea typeface="微软雅黑" pitchFamily="34" charset="-122"/>
              </a:rPr>
              <a:t>监听器，多个</a:t>
            </a:r>
            <a:r>
              <a:rPr lang="en-US" altLang="zh-CN" dirty="0" smtClean="0">
                <a:latin typeface="微软雅黑" pitchFamily="34" charset="-122"/>
                <a:ea typeface="微软雅黑" pitchFamily="34" charset="-122"/>
              </a:rPr>
              <a:t>listener</a:t>
            </a:r>
            <a:r>
              <a:rPr lang="zh-CN" altLang="en-US" dirty="0" smtClean="0">
                <a:latin typeface="微软雅黑" pitchFamily="34" charset="-122"/>
                <a:ea typeface="微软雅黑" pitchFamily="34" charset="-122"/>
              </a:rPr>
              <a:t>按照</a:t>
            </a:r>
            <a:r>
              <a:rPr lang="zh-CN" altLang="en-US" dirty="0">
                <a:latin typeface="微软雅黑" pitchFamily="34" charset="-122"/>
                <a:ea typeface="微软雅黑" pitchFamily="34" charset="-122"/>
              </a:rPr>
              <a:t>顺序以逗号</a:t>
            </a:r>
            <a:r>
              <a:rPr lang="zh-CN" altLang="en-US" dirty="0" smtClean="0">
                <a:latin typeface="微软雅黑" pitchFamily="34" charset="-122"/>
                <a:ea typeface="微软雅黑" pitchFamily="34" charset="-122"/>
              </a:rPr>
              <a:t>分隔，</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只有在</a:t>
            </a:r>
            <a:r>
              <a:rPr lang="en-US" altLang="zh-CN" dirty="0">
                <a:latin typeface="微软雅黑" pitchFamily="34" charset="-122"/>
                <a:ea typeface="微软雅黑" pitchFamily="34" charset="-122"/>
              </a:rPr>
              <a:t>PDP</a:t>
            </a:r>
            <a:r>
              <a:rPr lang="zh-CN" altLang="en-US" b="1" dirty="0">
                <a:solidFill>
                  <a:srgbClr val="0066FF"/>
                </a:solidFill>
                <a:latin typeface="微软雅黑" pitchFamily="34" charset="-122"/>
                <a:ea typeface="微软雅黑" pitchFamily="34" charset="-122"/>
              </a:rPr>
              <a:t>会话共享</a:t>
            </a:r>
            <a:r>
              <a:rPr lang="zh-CN" altLang="en-US" dirty="0">
                <a:latin typeface="微软雅黑" pitchFamily="34" charset="-122"/>
                <a:ea typeface="微软雅黑" pitchFamily="34" charset="-122"/>
              </a:rPr>
              <a:t>管理会话的时候才有用，每一个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必须实现接口： </a:t>
            </a:r>
          </a:p>
          <a:p>
            <a:endParaRPr lang="zh-CN" altLang="en-US" dirty="0"/>
          </a:p>
        </p:txBody>
      </p:sp>
      <p:sp>
        <p:nvSpPr>
          <p:cNvPr id="7" name="矩形 6"/>
          <p:cNvSpPr/>
          <p:nvPr/>
        </p:nvSpPr>
        <p:spPr>
          <a:xfrm>
            <a:off x="469774" y="7411396"/>
            <a:ext cx="9906893" cy="470292"/>
          </a:xfrm>
          <a:prstGeom prst="rect">
            <a:avLst/>
          </a:prstGeom>
        </p:spPr>
        <p:txBody>
          <a:bodyPr wrap="square" lIns="115224" tIns="57612" rIns="115224" bIns="57612">
            <a:spAutoFit/>
          </a:bodyPr>
          <a:lstStyle/>
          <a:p>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监听器是可选配置项，可以不配置</a:t>
            </a:r>
            <a:r>
              <a:rPr lang="zh-CN" altLang="en-US" dirty="0" smtClean="0">
                <a:latin typeface="微软雅黑" pitchFamily="34" charset="-122"/>
                <a:ea typeface="微软雅黑" pitchFamily="34" charset="-122"/>
              </a:rPr>
              <a:t>。</a:t>
            </a:r>
            <a:endParaRPr lang="zh-CN" altLang="en-US" dirty="0"/>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18</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747088" y="1871785"/>
            <a:ext cx="11712109" cy="82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604230" y="2324351"/>
            <a:ext cx="11106821" cy="5702494"/>
          </a:xfrm>
          <a:prstGeom prst="rect">
            <a:avLst/>
          </a:prstGeom>
        </p:spPr>
        <p:style>
          <a:lnRef idx="1">
            <a:schemeClr val="accent1"/>
          </a:lnRef>
          <a:fillRef idx="3">
            <a:schemeClr val="accent1"/>
          </a:fillRef>
          <a:effectRef idx="2">
            <a:schemeClr val="accent1"/>
          </a:effectRef>
          <a:fontRef idx="minor">
            <a:schemeClr val="lt1"/>
          </a:fontRef>
        </p:style>
        <p:txBody>
          <a:bodyPr wrap="square" lIns="115224" tIns="57612" rIns="115224" bIns="57612">
            <a:spAutoFit/>
          </a:bodyPr>
          <a:lstStyle/>
          <a:p>
            <a:pPr>
              <a:defRPr/>
            </a:pPr>
            <a:r>
              <a:rPr lang="en-US" altLang="zh-CN" sz="1100" dirty="0">
                <a:latin typeface="微软雅黑" pitchFamily="34" charset="-122"/>
                <a:ea typeface="微软雅黑" pitchFamily="34" charset="-122"/>
              </a:rPr>
              <a:t>&lt;filter&gt;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sessionFilter</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&lt;filter-</a:t>
            </a:r>
            <a:r>
              <a:rPr lang="en-US" altLang="zh-CN" sz="1100" b="1" dirty="0">
                <a:latin typeface="微软雅黑" pitchFamily="34" charset="-122"/>
                <a:ea typeface="微软雅黑" pitchFamily="34" charset="-122"/>
              </a:rPr>
              <a:t>class</a:t>
            </a:r>
            <a:r>
              <a:rPr lang="en-US" altLang="zh-CN" sz="1100" dirty="0">
                <a:latin typeface="微软雅黑" pitchFamily="34" charset="-122"/>
                <a:ea typeface="微软雅黑" pitchFamily="34" charset="-122"/>
              </a:rPr>
              <a:t>&gt;</a:t>
            </a:r>
            <a:r>
              <a:rPr lang="en-US" altLang="zh-CN" sz="1100" dirty="0" err="1">
                <a:latin typeface="微软雅黑" pitchFamily="34" charset="-122"/>
                <a:ea typeface="微软雅黑" pitchFamily="34" charset="-122"/>
              </a:rPr>
              <a:t>org.frameworkset.security.session.impl.SessionFilter</a:t>
            </a:r>
            <a:r>
              <a:rPr lang="en-US" altLang="zh-CN" sz="1100" dirty="0">
                <a:latin typeface="微软雅黑" pitchFamily="34" charset="-122"/>
                <a:ea typeface="微软雅黑" pitchFamily="34" charset="-122"/>
              </a:rPr>
              <a:t>&lt;/filter-</a:t>
            </a:r>
            <a:r>
              <a:rPr lang="en-US" altLang="zh-CN" sz="1100" b="1" dirty="0">
                <a:latin typeface="微软雅黑" pitchFamily="34" charset="-122"/>
                <a:ea typeface="微软雅黑" pitchFamily="34" charset="-122"/>
              </a:rPr>
              <a:t>class</a:t>
            </a:r>
            <a:r>
              <a:rPr lang="en-US" altLang="zh-CN" sz="1100" dirty="0">
                <a:latin typeface="微软雅黑" pitchFamily="34" charset="-122"/>
                <a:ea typeface="微软雅黑" pitchFamily="34" charset="-122"/>
              </a:rPr>
              <a:t>&gt;</a:t>
            </a:r>
          </a:p>
          <a:p>
            <a:pPr>
              <a:defRPr/>
            </a:pPr>
            <a:r>
              <a:rPr lang="en-US" altLang="zh-CN" sz="1100" dirty="0">
                <a:latin typeface="微软雅黑" pitchFamily="34" charset="-122"/>
                <a:ea typeface="微软雅黑" pitchFamily="34" charset="-122"/>
              </a:rPr>
              <a:t> &lt;/filter&gt;  </a:t>
            </a:r>
          </a:p>
          <a:p>
            <a:pPr>
              <a:defRPr/>
            </a:pPr>
            <a:r>
              <a:rPr lang="en-US" altLang="zh-CN" sz="1100" dirty="0">
                <a:latin typeface="微软雅黑" pitchFamily="34" charset="-122"/>
                <a:ea typeface="微软雅黑" pitchFamily="34" charset="-122"/>
              </a:rPr>
              <a:t>&lt;filter-mapping&gt;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CharsetEncoding</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a:t>
            </a:r>
            <a:r>
              <a:rPr lang="en-US" altLang="zh-CN" sz="1100" dirty="0" err="1">
                <a:latin typeface="微软雅黑" pitchFamily="34" charset="-122"/>
                <a:ea typeface="微软雅黑" pitchFamily="34" charset="-122"/>
              </a:rPr>
              <a:t>jsp</a:t>
            </a:r>
            <a:r>
              <a:rPr lang="en-US" altLang="zh-CN" sz="1100" dirty="0">
                <a:latin typeface="微软雅黑" pitchFamily="34" charset="-122"/>
                <a:ea typeface="微软雅黑" pitchFamily="34" charset="-122"/>
              </a:rPr>
              <a:t>&lt;/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CharsetEncoding</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a:t>
            </a:r>
            <a:r>
              <a:rPr lang="en-US" altLang="zh-CN" sz="1100" b="1" dirty="0">
                <a:latin typeface="微软雅黑" pitchFamily="34" charset="-122"/>
                <a:ea typeface="微软雅黑" pitchFamily="34" charset="-122"/>
              </a:rPr>
              <a:t>do</a:t>
            </a:r>
            <a:r>
              <a:rPr lang="en-US" altLang="zh-CN" sz="1100" dirty="0">
                <a:latin typeface="微软雅黑" pitchFamily="34" charset="-122"/>
                <a:ea typeface="微软雅黑" pitchFamily="34" charset="-122"/>
              </a:rPr>
              <a:t>&lt;/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CharsetEncoding</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-pattern&gt;*.frame&lt;/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CharsetEncoding</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-pattern&gt;*.page&lt;/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CharsetEncoding</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a:t>
            </a:r>
            <a:r>
              <a:rPr lang="en-US" altLang="zh-CN" sz="1100" dirty="0" err="1">
                <a:latin typeface="微软雅黑" pitchFamily="34" charset="-122"/>
                <a:ea typeface="微软雅黑" pitchFamily="34" charset="-122"/>
              </a:rPr>
              <a:t>freepage</a:t>
            </a:r>
            <a:r>
              <a:rPr lang="en-US" altLang="zh-CN" sz="1100" dirty="0">
                <a:latin typeface="微软雅黑" pitchFamily="34" charset="-122"/>
                <a:ea typeface="微软雅黑" pitchFamily="34" charset="-122"/>
              </a:rPr>
              <a:t>&lt;/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CharsetEncoding</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a:t>
            </a:r>
            <a:r>
              <a:rPr lang="en-US" altLang="zh-CN" sz="1100" dirty="0" err="1">
                <a:latin typeface="微软雅黑" pitchFamily="34" charset="-122"/>
                <a:ea typeface="微软雅黑" pitchFamily="34" charset="-122"/>
              </a:rPr>
              <a:t>cxfservices</a:t>
            </a:r>
            <a:r>
              <a:rPr lang="en-US" altLang="zh-CN" sz="1100" dirty="0">
                <a:latin typeface="微软雅黑" pitchFamily="34" charset="-122"/>
                <a:ea typeface="微软雅黑" pitchFamily="34" charset="-122"/>
              </a:rPr>
              <a:t>/*&lt;/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&lt;filter-mapping&gt;  </a:t>
            </a:r>
          </a:p>
          <a:p>
            <a:pPr>
              <a:defRPr/>
            </a:pPr>
            <a:r>
              <a:rPr lang="en-US" altLang="zh-CN" sz="1100" dirty="0">
                <a:latin typeface="微软雅黑" pitchFamily="34" charset="-122"/>
                <a:ea typeface="微软雅黑" pitchFamily="34" charset="-122"/>
              </a:rPr>
              <a:t>    &lt;filter-name&gt;</a:t>
            </a:r>
            <a:r>
              <a:rPr lang="en-US" altLang="zh-CN" sz="1100" dirty="0" err="1">
                <a:latin typeface="微软雅黑" pitchFamily="34" charset="-122"/>
                <a:ea typeface="微软雅黑" pitchFamily="34" charset="-122"/>
              </a:rPr>
              <a:t>CharsetEncoding</a:t>
            </a:r>
            <a:r>
              <a:rPr lang="en-US" altLang="zh-CN" sz="1100" dirty="0">
                <a:latin typeface="微软雅黑" pitchFamily="34" charset="-122"/>
                <a:ea typeface="微软雅黑" pitchFamily="34" charset="-122"/>
              </a:rPr>
              <a:t>&lt;/filter-name&gt;  </a:t>
            </a:r>
          </a:p>
          <a:p>
            <a:pPr>
              <a:defRPr/>
            </a:pPr>
            <a:r>
              <a:rPr lang="en-US" altLang="zh-CN" sz="1100" dirty="0">
                <a:latin typeface="微软雅黑" pitchFamily="34" charset="-122"/>
                <a:ea typeface="微软雅黑" pitchFamily="34" charset="-122"/>
              </a:rPr>
              <a:t>    &lt;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a:t>
            </a:r>
            <a:r>
              <a:rPr lang="en-US" altLang="zh-CN" sz="1100" dirty="0" err="1">
                <a:latin typeface="微软雅黑" pitchFamily="34" charset="-122"/>
                <a:ea typeface="微软雅黑" pitchFamily="34" charset="-122"/>
              </a:rPr>
              <a:t>jasperreport</a:t>
            </a:r>
            <a:r>
              <a:rPr lang="en-US" altLang="zh-CN" sz="1100" dirty="0">
                <a:latin typeface="微软雅黑" pitchFamily="34" charset="-122"/>
                <a:ea typeface="微软雅黑" pitchFamily="34" charset="-122"/>
              </a:rPr>
              <a:t>/*&lt;/</a:t>
            </a:r>
            <a:r>
              <a:rPr lang="en-US" altLang="zh-CN" sz="1100" dirty="0" err="1">
                <a:latin typeface="微软雅黑" pitchFamily="34" charset="-122"/>
                <a:ea typeface="微软雅黑" pitchFamily="34" charset="-122"/>
              </a:rPr>
              <a:t>url</a:t>
            </a:r>
            <a:r>
              <a:rPr lang="en-US" altLang="zh-CN" sz="1100" dirty="0">
                <a:latin typeface="微软雅黑" pitchFamily="34" charset="-122"/>
                <a:ea typeface="微软雅黑" pitchFamily="34" charset="-122"/>
              </a:rPr>
              <a:t>-pattern&gt;  </a:t>
            </a:r>
          </a:p>
          <a:p>
            <a:pPr>
              <a:defRPr/>
            </a:pPr>
            <a:r>
              <a:rPr lang="en-US" altLang="zh-CN" sz="1100" dirty="0">
                <a:latin typeface="微软雅黑" pitchFamily="34" charset="-122"/>
                <a:ea typeface="微软雅黑" pitchFamily="34" charset="-122"/>
              </a:rPr>
              <a:t>  &lt;/filter-mapping&gt;  </a:t>
            </a:r>
          </a:p>
          <a:p>
            <a:pPr>
              <a:defRPr/>
            </a:pPr>
            <a:endParaRPr lang="en-US" altLang="zh-CN" sz="1100" dirty="0">
              <a:latin typeface="微软雅黑" pitchFamily="34" charset="-122"/>
              <a:ea typeface="微软雅黑" pitchFamily="34" charset="-122"/>
            </a:endParaRPr>
          </a:p>
        </p:txBody>
      </p:sp>
      <p:sp>
        <p:nvSpPr>
          <p:cNvPr id="15" name="五边形 14"/>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24" name="矩形 23"/>
          <p:cNvSpPr/>
          <p:nvPr/>
        </p:nvSpPr>
        <p:spPr>
          <a:xfrm rot="19276404">
            <a:off x="4938950" y="4136700"/>
            <a:ext cx="2687947" cy="885331"/>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lIns="115224" tIns="57612" rIns="115224" bIns="57612" rtlCol="0" anchor="ctr"/>
          <a:lstStyle/>
          <a:p>
            <a:pPr algn="ctr"/>
            <a:r>
              <a:rPr lang="zh-CN" altLang="en-US" b="1" dirty="0" smtClean="0">
                <a:solidFill>
                  <a:srgbClr val="EE0000"/>
                </a:solidFill>
              </a:rPr>
              <a:t>样例配置</a:t>
            </a:r>
            <a:endParaRPr lang="zh-CN" altLang="en-US" b="1" dirty="0">
              <a:solidFill>
                <a:srgbClr val="EE0000"/>
              </a:solidFill>
            </a:endParaRP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19</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747088" y="1871785"/>
            <a:ext cx="11712109" cy="82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p>
            <a:r>
              <a:rPr lang="zh-CN" altLang="en-US" dirty="0" smtClean="0">
                <a:latin typeface="微软雅黑" pitchFamily="34" charset="-122"/>
                <a:ea typeface="微软雅黑" pitchFamily="34" charset="-122"/>
              </a:rPr>
              <a:t>序列化插件配置</a:t>
            </a:r>
            <a:r>
              <a:rPr lang="en-US" altLang="zh-CN" dirty="0">
                <a:latin typeface="微软雅黑" pitchFamily="34" charset="-122"/>
                <a:ea typeface="微软雅黑" pitchFamily="34" charset="-122"/>
              </a:rPr>
              <a:t>- /resources/org/</a:t>
            </a:r>
            <a:r>
              <a:rPr lang="en-US" altLang="zh-CN" dirty="0" err="1">
                <a:latin typeface="微软雅黑" pitchFamily="34" charset="-122"/>
                <a:ea typeface="微软雅黑" pitchFamily="34" charset="-122"/>
              </a:rPr>
              <a:t>frameworkset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soa</a:t>
            </a:r>
            <a:r>
              <a:rPr lang="en-US" altLang="zh-CN" dirty="0">
                <a:latin typeface="微软雅黑" pitchFamily="34" charset="-122"/>
                <a:ea typeface="微软雅黑" pitchFamily="34" charset="-122"/>
              </a:rPr>
              <a:t>/serialconf.xml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0" name="矩形 29"/>
          <p:cNvSpPr/>
          <p:nvPr/>
        </p:nvSpPr>
        <p:spPr>
          <a:xfrm>
            <a:off x="100331" y="2709939"/>
            <a:ext cx="11975796" cy="1732176"/>
          </a:xfrm>
          <a:prstGeom prst="rect">
            <a:avLst/>
          </a:prstGeom>
        </p:spPr>
        <p:style>
          <a:lnRef idx="1">
            <a:schemeClr val="accent1"/>
          </a:lnRef>
          <a:fillRef idx="3">
            <a:schemeClr val="accent1"/>
          </a:fillRef>
          <a:effectRef idx="2">
            <a:schemeClr val="accent1"/>
          </a:effectRef>
          <a:fontRef idx="minor">
            <a:schemeClr val="lt1"/>
          </a:fontRef>
        </p:style>
        <p:txBody>
          <a:bodyPr wrap="square" lIns="115224" tIns="57612" rIns="115224" bIns="57612">
            <a:spAutoFit/>
          </a:bodyPr>
          <a:lstStyle/>
          <a:p>
            <a:r>
              <a:rPr lang="en-US" altLang="zh-CN" sz="1500" dirty="0">
                <a:latin typeface="微软雅黑" pitchFamily="34" charset="-122"/>
                <a:ea typeface="微软雅黑" pitchFamily="34" charset="-122"/>
              </a:rPr>
              <a:t> &lt;property name=</a:t>
            </a:r>
            <a:r>
              <a:rPr lang="en-US" altLang="zh-CN" sz="1500" i="1" dirty="0">
                <a:latin typeface="微软雅黑" pitchFamily="34" charset="-122"/>
                <a:ea typeface="微软雅黑" pitchFamily="34" charset="-122"/>
              </a:rPr>
              <a:t>"</a:t>
            </a:r>
            <a:r>
              <a:rPr lang="en-US" altLang="zh-CN" sz="1500" i="1" dirty="0" err="1">
                <a:latin typeface="微软雅黑" pitchFamily="34" charset="-122"/>
                <a:ea typeface="微软雅黑" pitchFamily="34" charset="-122"/>
              </a:rPr>
              <a:t>java.util.Locale</a:t>
            </a:r>
            <a:r>
              <a:rPr lang="en-US" altLang="zh-CN" sz="1500" i="1" dirty="0">
                <a:latin typeface="微软雅黑" pitchFamily="34" charset="-122"/>
                <a:ea typeface="微软雅黑" pitchFamily="34" charset="-122"/>
              </a:rPr>
              <a:t>" magic="1" serial="</a:t>
            </a:r>
            <a:r>
              <a:rPr lang="en-US" altLang="zh-CN" sz="1500" i="1" dirty="0" err="1">
                <a:latin typeface="微软雅黑" pitchFamily="34" charset="-122"/>
                <a:ea typeface="微软雅黑" pitchFamily="34" charset="-122"/>
              </a:rPr>
              <a:t>org.frameworkset.soa.LocaleSerial</a:t>
            </a:r>
            <a:r>
              <a:rPr lang="en-US" altLang="zh-CN" sz="1500" i="1" dirty="0">
                <a:latin typeface="微软雅黑" pitchFamily="34" charset="-122"/>
                <a:ea typeface="微软雅黑" pitchFamily="34" charset="-122"/>
              </a:rPr>
              <a:t>"/&gt;</a:t>
            </a:r>
          </a:p>
          <a:p>
            <a:r>
              <a:rPr lang="en-US" altLang="zh-CN" sz="1500" dirty="0">
                <a:latin typeface="微软雅黑" pitchFamily="34" charset="-122"/>
                <a:ea typeface="微软雅黑" pitchFamily="34" charset="-122"/>
              </a:rPr>
              <a:t>  </a:t>
            </a:r>
            <a:r>
              <a:rPr lang="en-US" altLang="zh-CN" sz="1500" dirty="0">
                <a:latin typeface="微软雅黑" pitchFamily="34" charset="-122"/>
                <a:ea typeface="微软雅黑" pitchFamily="34" charset="-122"/>
              </a:rPr>
              <a:t>&lt;</a:t>
            </a:r>
            <a:r>
              <a:rPr lang="en-US" altLang="zh-CN" sz="1500" dirty="0">
                <a:latin typeface="微软雅黑" pitchFamily="34" charset="-122"/>
                <a:ea typeface="微软雅黑" pitchFamily="34" charset="-122"/>
              </a:rPr>
              <a:t>property name=</a:t>
            </a:r>
            <a:r>
              <a:rPr lang="en-US" altLang="zh-CN" sz="1500" i="1" dirty="0">
                <a:latin typeface="微软雅黑" pitchFamily="34" charset="-122"/>
                <a:ea typeface="微软雅黑" pitchFamily="34" charset="-122"/>
              </a:rPr>
              <a:t>"</a:t>
            </a:r>
            <a:r>
              <a:rPr lang="en-US" altLang="zh-CN" sz="1500" i="1" dirty="0" err="1">
                <a:latin typeface="微软雅黑" pitchFamily="34" charset="-122"/>
                <a:ea typeface="微软雅黑" pitchFamily="34" charset="-122"/>
              </a:rPr>
              <a:t>net.sf.jasperreports.engine.JasperPrint</a:t>
            </a:r>
            <a:r>
              <a:rPr lang="en-US" altLang="zh-CN" sz="1500" i="1" dirty="0">
                <a:latin typeface="微软雅黑" pitchFamily="34" charset="-122"/>
                <a:ea typeface="微软雅黑" pitchFamily="34" charset="-122"/>
              </a:rPr>
              <a:t>" magic="2" serial="</a:t>
            </a:r>
            <a:r>
              <a:rPr lang="en-US" altLang="zh-CN" sz="1500" i="1" dirty="0" err="1">
                <a:latin typeface="微软雅黑" pitchFamily="34" charset="-122"/>
                <a:ea typeface="微软雅黑" pitchFamily="34" charset="-122"/>
              </a:rPr>
              <a:t>org.frameworkset.soa.JDKSerial</a:t>
            </a:r>
            <a:r>
              <a:rPr lang="en-US" altLang="zh-CN" sz="1500" i="1" dirty="0">
                <a:latin typeface="微软雅黑" pitchFamily="34" charset="-122"/>
                <a:ea typeface="微软雅黑" pitchFamily="34" charset="-122"/>
              </a:rPr>
              <a:t>"/&gt;</a:t>
            </a:r>
          </a:p>
          <a:p>
            <a:r>
              <a:rPr lang="en-US" altLang="zh-CN" sz="1500" dirty="0">
                <a:latin typeface="微软雅黑" pitchFamily="34" charset="-122"/>
                <a:ea typeface="微软雅黑" pitchFamily="34" charset="-122"/>
              </a:rPr>
              <a:t>  &lt;property name=</a:t>
            </a:r>
            <a:r>
              <a:rPr lang="en-US" altLang="zh-CN" sz="1500" i="1" dirty="0">
                <a:latin typeface="微软雅黑" pitchFamily="34" charset="-122"/>
                <a:ea typeface="微软雅黑" pitchFamily="34" charset="-122"/>
              </a:rPr>
              <a:t>"com.frameworkset.platform.security.authentication.CheckCallBack$Attribute" magic="3"/&gt; </a:t>
            </a:r>
          </a:p>
          <a:p>
            <a:r>
              <a:rPr lang="en-US" altLang="zh-CN" sz="1500" dirty="0">
                <a:latin typeface="微软雅黑" pitchFamily="34" charset="-122"/>
                <a:ea typeface="微软雅黑" pitchFamily="34" charset="-122"/>
              </a:rPr>
              <a:t>  &lt;property name=</a:t>
            </a:r>
            <a:r>
              <a:rPr lang="en-US" altLang="zh-CN" sz="1500" i="1" dirty="0">
                <a:latin typeface="微软雅黑" pitchFamily="34" charset="-122"/>
                <a:ea typeface="微软雅黑" pitchFamily="34" charset="-122"/>
              </a:rPr>
              <a:t>"com.frameworkset.platform.security.authentication.CheckCallBack" magic="4"/&gt; </a:t>
            </a:r>
          </a:p>
          <a:p>
            <a:r>
              <a:rPr lang="en-US" altLang="zh-CN" sz="1500" dirty="0">
                <a:latin typeface="微软雅黑" pitchFamily="34" charset="-122"/>
                <a:ea typeface="微软雅黑" pitchFamily="34" charset="-122"/>
              </a:rPr>
              <a:t>  &lt;property name=</a:t>
            </a:r>
            <a:r>
              <a:rPr lang="en-US" altLang="zh-CN" sz="1500" i="1" dirty="0">
                <a:latin typeface="微软雅黑" pitchFamily="34" charset="-122"/>
                <a:ea typeface="微软雅黑" pitchFamily="34" charset="-122"/>
              </a:rPr>
              <a:t>"</a:t>
            </a:r>
            <a:r>
              <a:rPr lang="en-US" altLang="zh-CN" sz="1500" i="1" dirty="0" err="1">
                <a:latin typeface="微软雅黑" pitchFamily="34" charset="-122"/>
                <a:ea typeface="微软雅黑" pitchFamily="34" charset="-122"/>
              </a:rPr>
              <a:t>com.frameworkset.platform.security.authentication.Credential</a:t>
            </a:r>
            <a:r>
              <a:rPr lang="en-US" altLang="zh-CN" sz="1500" i="1" dirty="0">
                <a:latin typeface="微软雅黑" pitchFamily="34" charset="-122"/>
                <a:ea typeface="微软雅黑" pitchFamily="34" charset="-122"/>
              </a:rPr>
              <a:t>" magic="5"/&gt; </a:t>
            </a:r>
          </a:p>
          <a:p>
            <a:r>
              <a:rPr lang="en-US" altLang="zh-CN" sz="1500" dirty="0">
                <a:latin typeface="微软雅黑" pitchFamily="34" charset="-122"/>
                <a:ea typeface="微软雅黑" pitchFamily="34" charset="-122"/>
              </a:rPr>
              <a:t>  &lt;property name=</a:t>
            </a:r>
            <a:r>
              <a:rPr lang="en-US" altLang="zh-CN" sz="1500" i="1" dirty="0">
                <a:latin typeface="微软雅黑" pitchFamily="34" charset="-122"/>
                <a:ea typeface="微软雅黑" pitchFamily="34" charset="-122"/>
              </a:rPr>
              <a:t>"com.frameworkset.platform.security.authorization.AuthPrincipal" magic="6"/&gt; </a:t>
            </a:r>
            <a:r>
              <a:rPr lang="en-US" altLang="zh-CN" sz="1500" dirty="0">
                <a:latin typeface="微软雅黑" pitchFamily="34" charset="-122"/>
                <a:ea typeface="微软雅黑" pitchFamily="34" charset="-122"/>
              </a:rPr>
              <a:t>  </a:t>
            </a:r>
          </a:p>
          <a:p>
            <a:pPr>
              <a:defRPr/>
            </a:pPr>
            <a:endParaRPr lang="en-US" altLang="zh-CN" sz="1500" dirty="0">
              <a:latin typeface="微软雅黑" pitchFamily="34" charset="-122"/>
              <a:ea typeface="微软雅黑" pitchFamily="34" charset="-122"/>
            </a:endParaRPr>
          </a:p>
        </p:txBody>
      </p:sp>
      <p:sp>
        <p:nvSpPr>
          <p:cNvPr id="15" name="五边形 14"/>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24" name="双括号 23"/>
          <p:cNvSpPr/>
          <p:nvPr/>
        </p:nvSpPr>
        <p:spPr>
          <a:xfrm>
            <a:off x="1391296" y="5899358"/>
            <a:ext cx="10079808" cy="1734577"/>
          </a:xfrm>
          <a:prstGeom prst="bracketPair">
            <a:avLst/>
          </a:prstGeom>
        </p:spPr>
        <p:style>
          <a:lnRef idx="2">
            <a:schemeClr val="dk1"/>
          </a:lnRef>
          <a:fillRef idx="0">
            <a:schemeClr val="dk1"/>
          </a:fillRef>
          <a:effectRef idx="1">
            <a:schemeClr val="dk1"/>
          </a:effectRef>
          <a:fontRef idx="minor">
            <a:schemeClr val="tx1"/>
          </a:fontRef>
        </p:style>
        <p:txBody>
          <a:bodyPr lIns="115224" tIns="57612" rIns="115224" bIns="57612" anchor="ctr"/>
          <a:lstStyle/>
          <a:p>
            <a:pPr>
              <a:defRPr/>
            </a:pPr>
            <a:r>
              <a:rPr lang="zh-CN" altLang="en-US" sz="1500" b="1" dirty="0">
                <a:solidFill>
                  <a:srgbClr val="7030A0"/>
                </a:solidFill>
                <a:latin typeface="微软雅黑" pitchFamily="34" charset="-122"/>
                <a:ea typeface="微软雅黑" pitchFamily="34" charset="-122"/>
              </a:rPr>
              <a:t>序列化插件机制是序列化功能的一个辅助功能，通过序列化插件机制，可以达到以下目标：</a:t>
            </a:r>
            <a:endParaRPr lang="en-US" altLang="zh-CN" sz="1500" b="1" dirty="0">
              <a:solidFill>
                <a:srgbClr val="7030A0"/>
              </a:solidFill>
              <a:latin typeface="微软雅黑" pitchFamily="34" charset="-122"/>
              <a:ea typeface="微软雅黑" pitchFamily="34" charset="-122"/>
            </a:endParaRPr>
          </a:p>
          <a:p>
            <a:pPr>
              <a:defRPr/>
            </a:pPr>
            <a:r>
              <a:rPr lang="en-US" altLang="zh-CN" sz="1500" b="1" dirty="0">
                <a:solidFill>
                  <a:srgbClr val="7030A0"/>
                </a:solidFill>
                <a:latin typeface="微软雅黑" pitchFamily="34" charset="-122"/>
                <a:ea typeface="微软雅黑" pitchFamily="34" charset="-122"/>
              </a:rPr>
              <a:t>1.</a:t>
            </a:r>
            <a:r>
              <a:rPr lang="zh-CN" altLang="en-US" sz="1500" b="1" dirty="0">
                <a:solidFill>
                  <a:srgbClr val="7030A0"/>
                </a:solidFill>
                <a:latin typeface="微软雅黑" pitchFamily="34" charset="-122"/>
                <a:ea typeface="微软雅黑" pitchFamily="34" charset="-122"/>
              </a:rPr>
              <a:t>自定义对象的序列化和反序列化行为</a:t>
            </a:r>
            <a:endParaRPr lang="en-US" altLang="zh-CN" sz="1500" b="1" dirty="0">
              <a:solidFill>
                <a:srgbClr val="7030A0"/>
              </a:solidFill>
              <a:latin typeface="微软雅黑" pitchFamily="34" charset="-122"/>
              <a:ea typeface="微软雅黑" pitchFamily="34" charset="-122"/>
            </a:endParaRPr>
          </a:p>
          <a:p>
            <a:pPr>
              <a:defRPr/>
            </a:pPr>
            <a:r>
              <a:rPr lang="en-US" altLang="zh-CN" sz="1500" b="1" dirty="0">
                <a:solidFill>
                  <a:srgbClr val="7030A0"/>
                </a:solidFill>
                <a:latin typeface="微软雅黑" pitchFamily="34" charset="-122"/>
                <a:ea typeface="微软雅黑" pitchFamily="34" charset="-122"/>
              </a:rPr>
              <a:t>2.</a:t>
            </a:r>
            <a:r>
              <a:rPr lang="zh-CN" altLang="en-US" sz="1500" b="1" dirty="0">
                <a:solidFill>
                  <a:srgbClr val="7030A0"/>
                </a:solidFill>
                <a:latin typeface="微软雅黑" pitchFamily="34" charset="-122"/>
                <a:ea typeface="微软雅黑" pitchFamily="34" charset="-122"/>
              </a:rPr>
              <a:t>对序列化对象进行预处理</a:t>
            </a:r>
            <a:endParaRPr lang="en-US" altLang="zh-CN" sz="1500" b="1" dirty="0">
              <a:solidFill>
                <a:srgbClr val="7030A0"/>
              </a:solidFill>
              <a:latin typeface="微软雅黑" pitchFamily="34" charset="-122"/>
              <a:ea typeface="微软雅黑" pitchFamily="34" charset="-122"/>
            </a:endParaRPr>
          </a:p>
          <a:p>
            <a:pPr>
              <a:defRPr/>
            </a:pPr>
            <a:r>
              <a:rPr lang="en-US" altLang="zh-CN" sz="1500" b="1" dirty="0">
                <a:solidFill>
                  <a:srgbClr val="7030A0"/>
                </a:solidFill>
                <a:latin typeface="微软雅黑" pitchFamily="34" charset="-122"/>
                <a:ea typeface="微软雅黑" pitchFamily="34" charset="-122"/>
              </a:rPr>
              <a:t>3.</a:t>
            </a:r>
            <a:r>
              <a:rPr lang="zh-CN" altLang="en-US" sz="1500" b="1" dirty="0">
                <a:solidFill>
                  <a:srgbClr val="7030A0"/>
                </a:solidFill>
                <a:latin typeface="微软雅黑" pitchFamily="34" charset="-122"/>
                <a:ea typeface="微软雅黑" pitchFamily="34" charset="-122"/>
              </a:rPr>
              <a:t>为类路径定义</a:t>
            </a:r>
            <a:r>
              <a:rPr lang="en-US" altLang="zh-CN" sz="1500" b="1" dirty="0">
                <a:solidFill>
                  <a:srgbClr val="7030A0"/>
                </a:solidFill>
                <a:latin typeface="微软雅黑" pitchFamily="34" charset="-122"/>
                <a:ea typeface="微软雅黑" pitchFamily="34" charset="-122"/>
              </a:rPr>
              <a:t>magic</a:t>
            </a:r>
            <a:r>
              <a:rPr lang="zh-CN" altLang="en-US" sz="1500" b="1" dirty="0">
                <a:solidFill>
                  <a:srgbClr val="7030A0"/>
                </a:solidFill>
                <a:latin typeface="微软雅黑" pitchFamily="34" charset="-122"/>
                <a:ea typeface="微软雅黑" pitchFamily="34" charset="-122"/>
              </a:rPr>
              <a:t>数字别名，降低序列化报文大小</a:t>
            </a:r>
            <a:endParaRPr lang="zh-CN" altLang="en-US" sz="15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995560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263789076"/>
              </p:ext>
            </p:extLst>
          </p:nvPr>
        </p:nvGraphicFramePr>
        <p:xfrm>
          <a:off x="2793637" y="1358554"/>
          <a:ext cx="6766103" cy="585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710045" y="1"/>
            <a:ext cx="11350206" cy="724561"/>
          </a:xfrm>
          <a:prstGeom prst="rect">
            <a:avLst/>
          </a:prstGeom>
        </p:spPr>
        <p:txBody>
          <a:bodyPr lIns="115224" tIns="57612" rIns="115224" bIns="57612"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4000" dirty="0"/>
          </a:p>
        </p:txBody>
      </p:sp>
      <p:sp>
        <p:nvSpPr>
          <p:cNvPr id="3" name="标题 2"/>
          <p:cNvSpPr>
            <a:spLocks noGrp="1"/>
          </p:cNvSpPr>
          <p:nvPr>
            <p:ph type="title"/>
          </p:nvPr>
        </p:nvSpPr>
        <p:spPr>
          <a:xfrm>
            <a:off x="-17228" y="341086"/>
            <a:ext cx="10203386" cy="621317"/>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20</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239153" y="2156326"/>
            <a:ext cx="11712109" cy="471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生产环境已经开启</a:t>
            </a:r>
            <a:r>
              <a:rPr lang="zh-CN" altLang="en-US" dirty="0">
                <a:latin typeface="微软雅黑" pitchFamily="34" charset="-122"/>
                <a:ea typeface="微软雅黑" pitchFamily="34" charset="-122"/>
              </a:rPr>
              <a:t>上述</a:t>
            </a:r>
            <a:r>
              <a:rPr lang="zh-CN" altLang="en-US" dirty="0" smtClean="0">
                <a:latin typeface="微软雅黑" pitchFamily="34" charset="-122"/>
                <a:ea typeface="微软雅黑" pitchFamily="34" charset="-122"/>
              </a:rPr>
              <a:t>应用</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5423220" y="899664"/>
            <a:ext cx="2412123" cy="730599"/>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21</a:t>
            </a:fld>
            <a:endParaRPr lang="zh-CN" altLang="en-US"/>
          </a:p>
        </p:txBody>
      </p:sp>
      <p:sp>
        <p:nvSpPr>
          <p:cNvPr id="29" name="矩形 28"/>
          <p:cNvSpPr/>
          <p:nvPr/>
        </p:nvSpPr>
        <p:spPr>
          <a:xfrm>
            <a:off x="5739653" y="3526200"/>
            <a:ext cx="2783055" cy="3991127"/>
          </a:xfrm>
          <a:prstGeom prst="rect">
            <a:avLst/>
          </a:prstGeom>
          <a:ln/>
        </p:spPr>
        <p:style>
          <a:lnRef idx="1">
            <a:schemeClr val="accent4"/>
          </a:lnRef>
          <a:fillRef idx="3">
            <a:schemeClr val="accent4"/>
          </a:fillRef>
          <a:effectRef idx="2">
            <a:schemeClr val="accent4"/>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1" y="1791277"/>
            <a:ext cx="1214309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617987" y="2044874"/>
            <a:ext cx="11087774" cy="188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666654" y="4138052"/>
            <a:ext cx="2110043" cy="640029"/>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666654" y="5782404"/>
            <a:ext cx="2110043" cy="638017"/>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9212651" y="4711664"/>
            <a:ext cx="2107926" cy="640029"/>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9212651" y="5661645"/>
            <a:ext cx="2107926" cy="640029"/>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9212651" y="6537156"/>
            <a:ext cx="2107926" cy="640029"/>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71428" y="5534845"/>
            <a:ext cx="1439146" cy="547446"/>
          </a:xfrm>
          <a:prstGeom prst="ellipse">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sz="1800" dirty="0">
                <a:latin typeface="微软雅黑" pitchFamily="34" charset="-122"/>
                <a:ea typeface="微软雅黑" pitchFamily="34" charset="-122"/>
              </a:rPr>
              <a:t>定时任务</a:t>
            </a:r>
          </a:p>
        </p:txBody>
      </p:sp>
      <p:sp>
        <p:nvSpPr>
          <p:cNvPr id="45" name="椭圆 44"/>
          <p:cNvSpPr/>
          <p:nvPr/>
        </p:nvSpPr>
        <p:spPr>
          <a:xfrm>
            <a:off x="171428" y="6311736"/>
            <a:ext cx="1439146" cy="547446"/>
          </a:xfrm>
          <a:prstGeom prst="ellipse">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sz="1800" dirty="0">
                <a:latin typeface="微软雅黑" pitchFamily="34" charset="-122"/>
                <a:ea typeface="微软雅黑" pitchFamily="34" charset="-122"/>
              </a:rPr>
              <a:t>手动构建</a:t>
            </a:r>
          </a:p>
        </p:txBody>
      </p:sp>
      <p:sp>
        <p:nvSpPr>
          <p:cNvPr id="46" name="下箭头 45"/>
          <p:cNvSpPr/>
          <p:nvPr/>
        </p:nvSpPr>
        <p:spPr>
          <a:xfrm>
            <a:off x="3051837" y="4862614"/>
            <a:ext cx="696293" cy="875512"/>
          </a:xfrm>
          <a:prstGeom prst="down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3758712" y="4834437"/>
            <a:ext cx="696293" cy="875512"/>
          </a:xfrm>
          <a:prstGeom prst="down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743907" y="4842486"/>
            <a:ext cx="1441263" cy="458889"/>
          </a:xfrm>
          <a:prstGeom prst="horizontalScroll">
            <a:avLst/>
          </a:prstGeom>
        </p:spPr>
        <p:style>
          <a:lnRef idx="1">
            <a:schemeClr val="accent6"/>
          </a:lnRef>
          <a:fillRef idx="2">
            <a:schemeClr val="accent6"/>
          </a:fillRef>
          <a:effectRef idx="1">
            <a:schemeClr val="accent6"/>
          </a:effectRef>
          <a:fontRef idx="minor">
            <a:schemeClr val="dk1"/>
          </a:fontRef>
        </p:style>
        <p:txBody>
          <a:bodyPr lIns="115224" tIns="57612" rIns="115224" bIns="57612" anchor="ctr"/>
          <a:lstStyle/>
          <a:p>
            <a:pPr algn="ctr">
              <a:defRPr/>
            </a:pPr>
            <a:r>
              <a:rPr lang="zh-CN" altLang="en-US" sz="1000" dirty="0">
                <a:latin typeface="微软雅黑" pitchFamily="34" charset="-122"/>
                <a:ea typeface="微软雅黑" pitchFamily="34" charset="-122"/>
              </a:rPr>
              <a:t>增量获取源码代码和</a:t>
            </a:r>
            <a:r>
              <a:rPr lang="en-US" altLang="zh-CN" sz="1000" dirty="0">
                <a:latin typeface="微软雅黑" pitchFamily="34" charset="-122"/>
                <a:ea typeface="微软雅黑" pitchFamily="34" charset="-122"/>
              </a:rPr>
              <a:t>ant</a:t>
            </a:r>
            <a:r>
              <a:rPr lang="zh-CN" altLang="en-US" sz="1000" dirty="0">
                <a:latin typeface="微软雅黑" pitchFamily="34" charset="-122"/>
                <a:ea typeface="微软雅黑" pitchFamily="34" charset="-122"/>
              </a:rPr>
              <a:t>构建脚本</a:t>
            </a:r>
          </a:p>
        </p:txBody>
      </p:sp>
      <p:sp>
        <p:nvSpPr>
          <p:cNvPr id="49" name="矩形 48"/>
          <p:cNvSpPr/>
          <p:nvPr/>
        </p:nvSpPr>
        <p:spPr>
          <a:xfrm>
            <a:off x="2704748" y="6877298"/>
            <a:ext cx="2110043" cy="640029"/>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Sonar</a:t>
            </a:r>
          </a:p>
          <a:p>
            <a:pPr algn="ctr">
              <a:defRPr/>
            </a:pPr>
            <a:r>
              <a:rPr lang="zh-CN" altLang="en-US" sz="1500" dirty="0">
                <a:latin typeface="微软雅黑" pitchFamily="34" charset="-122"/>
                <a:ea typeface="微软雅黑" pitchFamily="34" charset="-122"/>
              </a:rPr>
              <a:t>代码质量检测服务器</a:t>
            </a:r>
          </a:p>
        </p:txBody>
      </p:sp>
      <p:sp>
        <p:nvSpPr>
          <p:cNvPr id="50" name="下箭头 49"/>
          <p:cNvSpPr/>
          <p:nvPr/>
        </p:nvSpPr>
        <p:spPr>
          <a:xfrm>
            <a:off x="3411623" y="6488851"/>
            <a:ext cx="694176" cy="438762"/>
          </a:xfrm>
          <a:prstGeom prst="down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671950" y="5746176"/>
            <a:ext cx="982005" cy="362281"/>
          </a:xfrm>
          <a:prstGeom prst="right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701579" y="6269471"/>
            <a:ext cx="895234" cy="362281"/>
          </a:xfrm>
          <a:prstGeom prst="right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6027482" y="3952885"/>
            <a:ext cx="2107926" cy="638018"/>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6027483" y="4884754"/>
            <a:ext cx="2110043" cy="567573"/>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sz="1500" dirty="0">
                <a:latin typeface="微软雅黑" pitchFamily="34" charset="-122"/>
                <a:ea typeface="微软雅黑" pitchFamily="34" charset="-122"/>
              </a:rPr>
              <a:t>远程</a:t>
            </a:r>
            <a:r>
              <a:rPr lang="en-US" altLang="zh-CN" sz="1500" dirty="0">
                <a:latin typeface="微软雅黑" pitchFamily="34" charset="-122"/>
                <a:ea typeface="微软雅黑" pitchFamily="34" charset="-122"/>
              </a:rPr>
              <a:t>Stop Tomcat</a:t>
            </a:r>
            <a:r>
              <a:rPr lang="zh-CN" altLang="en-US" sz="1500" dirty="0">
                <a:latin typeface="微软雅黑" pitchFamily="34" charset="-122"/>
                <a:ea typeface="微软雅黑" pitchFamily="34" charset="-122"/>
              </a:rPr>
              <a:t>（</a:t>
            </a:r>
            <a:r>
              <a:rPr lang="en-US" altLang="zh-CN" sz="1500" dirty="0">
                <a:latin typeface="微软雅黑" pitchFamily="34" charset="-122"/>
                <a:ea typeface="微软雅黑" pitchFamily="34" charset="-122"/>
              </a:rPr>
              <a:t>SSH</a:t>
            </a:r>
            <a:r>
              <a:rPr lang="zh-CN" altLang="en-US" sz="1500" dirty="0">
                <a:latin typeface="微软雅黑" pitchFamily="34" charset="-122"/>
                <a:ea typeface="微软雅黑" pitchFamily="34" charset="-122"/>
              </a:rPr>
              <a:t>）</a:t>
            </a:r>
          </a:p>
        </p:txBody>
      </p:sp>
      <p:sp>
        <p:nvSpPr>
          <p:cNvPr id="55" name="矩形 54"/>
          <p:cNvSpPr/>
          <p:nvPr/>
        </p:nvSpPr>
        <p:spPr>
          <a:xfrm>
            <a:off x="6027483" y="5452326"/>
            <a:ext cx="2110043" cy="569585"/>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sz="1500" dirty="0">
                <a:latin typeface="微软雅黑" pitchFamily="34" charset="-122"/>
                <a:ea typeface="微软雅黑" pitchFamily="34" charset="-122"/>
              </a:rPr>
              <a:t>远程清除临时文件</a:t>
            </a:r>
            <a:r>
              <a:rPr lang="en-US" altLang="zh-CN" sz="1500" dirty="0">
                <a:latin typeface="微软雅黑" pitchFamily="34" charset="-122"/>
                <a:ea typeface="微软雅黑" pitchFamily="34" charset="-122"/>
              </a:rPr>
              <a:t>(SSH)</a:t>
            </a:r>
            <a:endParaRPr lang="zh-CN" altLang="en-US" sz="1500" dirty="0">
              <a:latin typeface="微软雅黑" pitchFamily="34" charset="-122"/>
              <a:ea typeface="微软雅黑" pitchFamily="34" charset="-122"/>
            </a:endParaRPr>
          </a:p>
        </p:txBody>
      </p:sp>
      <p:sp>
        <p:nvSpPr>
          <p:cNvPr id="56" name="矩形 55"/>
          <p:cNvSpPr/>
          <p:nvPr/>
        </p:nvSpPr>
        <p:spPr>
          <a:xfrm>
            <a:off x="6027483" y="6044052"/>
            <a:ext cx="2110043" cy="569585"/>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sz="1500" dirty="0">
                <a:latin typeface="微软雅黑" pitchFamily="34" charset="-122"/>
                <a:ea typeface="微软雅黑" pitchFamily="34" charset="-122"/>
              </a:rPr>
              <a:t>远程上传</a:t>
            </a:r>
            <a:r>
              <a:rPr lang="en-US" altLang="zh-CN" sz="1500" dirty="0">
                <a:latin typeface="微软雅黑" pitchFamily="34" charset="-122"/>
                <a:ea typeface="微软雅黑" pitchFamily="34" charset="-122"/>
              </a:rPr>
              <a:t>war</a:t>
            </a:r>
          </a:p>
          <a:p>
            <a:pPr algn="ctr">
              <a:defRPr/>
            </a:pPr>
            <a:r>
              <a:rPr lang="en-US" altLang="zh-CN" sz="1500" dirty="0">
                <a:latin typeface="微软雅黑" pitchFamily="34" charset="-122"/>
                <a:ea typeface="微软雅黑" pitchFamily="34" charset="-122"/>
              </a:rPr>
              <a:t>(SCP)</a:t>
            </a:r>
            <a:endParaRPr lang="zh-CN" altLang="en-US" sz="1500" dirty="0">
              <a:latin typeface="微软雅黑" pitchFamily="34" charset="-122"/>
              <a:ea typeface="微软雅黑" pitchFamily="34" charset="-122"/>
            </a:endParaRPr>
          </a:p>
        </p:txBody>
      </p:sp>
      <p:sp>
        <p:nvSpPr>
          <p:cNvPr id="57" name="矩形 56"/>
          <p:cNvSpPr/>
          <p:nvPr/>
        </p:nvSpPr>
        <p:spPr>
          <a:xfrm>
            <a:off x="6027483" y="6595523"/>
            <a:ext cx="2110043" cy="569585"/>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zh-CN" altLang="en-US" sz="1500" dirty="0">
                <a:latin typeface="微软雅黑" pitchFamily="34" charset="-122"/>
                <a:ea typeface="微软雅黑" pitchFamily="34" charset="-122"/>
              </a:rPr>
              <a:t>远程</a:t>
            </a:r>
            <a:r>
              <a:rPr lang="en-US" altLang="zh-CN" sz="1500" dirty="0">
                <a:latin typeface="微软雅黑" pitchFamily="34" charset="-122"/>
                <a:ea typeface="微软雅黑" pitchFamily="34" charset="-122"/>
              </a:rPr>
              <a:t>Start Tomcat</a:t>
            </a:r>
          </a:p>
          <a:p>
            <a:pPr algn="ctr">
              <a:defRPr/>
            </a:pPr>
            <a:r>
              <a:rPr lang="en-US" altLang="zh-CN" sz="1500" dirty="0">
                <a:latin typeface="微软雅黑" pitchFamily="34" charset="-122"/>
                <a:ea typeface="微软雅黑" pitchFamily="34" charset="-122"/>
              </a:rPr>
              <a:t>(SSH)</a:t>
            </a:r>
            <a:endParaRPr lang="zh-CN" altLang="en-US" sz="1500" dirty="0">
              <a:latin typeface="微软雅黑" pitchFamily="34" charset="-122"/>
              <a:ea typeface="微软雅黑" pitchFamily="34" charset="-122"/>
            </a:endParaRPr>
          </a:p>
        </p:txBody>
      </p:sp>
      <p:cxnSp>
        <p:nvCxnSpPr>
          <p:cNvPr id="58" name="直接箭头连接符 57"/>
          <p:cNvCxnSpPr/>
          <p:nvPr/>
        </p:nvCxnSpPr>
        <p:spPr>
          <a:xfrm>
            <a:off x="8522708" y="5168539"/>
            <a:ext cx="68994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8522708" y="5927317"/>
            <a:ext cx="68994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8522708" y="6879309"/>
            <a:ext cx="68994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4776696" y="4272902"/>
            <a:ext cx="1250787" cy="182951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4776696" y="6102418"/>
            <a:ext cx="1250787"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8742814" y="4884753"/>
            <a:ext cx="137565" cy="187178"/>
          </a:xfrm>
          <a:prstGeom prst="star8">
            <a:avLst/>
          </a:prstGeom>
        </p:spPr>
        <p:style>
          <a:lnRef idx="1">
            <a:schemeClr val="accent2"/>
          </a:lnRef>
          <a:fillRef idx="3">
            <a:schemeClr val="accent2"/>
          </a:fillRef>
          <a:effectRef idx="2">
            <a:schemeClr val="accent2"/>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1</a:t>
            </a:r>
            <a:endParaRPr lang="zh-CN" altLang="en-US" sz="1500" dirty="0">
              <a:latin typeface="微软雅黑" pitchFamily="34" charset="-122"/>
              <a:ea typeface="微软雅黑" pitchFamily="34" charset="-122"/>
            </a:endParaRPr>
          </a:p>
        </p:txBody>
      </p:sp>
      <p:sp>
        <p:nvSpPr>
          <p:cNvPr id="64" name="八角星 63"/>
          <p:cNvSpPr/>
          <p:nvPr/>
        </p:nvSpPr>
        <p:spPr>
          <a:xfrm>
            <a:off x="8742814" y="5687809"/>
            <a:ext cx="137565" cy="187179"/>
          </a:xfrm>
          <a:prstGeom prst="star8">
            <a:avLst/>
          </a:prstGeom>
        </p:spPr>
        <p:style>
          <a:lnRef idx="1">
            <a:schemeClr val="accent2"/>
          </a:lnRef>
          <a:fillRef idx="3">
            <a:schemeClr val="accent2"/>
          </a:fillRef>
          <a:effectRef idx="2">
            <a:schemeClr val="accent2"/>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2</a:t>
            </a:r>
            <a:endParaRPr lang="zh-CN" altLang="en-US" sz="1500" dirty="0">
              <a:latin typeface="微软雅黑" pitchFamily="34" charset="-122"/>
              <a:ea typeface="微软雅黑" pitchFamily="34" charset="-122"/>
            </a:endParaRPr>
          </a:p>
        </p:txBody>
      </p:sp>
      <p:sp>
        <p:nvSpPr>
          <p:cNvPr id="65" name="八角星 64"/>
          <p:cNvSpPr/>
          <p:nvPr/>
        </p:nvSpPr>
        <p:spPr>
          <a:xfrm>
            <a:off x="8711067" y="6615650"/>
            <a:ext cx="135449" cy="187178"/>
          </a:xfrm>
          <a:prstGeom prst="star8">
            <a:avLst/>
          </a:prstGeom>
        </p:spPr>
        <p:style>
          <a:lnRef idx="1">
            <a:schemeClr val="accent2"/>
          </a:lnRef>
          <a:fillRef idx="3">
            <a:schemeClr val="accent2"/>
          </a:fillRef>
          <a:effectRef idx="2">
            <a:schemeClr val="accent2"/>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3</a:t>
            </a:r>
            <a:endParaRPr lang="zh-CN" altLang="en-US" sz="1500" dirty="0">
              <a:latin typeface="微软雅黑" pitchFamily="34" charset="-122"/>
              <a:ea typeface="微软雅黑" pitchFamily="34" charset="-122"/>
            </a:endParaRPr>
          </a:p>
        </p:txBody>
      </p:sp>
      <p:sp>
        <p:nvSpPr>
          <p:cNvPr id="66" name="TextBox 65"/>
          <p:cNvSpPr txBox="1"/>
          <p:nvPr/>
        </p:nvSpPr>
        <p:spPr>
          <a:xfrm>
            <a:off x="548146" y="7634062"/>
            <a:ext cx="11047562" cy="516459"/>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a:spAutoFit/>
          </a:bodyPr>
          <a:lstStyle/>
          <a:p>
            <a:pPr>
              <a:defRPr/>
            </a:pPr>
            <a:r>
              <a:rPr lang="zh-CN" altLang="en-US" sz="1300" dirty="0">
                <a:latin typeface="微软雅黑" pitchFamily="34" charset="-122"/>
                <a:ea typeface="微软雅黑" pitchFamily="34" charset="-122"/>
              </a:rPr>
              <a:t>说明：按先后顺序将应用部署到应用服务器，只停用正在部署应用的</a:t>
            </a:r>
            <a:r>
              <a:rPr lang="en-US" altLang="zh-CN" sz="1300" dirty="0">
                <a:latin typeface="微软雅黑" pitchFamily="34" charset="-122"/>
                <a:ea typeface="微软雅黑" pitchFamily="34" charset="-122"/>
              </a:rPr>
              <a:t>tomcat</a:t>
            </a:r>
            <a:r>
              <a:rPr lang="zh-CN" altLang="en-US" sz="1300" dirty="0">
                <a:latin typeface="微软雅黑" pitchFamily="34" charset="-122"/>
                <a:ea typeface="微软雅黑" pitchFamily="34" charset="-122"/>
              </a:rPr>
              <a:t>服务器，部署完毕后立即启动</a:t>
            </a:r>
            <a:r>
              <a:rPr lang="en-US" altLang="zh-CN" sz="1300" dirty="0">
                <a:latin typeface="微软雅黑" pitchFamily="34" charset="-122"/>
                <a:ea typeface="微软雅黑" pitchFamily="34" charset="-122"/>
              </a:rPr>
              <a:t>tomcat</a:t>
            </a:r>
            <a:r>
              <a:rPr lang="zh-CN" altLang="en-US" sz="13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6696263" y="4552663"/>
            <a:ext cx="696293" cy="438762"/>
          </a:xfrm>
          <a:prstGeom prst="down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7535179" y="877525"/>
            <a:ext cx="2321682"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4" name="灯片编号占位符 3"/>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22</a:t>
            </a:fld>
            <a:endParaRPr lang="zh-CN" altLang="en-US" dirty="0"/>
          </a:p>
        </p:txBody>
      </p:sp>
      <p:sp>
        <p:nvSpPr>
          <p:cNvPr id="18"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10583" y="1974431"/>
            <a:ext cx="6084624" cy="33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7" y="2612448"/>
            <a:ext cx="5759891" cy="510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9647139" y="877525"/>
            <a:ext cx="2428989"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4" name="灯片编号占位符 3"/>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23</a:t>
            </a:fld>
            <a:endParaRPr lang="zh-CN" altLang="en-US" dirty="0"/>
          </a:p>
        </p:txBody>
      </p:sp>
      <p:sp>
        <p:nvSpPr>
          <p:cNvPr id="1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1" y="2338724"/>
            <a:ext cx="11934164" cy="576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71428" y="1887886"/>
            <a:ext cx="4124790"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9647139" y="877525"/>
            <a:ext cx="2428989"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24</a:t>
            </a:fld>
            <a:endParaRPr lang="zh-CN" altLang="en-US"/>
          </a:p>
        </p:txBody>
      </p:sp>
      <p:sp>
        <p:nvSpPr>
          <p:cNvPr id="69"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1" y="1791277"/>
            <a:ext cx="1214309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71428" y="1887886"/>
            <a:ext cx="4124790"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53" y="2399105"/>
            <a:ext cx="11841042" cy="515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9647139" y="877525"/>
            <a:ext cx="2428989"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25</a:t>
            </a:fld>
            <a:endParaRPr lang="zh-CN" altLang="en-US"/>
          </a:p>
        </p:txBody>
      </p:sp>
      <p:sp>
        <p:nvSpPr>
          <p:cNvPr id="69"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1" y="1791277"/>
            <a:ext cx="1214309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71428" y="1887886"/>
            <a:ext cx="11875665" cy="153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39023"/>
            <a:ext cx="12143091" cy="2016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34845"/>
            <a:ext cx="12190413" cy="19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9647139" y="877525"/>
            <a:ext cx="2428989"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26</a:t>
            </a:fld>
            <a:endParaRPr lang="zh-CN" altLang="en-US"/>
          </a:p>
        </p:txBody>
      </p:sp>
      <p:sp>
        <p:nvSpPr>
          <p:cNvPr id="69"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1" y="1791277"/>
            <a:ext cx="1214309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71429" y="1887885"/>
            <a:ext cx="11971663" cy="153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756588"/>
            <a:ext cx="12143091" cy="223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6011879"/>
            <a:ext cx="12143091" cy="189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9647139" y="877525"/>
            <a:ext cx="2428989"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82819"/>
            <a:ext cx="10203386" cy="621317"/>
          </a:xfrm>
        </p:spPr>
        <p:txBody>
          <a:bodyPr/>
          <a:lstStyle/>
          <a:p>
            <a:pPr eaLnBrk="0" hangingPunct="0">
              <a:spcBef>
                <a:spcPct val="25000"/>
              </a:spcBef>
            </a:pPr>
            <a:r>
              <a:rPr lang="zh-CN" altLang="en-US" dirty="0" smtClean="0">
                <a:cs typeface="Arial Unicode MS" pitchFamily="34" charset="-122"/>
              </a:rPr>
              <a:t>领导决策</a:t>
            </a:r>
            <a:endParaRPr lang="zh-CN" altLang="en-US" dirty="0">
              <a:cs typeface="Arial Unicode MS" pitchFamily="34" charset="-122"/>
            </a:endParaRPr>
          </a:p>
        </p:txBody>
      </p:sp>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27</a:t>
            </a:fld>
            <a:endParaRPr lang="zh-CN" altLang="en-US"/>
          </a:p>
        </p:txBody>
      </p:sp>
      <p:sp>
        <p:nvSpPr>
          <p:cNvPr id="69"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335317" y="1608566"/>
            <a:ext cx="11971663" cy="312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b="1"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1</a:t>
            </a:r>
            <a:r>
              <a:rPr lang="zh-CN" altLang="en-US" b="1" dirty="0">
                <a:solidFill>
                  <a:srgbClr val="FF0000"/>
                </a:solidFill>
                <a:latin typeface="微软雅黑" pitchFamily="34" charset="-122"/>
                <a:ea typeface="微软雅黑" pitchFamily="34" charset="-122"/>
              </a:rPr>
              <a:t>、部署方案是否可行？采用</a:t>
            </a:r>
            <a:r>
              <a:rPr lang="en-US" altLang="zh-CN" b="1" dirty="0" err="1">
                <a:solidFill>
                  <a:srgbClr val="FF0000"/>
                </a:solidFill>
                <a:latin typeface="微软雅黑" pitchFamily="34" charset="-122"/>
                <a:ea typeface="微软雅黑" pitchFamily="34" charset="-122"/>
              </a:rPr>
              <a:t>mongodb</a:t>
            </a:r>
            <a:r>
              <a:rPr lang="zh-CN" altLang="en-US" b="1" dirty="0">
                <a:solidFill>
                  <a:srgbClr val="FF0000"/>
                </a:solidFill>
                <a:latin typeface="微软雅黑" pitchFamily="34" charset="-122"/>
                <a:ea typeface="微软雅黑" pitchFamily="34" charset="-122"/>
              </a:rPr>
              <a:t>存储会话数据，共需三台虚拟机（</a:t>
            </a:r>
            <a:r>
              <a:rPr lang="zh-CN" altLang="en-US" b="1" dirty="0" smtClean="0">
                <a:solidFill>
                  <a:srgbClr val="FF0000"/>
                </a:solidFill>
                <a:latin typeface="微软雅黑" pitchFamily="34" charset="-122"/>
                <a:ea typeface="微软雅黑" pitchFamily="34" charset="-122"/>
              </a:rPr>
              <a:t>内存</a:t>
            </a:r>
            <a:r>
              <a:rPr lang="en-US" altLang="zh-CN" b="1" dirty="0">
                <a:solidFill>
                  <a:srgbClr val="FF0000"/>
                </a:solidFill>
                <a:latin typeface="微软雅黑" pitchFamily="34" charset="-122"/>
                <a:ea typeface="微软雅黑" pitchFamily="34" charset="-122"/>
              </a:rPr>
              <a:t>8</a:t>
            </a:r>
            <a:r>
              <a:rPr lang="en-US" altLang="zh-CN" b="1" dirty="0" smtClean="0">
                <a:solidFill>
                  <a:srgbClr val="FF0000"/>
                </a:solidFill>
                <a:latin typeface="微软雅黑" pitchFamily="34" charset="-122"/>
                <a:ea typeface="微软雅黑" pitchFamily="34" charset="-122"/>
              </a:rPr>
              <a:t>G,4CPU</a:t>
            </a:r>
            <a:r>
              <a:rPr lang="en-US" altLang="zh-CN"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硬盘</a:t>
            </a:r>
            <a:r>
              <a:rPr lang="en-US" altLang="zh-CN" b="1" dirty="0" smtClean="0">
                <a:solidFill>
                  <a:srgbClr val="FF0000"/>
                </a:solidFill>
                <a:latin typeface="微软雅黑" pitchFamily="34" charset="-122"/>
                <a:ea typeface="微软雅黑" pitchFamily="34" charset="-122"/>
              </a:rPr>
              <a:t>80G</a:t>
            </a:r>
            <a:r>
              <a:rPr lang="zh-CN" altLang="en-US" b="1" dirty="0">
                <a:solidFill>
                  <a:srgbClr val="FF0000"/>
                </a:solidFill>
                <a:latin typeface="微软雅黑" pitchFamily="34" charset="-122"/>
                <a:ea typeface="微软雅黑" pitchFamily="34" charset="-122"/>
              </a:rPr>
              <a:t>）。</a:t>
            </a:r>
          </a:p>
        </p:txBody>
      </p:sp>
      <p:sp>
        <p:nvSpPr>
          <p:cNvPr id="5" name="矩形 4"/>
          <p:cNvSpPr/>
          <p:nvPr/>
        </p:nvSpPr>
        <p:spPr>
          <a:xfrm>
            <a:off x="1487295" y="4735139"/>
            <a:ext cx="6845086" cy="470292"/>
          </a:xfrm>
          <a:prstGeom prst="rect">
            <a:avLst/>
          </a:prstGeom>
        </p:spPr>
        <p:txBody>
          <a:bodyPr wrap="none" lIns="115224" tIns="57612" rIns="115224" bIns="57612">
            <a:spAutoFit/>
          </a:bodyPr>
          <a:lstStyle/>
          <a:p>
            <a:r>
              <a:rPr lang="en-US" altLang="zh-CN" b="1" dirty="0" smtClean="0">
                <a:solidFill>
                  <a:srgbClr val="FF0000"/>
                </a:solidFill>
                <a:latin typeface="微软雅黑" pitchFamily="34" charset="-122"/>
                <a:ea typeface="微软雅黑" pitchFamily="34" charset="-122"/>
              </a:rPr>
              <a:t>2</a:t>
            </a:r>
            <a:r>
              <a:rPr lang="zh-CN" altLang="en-US" b="1" dirty="0" smtClean="0">
                <a:solidFill>
                  <a:srgbClr val="FF0000"/>
                </a:solidFill>
                <a:latin typeface="微软雅黑" pitchFamily="34" charset="-122"/>
                <a:ea typeface="微软雅黑" pitchFamily="34" charset="-122"/>
              </a:rPr>
              <a:t>、是否同意在 </a:t>
            </a:r>
            <a:r>
              <a:rPr lang="en-US" altLang="zh-CN" b="1" dirty="0" smtClean="0">
                <a:solidFill>
                  <a:srgbClr val="FF0000"/>
                </a:solidFill>
                <a:latin typeface="微软雅黑" pitchFamily="34" charset="-122"/>
                <a:ea typeface="微软雅黑" pitchFamily="34" charset="-122"/>
              </a:rPr>
              <a:t>NMMS</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ADM, HRM </a:t>
            </a:r>
            <a:r>
              <a:rPr lang="zh-CN" altLang="en-US" b="1" dirty="0" smtClean="0">
                <a:solidFill>
                  <a:srgbClr val="FF0000"/>
                </a:solidFill>
                <a:latin typeface="微软雅黑" pitchFamily="34" charset="-122"/>
                <a:ea typeface="微软雅黑" pitchFamily="34" charset="-122"/>
              </a:rPr>
              <a:t>试点使用</a:t>
            </a:r>
            <a:r>
              <a:rPr lang="zh-CN" altLang="en-US" b="1" dirty="0">
                <a:solidFill>
                  <a:srgbClr val="FF0000"/>
                </a:solidFill>
                <a:latin typeface="微软雅黑" pitchFamily="34" charset="-122"/>
                <a:ea typeface="微软雅黑" pitchFamily="34" charset="-122"/>
              </a:rPr>
              <a:t>？</a:t>
            </a:r>
            <a:endParaRPr lang="zh-CN" altLang="en-US" b="1" dirty="0">
              <a:solidFill>
                <a:srgbClr val="FF0000"/>
              </a:solidFill>
            </a:endParaRPr>
          </a:p>
        </p:txBody>
      </p:sp>
    </p:spTree>
    <p:extLst>
      <p:ext uri="{BB962C8B-B14F-4D97-AF65-F5344CB8AC3E}">
        <p14:creationId xmlns:p14="http://schemas.microsoft.com/office/powerpoint/2010/main" val="4144754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1306" y="3069261"/>
            <a:ext cx="10361851" cy="1463778"/>
          </a:xfrm>
        </p:spPr>
        <p:txBody>
          <a:bodyPr>
            <a:normAutofit/>
          </a:bodyPr>
          <a:lstStyle/>
          <a:p>
            <a:r>
              <a:rPr kumimoji="1" lang="en-US" altLang="zh-CN" sz="4000" dirty="0">
                <a:latin typeface="Arial Black" pitchFamily="34" charset="0"/>
                <a:ea typeface="Arial Unicode MS" pitchFamily="34" charset="-122"/>
                <a:cs typeface="Arial Unicode MS" pitchFamily="34" charset="-122"/>
              </a:rPr>
              <a:t>Thanks for your attention!</a:t>
            </a:r>
            <a:br>
              <a:rPr kumimoji="1" lang="en-US" altLang="zh-CN" sz="4000" dirty="0">
                <a:latin typeface="Arial Black" pitchFamily="34" charset="0"/>
                <a:ea typeface="Arial Unicode MS" pitchFamily="34" charset="-122"/>
                <a:cs typeface="Arial Unicode MS" pitchFamily="34" charset="-122"/>
              </a:rPr>
            </a:br>
            <a:endParaRPr lang="zh-CN" altLang="en-US" sz="4000" dirty="0">
              <a:latin typeface="Arial Black" pitchFamily="34" charset="0"/>
            </a:endParaRPr>
          </a:p>
        </p:txBody>
      </p:sp>
      <p:sp>
        <p:nvSpPr>
          <p:cNvPr id="5" name="标题 1"/>
          <p:cNvSpPr txBox="1">
            <a:spLocks/>
          </p:cNvSpPr>
          <p:nvPr/>
        </p:nvSpPr>
        <p:spPr>
          <a:xfrm>
            <a:off x="7919172" y="7869901"/>
            <a:ext cx="4010562" cy="497578"/>
          </a:xfrm>
          <a:prstGeom prst="rect">
            <a:avLst/>
          </a:prstGeom>
        </p:spPr>
        <p:txBody>
          <a:bodyPr vert="horz" lIns="115224" tIns="57612" rIns="115224" bIns="57612"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800" b="0" dirty="0">
                <a:latin typeface="微软雅黑" pitchFamily="34" charset="-122"/>
                <a:ea typeface="微软雅黑" pitchFamily="34" charset="-122"/>
                <a:cs typeface="+mn-cs"/>
              </a:rPr>
              <a:t>2013  </a:t>
            </a:r>
            <a:r>
              <a:rPr lang="zh-CN" altLang="en-US" sz="1800" b="0" dirty="0">
                <a:latin typeface="微软雅黑" pitchFamily="34" charset="-122"/>
                <a:ea typeface="微软雅黑" pitchFamily="34" charset="-122"/>
                <a:cs typeface="+mn-cs"/>
              </a:rPr>
              <a:t>中国</a:t>
            </a:r>
            <a:r>
              <a:rPr lang="zh-CN" altLang="zh-CN" sz="1800" b="0" dirty="0">
                <a:latin typeface="微软雅黑" pitchFamily="34" charset="-122"/>
                <a:ea typeface="微软雅黑" pitchFamily="34" charset="-122"/>
                <a:cs typeface="+mn-cs"/>
              </a:rPr>
              <a:t>·</a:t>
            </a:r>
            <a:r>
              <a:rPr lang="zh-CN" altLang="en-US" sz="1800" b="0" dirty="0">
                <a:latin typeface="微软雅黑" pitchFamily="34" charset="-122"/>
                <a:ea typeface="微软雅黑" pitchFamily="34" charset="-122"/>
                <a:cs typeface="+mn-cs"/>
              </a:rPr>
              <a:t>长沙</a:t>
            </a:r>
            <a:endParaRPr lang="zh-CN" altLang="en-US" sz="1800" b="0" dirty="0">
              <a:latin typeface="微软雅黑" pitchFamily="34" charset="-122"/>
              <a:ea typeface="微软雅黑" pitchFamily="34" charset="-122"/>
              <a:cs typeface="+mn-cs"/>
            </a:endParaRPr>
          </a:p>
        </p:txBody>
      </p:sp>
      <p:sp>
        <p:nvSpPr>
          <p:cNvPr id="7" name="标题 3"/>
          <p:cNvSpPr txBox="1">
            <a:spLocks/>
          </p:cNvSpPr>
          <p:nvPr/>
        </p:nvSpPr>
        <p:spPr>
          <a:xfrm>
            <a:off x="965075" y="4986424"/>
            <a:ext cx="11225339" cy="1682592"/>
          </a:xfrm>
          <a:prstGeom prst="rect">
            <a:avLst/>
          </a:prstGeom>
          <a:ln>
            <a:miter lim="800000"/>
            <a:headEnd/>
            <a:tailEnd/>
          </a:ln>
          <a:extLst/>
        </p:spPr>
        <p:txBody>
          <a:bodyPr lIns="115224" tIns="57612" rIns="115224" bIns="57612"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111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111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1" y="1699858"/>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380951" y="1739636"/>
            <a:ext cx="11428512" cy="622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9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9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9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900" dirty="0">
                <a:latin typeface="微软雅黑" pitchFamily="34" charset="-122"/>
                <a:ea typeface="微软雅黑" pitchFamily="34" charset="-122"/>
              </a:rPr>
              <a:t>问题；</a:t>
            </a:r>
            <a:endParaRPr lang="en-US" altLang="zh-CN" sz="1900" dirty="0">
              <a:latin typeface="微软雅黑" pitchFamily="34" charset="-122"/>
              <a:ea typeface="微软雅黑" pitchFamily="34" charset="-122"/>
            </a:endParaRPr>
          </a:p>
          <a:p>
            <a:r>
              <a:rPr lang="en-US" altLang="zh-CN" sz="1900" dirty="0">
                <a:latin typeface="微软雅黑" pitchFamily="34" charset="-122"/>
                <a:ea typeface="微软雅黑" pitchFamily="34" charset="-122"/>
              </a:rPr>
              <a:t>	</a:t>
            </a:r>
            <a:r>
              <a:rPr lang="zh-CN" altLang="zh-CN" sz="1900" dirty="0">
                <a:latin typeface="微软雅黑" pitchFamily="34" charset="-122"/>
                <a:ea typeface="微软雅黑" pitchFamily="34" charset="-122"/>
              </a:rPr>
              <a:t>跨域跨应用共享会话并实现</a:t>
            </a:r>
            <a:r>
              <a:rPr lang="en-US" altLang="zh-CN" sz="1900" dirty="0">
                <a:latin typeface="微软雅黑" pitchFamily="34" charset="-122"/>
                <a:ea typeface="微软雅黑" pitchFamily="34" charset="-122"/>
              </a:rPr>
              <a:t>SSO</a:t>
            </a:r>
            <a:r>
              <a:rPr lang="zh-CN" altLang="zh-CN" sz="1900" dirty="0">
                <a:latin typeface="微软雅黑" pitchFamily="34" charset="-122"/>
                <a:ea typeface="微软雅黑" pitchFamily="34" charset="-122"/>
              </a:rPr>
              <a:t>功能</a:t>
            </a:r>
            <a:r>
              <a:rPr lang="zh-CN" altLang="en-US" sz="1900" dirty="0">
                <a:latin typeface="微软雅黑" pitchFamily="34" charset="-122"/>
                <a:ea typeface="微软雅黑" pitchFamily="34" charset="-122"/>
              </a:rPr>
              <a:t>；</a:t>
            </a:r>
            <a:r>
              <a:rPr lang="zh-CN" altLang="zh-CN" sz="1900" dirty="0">
                <a:latin typeface="微软雅黑" pitchFamily="34" charset="-122"/>
                <a:ea typeface="微软雅黑" pitchFamily="34" charset="-122"/>
              </a:rPr>
              <a:t>解决了会话</a:t>
            </a:r>
            <a:r>
              <a:rPr lang="zh-CN" altLang="zh-CN" sz="1900" dirty="0">
                <a:latin typeface="微软雅黑" pitchFamily="34" charset="-122"/>
                <a:ea typeface="微软雅黑" pitchFamily="34" charset="-122"/>
              </a:rPr>
              <a:t>共享</a:t>
            </a:r>
            <a:r>
              <a:rPr lang="zh-CN" altLang="en-US" sz="1900" dirty="0">
                <a:latin typeface="微软雅黑" pitchFamily="34" charset="-122"/>
                <a:ea typeface="微软雅黑" pitchFamily="34" charset="-122"/>
              </a:rPr>
              <a:t>五</a:t>
            </a:r>
            <a:r>
              <a:rPr lang="zh-CN" altLang="zh-CN" sz="1900" dirty="0">
                <a:latin typeface="微软雅黑" pitchFamily="34" charset="-122"/>
                <a:ea typeface="微软雅黑" pitchFamily="34" charset="-122"/>
              </a:rPr>
              <a:t>大</a:t>
            </a:r>
            <a:r>
              <a:rPr lang="zh-CN" altLang="zh-CN" sz="1900" dirty="0">
                <a:latin typeface="微软雅黑" pitchFamily="34" charset="-122"/>
                <a:ea typeface="微软雅黑" pitchFamily="34" charset="-122"/>
              </a:rPr>
              <a:t>技术难题：</a:t>
            </a:r>
            <a:r>
              <a:rPr lang="en-US" altLang="zh-CN" sz="1900" dirty="0">
                <a:latin typeface="微软雅黑" pitchFamily="34" charset="-122"/>
                <a:ea typeface="微软雅黑" pitchFamily="34" charset="-122"/>
              </a:rPr>
              <a:t>session</a:t>
            </a:r>
            <a:r>
              <a:rPr lang="zh-CN" altLang="zh-CN" sz="1900" dirty="0">
                <a:latin typeface="微软雅黑" pitchFamily="34" charset="-122"/>
                <a:ea typeface="微软雅黑" pitchFamily="34" charset="-122"/>
              </a:rPr>
              <a:t>数据</a:t>
            </a:r>
            <a:r>
              <a:rPr lang="zh-CN" altLang="zh-CN" sz="1900" dirty="0">
                <a:latin typeface="微软雅黑" pitchFamily="34" charset="-122"/>
                <a:ea typeface="微软雅黑" pitchFamily="34" charset="-122"/>
              </a:rPr>
              <a:t>序列</a:t>
            </a:r>
            <a:r>
              <a:rPr lang="en-US" altLang="zh-CN" sz="1900" dirty="0">
                <a:latin typeface="微软雅黑" pitchFamily="34" charset="-122"/>
                <a:ea typeface="微软雅黑" pitchFamily="34" charset="-122"/>
              </a:rPr>
              <a:t>	</a:t>
            </a:r>
            <a:r>
              <a:rPr lang="zh-CN" altLang="zh-CN" sz="1900" dirty="0">
                <a:latin typeface="微软雅黑" pitchFamily="34" charset="-122"/>
                <a:ea typeface="微软雅黑" pitchFamily="34" charset="-122"/>
              </a:rPr>
              <a:t>化</a:t>
            </a:r>
            <a:r>
              <a:rPr lang="zh-CN" altLang="zh-CN" sz="1900" dirty="0">
                <a:latin typeface="微软雅黑" pitchFamily="34" charset="-122"/>
                <a:ea typeface="微软雅黑" pitchFamily="34" charset="-122"/>
              </a:rPr>
              <a:t>问题，</a:t>
            </a:r>
            <a:r>
              <a:rPr lang="en-US" altLang="zh-CN" sz="1900" dirty="0">
                <a:latin typeface="微软雅黑" pitchFamily="34" charset="-122"/>
                <a:ea typeface="微软雅黑" pitchFamily="34" charset="-122"/>
              </a:rPr>
              <a:t>session sticking</a:t>
            </a:r>
            <a:r>
              <a:rPr lang="zh-CN" altLang="zh-CN" sz="1900" dirty="0">
                <a:latin typeface="微软雅黑" pitchFamily="34" charset="-122"/>
                <a:ea typeface="微软雅黑" pitchFamily="34" charset="-122"/>
              </a:rPr>
              <a:t>问题，跨域跨应用</a:t>
            </a:r>
            <a:r>
              <a:rPr lang="en-US" altLang="zh-CN" sz="1900" dirty="0">
                <a:latin typeface="微软雅黑" pitchFamily="34" charset="-122"/>
                <a:ea typeface="微软雅黑" pitchFamily="34" charset="-122"/>
              </a:rPr>
              <a:t>session</a:t>
            </a:r>
            <a:r>
              <a:rPr lang="zh-CN" altLang="zh-CN" sz="1900" dirty="0">
                <a:latin typeface="微软雅黑" pitchFamily="34" charset="-122"/>
                <a:ea typeface="微软雅黑" pitchFamily="34" charset="-122"/>
              </a:rPr>
              <a:t>共享问题，跨</a:t>
            </a:r>
            <a:r>
              <a:rPr lang="zh-CN" altLang="zh-CN" sz="1900" dirty="0">
                <a:latin typeface="微软雅黑" pitchFamily="34" charset="-122"/>
                <a:ea typeface="微软雅黑" pitchFamily="34" charset="-122"/>
              </a:rPr>
              <a:t>容器</a:t>
            </a:r>
            <a:r>
              <a:rPr lang="en-US" altLang="zh-CN" sz="1900" dirty="0">
                <a:latin typeface="微软雅黑" pitchFamily="34" charset="-122"/>
                <a:ea typeface="微软雅黑" pitchFamily="34" charset="-122"/>
              </a:rPr>
              <a:t>	(</a:t>
            </a:r>
            <a:r>
              <a:rPr lang="en-US" altLang="zh-CN" sz="1900" dirty="0" err="1">
                <a:latin typeface="微软雅黑" pitchFamily="34" charset="-122"/>
                <a:ea typeface="微软雅黑" pitchFamily="34" charset="-122"/>
              </a:rPr>
              <a:t>tomcat,jetty,weblogic</a:t>
            </a:r>
            <a:r>
              <a:rPr lang="en-US" altLang="zh-CN" sz="1900" dirty="0">
                <a:latin typeface="微软雅黑" pitchFamily="34" charset="-122"/>
                <a:ea typeface="微软雅黑" pitchFamily="34" charset="-122"/>
              </a:rPr>
              <a:t>)</a:t>
            </a:r>
            <a:r>
              <a:rPr lang="zh-CN" altLang="zh-CN" sz="1900" dirty="0">
                <a:latin typeface="微软雅黑" pitchFamily="34" charset="-122"/>
                <a:ea typeface="微软雅黑" pitchFamily="34" charset="-122"/>
              </a:rPr>
              <a:t>共享</a:t>
            </a:r>
            <a:r>
              <a:rPr lang="en-US" altLang="zh-CN" sz="1900" dirty="0">
                <a:latin typeface="微软雅黑" pitchFamily="34" charset="-122"/>
                <a:ea typeface="微软雅黑" pitchFamily="34" charset="-122"/>
              </a:rPr>
              <a:t>session</a:t>
            </a:r>
            <a:r>
              <a:rPr lang="zh-CN" altLang="zh-CN" sz="1900" dirty="0">
                <a:latin typeface="微软雅黑" pitchFamily="34" charset="-122"/>
                <a:ea typeface="微软雅黑" pitchFamily="34" charset="-122"/>
              </a:rPr>
              <a:t>问题</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sso</a:t>
            </a:r>
            <a:r>
              <a:rPr lang="zh-CN" altLang="en-US" sz="1900" dirty="0">
                <a:latin typeface="微软雅黑" pitchFamily="34" charset="-122"/>
                <a:ea typeface="微软雅黑" pitchFamily="34" charset="-122"/>
              </a:rPr>
              <a:t>单点登入单点登</a:t>
            </a:r>
            <a:r>
              <a:rPr lang="zh-CN" altLang="en-US" sz="1900" dirty="0">
                <a:latin typeface="微软雅黑" pitchFamily="34" charset="-122"/>
                <a:ea typeface="微软雅黑" pitchFamily="34" charset="-122"/>
              </a:rPr>
              <a:t>出一致性问题</a:t>
            </a:r>
            <a:r>
              <a:rPr lang="zh-CN" altLang="zh-CN" sz="1900" dirty="0">
                <a:latin typeface="微软雅黑" pitchFamily="34" charset="-122"/>
                <a:ea typeface="微软雅黑" pitchFamily="34" charset="-122"/>
              </a:rPr>
              <a:t>。</a:t>
            </a:r>
            <a:endParaRPr lang="zh-CN" altLang="zh-CN" sz="19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存    </a:t>
            </a:r>
            <a:r>
              <a:rPr lang="zh-CN" altLang="en-US" b="1" dirty="0">
                <a:latin typeface="微软雅黑" pitchFamily="34" charset="-122"/>
                <a:ea typeface="微软雅黑" pitchFamily="34" charset="-122"/>
              </a:rPr>
              <a:t>储：</a:t>
            </a:r>
            <a:r>
              <a:rPr lang="zh-CN" altLang="en-US" sz="1900" dirty="0">
                <a:latin typeface="微软雅黑" pitchFamily="34" charset="-122"/>
                <a:ea typeface="微软雅黑" pitchFamily="34" charset="-122"/>
              </a:rPr>
              <a:t>采用</a:t>
            </a:r>
            <a:r>
              <a:rPr lang="en-US" altLang="zh-CN" sz="3000" b="1" dirty="0" err="1">
                <a:solidFill>
                  <a:srgbClr val="0066FF"/>
                </a:solidFill>
                <a:latin typeface="微软雅黑" pitchFamily="34" charset="-122"/>
                <a:ea typeface="微软雅黑" pitchFamily="34" charset="-122"/>
              </a:rPr>
              <a:t>mongodb</a:t>
            </a:r>
            <a:r>
              <a:rPr lang="zh-CN" altLang="en-US" sz="19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900" dirty="0">
                <a:latin typeface="微软雅黑" pitchFamily="34" charset="-122"/>
                <a:ea typeface="微软雅黑" pitchFamily="34" charset="-122"/>
              </a:rPr>
              <a:t>修改会话属性，简单高效</a:t>
            </a:r>
            <a:endParaRPr lang="en-US" altLang="zh-CN" sz="19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b="1" dirty="0" smtClean="0">
                <a:latin typeface="微软雅黑" pitchFamily="34" charset="-122"/>
                <a:ea typeface="微软雅黑" pitchFamily="34" charset="-122"/>
              </a:rPr>
              <a:t>：</a:t>
            </a:r>
            <a:r>
              <a:rPr lang="zh-CN" altLang="en-US" sz="1900" dirty="0">
                <a:latin typeface="微软雅黑" pitchFamily="34" charset="-122"/>
                <a:ea typeface="微软雅黑" pitchFamily="34" charset="-122"/>
              </a:rPr>
              <a:t>采用</a:t>
            </a:r>
            <a:r>
              <a:rPr lang="en-US" altLang="zh-CN" sz="1900" dirty="0" err="1">
                <a:latin typeface="微软雅黑" pitchFamily="34" charset="-122"/>
                <a:ea typeface="微软雅黑" pitchFamily="34" charset="-122"/>
              </a:rPr>
              <a:t>bboss</a:t>
            </a:r>
            <a:r>
              <a:rPr lang="zh-CN" altLang="en-US" sz="1900" dirty="0">
                <a:latin typeface="微软雅黑" pitchFamily="34" charset="-122"/>
                <a:ea typeface="微软雅黑" pitchFamily="34" charset="-122"/>
              </a:rPr>
              <a:t>序列化</a:t>
            </a:r>
            <a:r>
              <a:rPr lang="zh-CN" altLang="en-US" sz="1900" dirty="0">
                <a:latin typeface="微软雅黑" pitchFamily="34" charset="-122"/>
                <a:ea typeface="微软雅黑" pitchFamily="34" charset="-122"/>
              </a:rPr>
              <a:t>机制以</a:t>
            </a:r>
            <a:r>
              <a:rPr lang="en-US" altLang="zh-CN" sz="1900" dirty="0">
                <a:latin typeface="微软雅黑" pitchFamily="34" charset="-122"/>
                <a:ea typeface="微软雅黑" pitchFamily="34" charset="-122"/>
              </a:rPr>
              <a:t>xml</a:t>
            </a:r>
            <a:r>
              <a:rPr lang="zh-CN" altLang="en-US" sz="1900" dirty="0">
                <a:latin typeface="微软雅黑" pitchFamily="34" charset="-122"/>
                <a:ea typeface="微软雅黑" pitchFamily="34" charset="-122"/>
              </a:rPr>
              <a:t>格式序列化会话数据，可读性好，易于监控，提供</a:t>
            </a:r>
            <a:r>
              <a:rPr lang="zh-CN" altLang="en-US" b="1" dirty="0" smtClean="0">
                <a:solidFill>
                  <a:srgbClr val="0066FF"/>
                </a:solidFill>
                <a:latin typeface="微软雅黑" pitchFamily="34" charset="-122"/>
                <a:ea typeface="微软雅黑" pitchFamily="34" charset="-122"/>
              </a:rPr>
              <a:t>序列化</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插件</a:t>
            </a:r>
            <a:r>
              <a:rPr lang="zh-CN" altLang="en-US" sz="1900" dirty="0">
                <a:latin typeface="微软雅黑" pitchFamily="34" charset="-122"/>
                <a:ea typeface="微软雅黑" pitchFamily="34" charset="-122"/>
              </a:rPr>
              <a:t>，扩展性强</a:t>
            </a:r>
            <a:endParaRPr lang="en-US" altLang="zh-CN" sz="19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900" b="1" dirty="0">
                <a:solidFill>
                  <a:srgbClr val="0066FF"/>
                </a:solidFill>
                <a:latin typeface="微软雅黑" pitchFamily="34" charset="-122"/>
                <a:ea typeface="微软雅黑" pitchFamily="34" charset="-122"/>
              </a:rPr>
              <a:t>，</a:t>
            </a:r>
            <a:r>
              <a:rPr lang="zh-CN" altLang="en-US" b="1" dirty="0" smtClean="0">
                <a:solidFill>
                  <a:srgbClr val="0066FF"/>
                </a:solidFill>
                <a:latin typeface="微软雅黑" pitchFamily="34" charset="-122"/>
                <a:ea typeface="微软雅黑" pitchFamily="34" charset="-122"/>
              </a:rPr>
              <a:t>可</a:t>
            </a:r>
            <a:r>
              <a:rPr lang="zh-CN" altLang="en-US" b="1" dirty="0">
                <a:solidFill>
                  <a:srgbClr val="0066FF"/>
                </a:solidFill>
                <a:latin typeface="微软雅黑" pitchFamily="34" charset="-122"/>
                <a:ea typeface="微软雅黑" pitchFamily="34" charset="-122"/>
              </a:rPr>
              <a:t>无缝与现有应用</a:t>
            </a:r>
            <a:r>
              <a:rPr lang="zh-CN" altLang="en-US" b="1" dirty="0" smtClean="0">
                <a:solidFill>
                  <a:srgbClr val="0066FF"/>
                </a:solidFill>
                <a:latin typeface="微软雅黑" pitchFamily="34" charset="-122"/>
                <a:ea typeface="微软雅黑" pitchFamily="34" charset="-122"/>
              </a:rPr>
              <a:t>系统集成，</a:t>
            </a:r>
            <a:r>
              <a:rPr lang="zh-CN" altLang="zh-CN" dirty="0"/>
              <a:t> </a:t>
            </a:r>
            <a:r>
              <a:rPr lang="zh-CN" altLang="zh-CN" dirty="0" smtClean="0"/>
              <a:t>无需</a:t>
            </a:r>
            <a:r>
              <a:rPr lang="zh-CN" altLang="zh-CN" dirty="0"/>
              <a:t>或者少量</a:t>
            </a:r>
            <a:r>
              <a:rPr lang="zh-CN" altLang="zh-CN" dirty="0" smtClean="0"/>
              <a:t>修改</a:t>
            </a:r>
            <a:r>
              <a:rPr lang="en-US" altLang="zh-CN" dirty="0" smtClean="0"/>
              <a:t>	</a:t>
            </a:r>
            <a:r>
              <a:rPr lang="zh-CN" altLang="zh-CN" dirty="0" smtClean="0"/>
              <a:t>应用</a:t>
            </a:r>
            <a:r>
              <a:rPr lang="zh-CN" altLang="zh-CN" dirty="0"/>
              <a:t>代码。</a:t>
            </a:r>
            <a:r>
              <a:rPr lang="en-US" altLang="zh-CN" dirty="0"/>
              <a:t>Session</a:t>
            </a:r>
            <a:r>
              <a:rPr lang="zh-CN" altLang="zh-CN" dirty="0"/>
              <a:t>监听器需遵循</a:t>
            </a:r>
            <a:r>
              <a:rPr lang="en-US" altLang="zh-CN" dirty="0" err="1"/>
              <a:t>bboss</a:t>
            </a:r>
            <a:r>
              <a:rPr lang="zh-CN" altLang="zh-CN" dirty="0"/>
              <a:t>会话</a:t>
            </a:r>
            <a:r>
              <a:rPr lang="zh-CN" altLang="zh-CN" dirty="0" smtClean="0"/>
              <a:t>共享规范</a:t>
            </a:r>
            <a:r>
              <a:rPr lang="zh-CN" altLang="zh-CN" dirty="0"/>
              <a:t>，</a:t>
            </a:r>
            <a:r>
              <a:rPr lang="zh-CN" altLang="zh-CN" dirty="0" smtClean="0"/>
              <a:t>需将</a:t>
            </a:r>
            <a:r>
              <a:rPr lang="zh-CN" altLang="zh-CN" dirty="0"/>
              <a:t>原来</a:t>
            </a:r>
            <a:r>
              <a:rPr lang="zh-CN" altLang="zh-CN" dirty="0" smtClean="0"/>
              <a:t>容器</a:t>
            </a:r>
            <a:r>
              <a:rPr lang="en-US" altLang="zh-CN" dirty="0" smtClean="0"/>
              <a:t>	session</a:t>
            </a:r>
            <a:r>
              <a:rPr lang="zh-CN" altLang="zh-CN" dirty="0"/>
              <a:t>监听器迁移到</a:t>
            </a:r>
            <a:r>
              <a:rPr lang="en-US" altLang="zh-CN" dirty="0" err="1"/>
              <a:t>bboss</a:t>
            </a:r>
            <a:r>
              <a:rPr lang="zh-CN" altLang="zh-CN" dirty="0"/>
              <a:t>会话共享实现。如</a:t>
            </a:r>
            <a:r>
              <a:rPr lang="zh-CN" altLang="zh-CN" dirty="0" smtClean="0"/>
              <a:t>修改</a:t>
            </a:r>
            <a:r>
              <a:rPr lang="en-US" altLang="zh-CN" dirty="0" smtClean="0"/>
              <a:t>session</a:t>
            </a:r>
            <a:r>
              <a:rPr lang="zh-CN" altLang="zh-CN" dirty="0"/>
              <a:t>中对象数据</a:t>
            </a:r>
            <a:r>
              <a:rPr lang="zh-CN" altLang="zh-CN" dirty="0" smtClean="0"/>
              <a:t>，</a:t>
            </a:r>
            <a:r>
              <a:rPr lang="en-US" altLang="zh-CN" dirty="0" smtClean="0"/>
              <a:t>	</a:t>
            </a:r>
            <a:r>
              <a:rPr lang="zh-CN" altLang="zh-CN" dirty="0" smtClean="0"/>
              <a:t>必须</a:t>
            </a:r>
            <a:r>
              <a:rPr lang="zh-CN" altLang="zh-CN" dirty="0"/>
              <a:t>调用</a:t>
            </a:r>
            <a:r>
              <a:rPr lang="en-US" altLang="zh-CN" dirty="0" err="1"/>
              <a:t>session.setAttribute</a:t>
            </a:r>
            <a:r>
              <a:rPr lang="zh-CN" altLang="zh-CN" dirty="0"/>
              <a:t>方法将对象</a:t>
            </a:r>
            <a:r>
              <a:rPr lang="zh-CN" altLang="zh-CN" dirty="0" smtClean="0"/>
              <a:t>数据更新到</a:t>
            </a:r>
            <a:r>
              <a:rPr lang="en-US" altLang="zh-CN" dirty="0" err="1" smtClean="0"/>
              <a:t>mongodb</a:t>
            </a:r>
            <a:r>
              <a:rPr lang="zh-CN" altLang="zh-CN" dirty="0"/>
              <a:t>中，以便</a:t>
            </a:r>
            <a:r>
              <a:rPr lang="zh-CN" altLang="zh-CN" dirty="0" smtClean="0"/>
              <a:t>将</a:t>
            </a:r>
            <a:r>
              <a:rPr lang="en-US" altLang="zh-CN" dirty="0" smtClean="0"/>
              <a:t>	</a:t>
            </a:r>
            <a:r>
              <a:rPr lang="zh-CN" altLang="en-US" dirty="0" smtClean="0"/>
              <a:t>更新后的</a:t>
            </a:r>
            <a:r>
              <a:rPr lang="zh-CN" altLang="zh-CN" dirty="0" smtClean="0"/>
              <a:t>数据共享</a:t>
            </a:r>
            <a:r>
              <a:rPr lang="zh-CN" altLang="zh-CN" dirty="0"/>
              <a:t>给其他应用</a:t>
            </a:r>
            <a:r>
              <a:rPr lang="zh-CN" altLang="zh-CN" dirty="0" smtClean="0"/>
              <a:t>。</a:t>
            </a:r>
            <a:endParaRPr lang="en-US" altLang="zh-CN" dirty="0" smtClean="0"/>
          </a:p>
          <a:p>
            <a:pPr eaLnBrk="1" hangingPunct="1">
              <a:lnSpc>
                <a:spcPct val="114000"/>
              </a:lnSpc>
            </a:pPr>
            <a:r>
              <a:rPr lang="zh-CN" altLang="en-US" b="1" dirty="0" smtClean="0">
                <a:latin typeface="微软雅黑" pitchFamily="34" charset="-122"/>
                <a:ea typeface="微软雅黑" pitchFamily="34" charset="-122"/>
              </a:rPr>
              <a:t>兼容性</a:t>
            </a:r>
            <a:r>
              <a:rPr lang="zh-CN" altLang="en-US" b="1" dirty="0">
                <a:latin typeface="微软雅黑" pitchFamily="34" charset="-122"/>
                <a:ea typeface="微软雅黑" pitchFamily="34" charset="-122"/>
              </a:rPr>
              <a:t>：</a:t>
            </a:r>
            <a:r>
              <a:rPr lang="zh-CN" altLang="en-US" sz="2000" b="1" dirty="0">
                <a:solidFill>
                  <a:srgbClr val="0066FF"/>
                </a:solidFill>
                <a:latin typeface="微软雅黑" pitchFamily="34" charset="-122"/>
                <a:ea typeface="微软雅黑" pitchFamily="34" charset="-122"/>
              </a:rPr>
              <a:t>跨容器，</a:t>
            </a:r>
            <a:r>
              <a:rPr lang="zh-CN" altLang="en-US" sz="1900" dirty="0">
                <a:latin typeface="微软雅黑" pitchFamily="34" charset="-122"/>
                <a:ea typeface="微软雅黑" pitchFamily="34" charset="-122"/>
              </a:rPr>
              <a:t>兼容业界主流的应用服务器（</a:t>
            </a:r>
            <a:r>
              <a:rPr lang="en-US" altLang="zh-CN" sz="1900" dirty="0" err="1">
                <a:latin typeface="微软雅黑" pitchFamily="34" charset="-122"/>
                <a:ea typeface="微软雅黑" pitchFamily="34" charset="-122"/>
              </a:rPr>
              <a:t>tomcat,weblogic,webspere,jetty</a:t>
            </a:r>
            <a:r>
              <a:rPr lang="zh-CN" altLang="en-US" sz="1900" dirty="0">
                <a:latin typeface="微软雅黑" pitchFamily="34" charset="-122"/>
                <a:ea typeface="微软雅黑" pitchFamily="34" charset="-122"/>
              </a:rPr>
              <a:t>），支持容器</a:t>
            </a:r>
            <a:r>
              <a:rPr lang="en-US" altLang="zh-CN" sz="1900" dirty="0">
                <a:latin typeface="微软雅黑" pitchFamily="34" charset="-122"/>
                <a:ea typeface="微软雅黑" pitchFamily="34" charset="-122"/>
              </a:rPr>
              <a:t>	</a:t>
            </a:r>
            <a:r>
              <a:rPr lang="zh-CN" altLang="en-US" sz="1900" dirty="0">
                <a:latin typeface="微软雅黑" pitchFamily="34" charset="-122"/>
                <a:ea typeface="微软雅黑" pitchFamily="34" charset="-122"/>
              </a:rPr>
              <a:t>会话</a:t>
            </a:r>
            <a:r>
              <a:rPr lang="zh-CN" altLang="en-US" sz="1900" dirty="0">
                <a:latin typeface="微软雅黑" pitchFamily="34" charset="-122"/>
                <a:ea typeface="微软雅黑" pitchFamily="34" charset="-122"/>
              </a:rPr>
              <a:t>管理和</a:t>
            </a:r>
            <a:r>
              <a:rPr lang="en-US" altLang="zh-CN" sz="1900" dirty="0" err="1">
                <a:latin typeface="微软雅黑" pitchFamily="34" charset="-122"/>
                <a:ea typeface="微软雅黑" pitchFamily="34" charset="-122"/>
              </a:rPr>
              <a:t>bboss</a:t>
            </a:r>
            <a:r>
              <a:rPr lang="zh-CN" altLang="en-US" sz="1900" dirty="0">
                <a:latin typeface="微软雅黑" pitchFamily="34" charset="-122"/>
                <a:ea typeface="微软雅黑" pitchFamily="34" charset="-122"/>
              </a:rPr>
              <a:t>会话管理两种</a:t>
            </a:r>
            <a:r>
              <a:rPr lang="zh-CN" altLang="en-US" sz="1900" dirty="0">
                <a:latin typeface="微软雅黑" pitchFamily="34" charset="-122"/>
                <a:ea typeface="微软雅黑" pitchFamily="34" charset="-122"/>
              </a:rPr>
              <a:t>机制，可</a:t>
            </a:r>
            <a:r>
              <a:rPr lang="zh-CN" altLang="en-US" sz="1900" dirty="0">
                <a:latin typeface="微软雅黑" pitchFamily="34" charset="-122"/>
                <a:ea typeface="微软雅黑" pitchFamily="34" charset="-122"/>
              </a:rPr>
              <a:t>根据实际</a:t>
            </a:r>
            <a:r>
              <a:rPr lang="zh-CN" altLang="en-US" sz="1900" dirty="0">
                <a:latin typeface="微软雅黑" pitchFamily="34" charset="-122"/>
                <a:ea typeface="微软雅黑" pitchFamily="34" charset="-122"/>
              </a:rPr>
              <a:t>需要自由切换应用会话管理机制。</a:t>
            </a:r>
            <a:endParaRPr lang="en-US" altLang="zh-CN" sz="19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900" dirty="0">
                <a:latin typeface="微软雅黑" pitchFamily="34" charset="-122"/>
                <a:ea typeface="微软雅黑" pitchFamily="34" charset="-122"/>
              </a:rPr>
              <a:t>无需</a:t>
            </a:r>
            <a:r>
              <a:rPr lang="en-US" altLang="zh-CN" sz="1900" dirty="0">
                <a:latin typeface="微软雅黑" pitchFamily="34" charset="-122"/>
                <a:ea typeface="微软雅黑" pitchFamily="34" charset="-122"/>
              </a:rPr>
              <a:t>session sticking</a:t>
            </a:r>
            <a:r>
              <a:rPr lang="zh-CN" altLang="en-US" sz="1900" dirty="0">
                <a:latin typeface="微软雅黑" pitchFamily="34" charset="-122"/>
                <a:ea typeface="微软雅黑" pitchFamily="34" charset="-122"/>
              </a:rPr>
              <a:t>，客户端请求</a:t>
            </a:r>
            <a:r>
              <a:rPr lang="zh-CN" altLang="en-US" sz="1900" dirty="0">
                <a:latin typeface="微软雅黑" pitchFamily="34" charset="-122"/>
                <a:ea typeface="微软雅黑" pitchFamily="34" charset="-122"/>
              </a:rPr>
              <a:t>可以平均分派给各集群节点，</a:t>
            </a:r>
            <a:r>
              <a:rPr lang="zh-CN" altLang="en-US" sz="1900" dirty="0">
                <a:latin typeface="微软雅黑" pitchFamily="34" charset="-122"/>
                <a:ea typeface="微软雅黑" pitchFamily="34" charset="-122"/>
              </a:rPr>
              <a:t>支持</a:t>
            </a:r>
            <a:r>
              <a:rPr lang="en-US" altLang="zh-CN" sz="1900" dirty="0">
                <a:latin typeface="微软雅黑" pitchFamily="34" charset="-122"/>
                <a:ea typeface="微软雅黑" pitchFamily="34" charset="-122"/>
              </a:rPr>
              <a:t>	</a:t>
            </a:r>
            <a:r>
              <a:rPr lang="en-US" altLang="zh-CN" sz="1900" dirty="0" err="1">
                <a:latin typeface="微软雅黑" pitchFamily="34" charset="-122"/>
                <a:ea typeface="微软雅黑" pitchFamily="34" charset="-122"/>
              </a:rPr>
              <a:t>lvs,haproxy</a:t>
            </a:r>
            <a:r>
              <a:rPr lang="zh-CN" altLang="en-US" sz="1900" dirty="0">
                <a:latin typeface="微软雅黑" pitchFamily="34" charset="-122"/>
                <a:ea typeface="微软雅黑" pitchFamily="34" charset="-122"/>
              </a:rPr>
              <a:t>，</a:t>
            </a:r>
            <a:r>
              <a:rPr lang="en-US" altLang="zh-CN" sz="1900" dirty="0" err="1">
                <a:latin typeface="微软雅黑" pitchFamily="34" charset="-122"/>
                <a:ea typeface="微软雅黑" pitchFamily="34" charset="-122"/>
              </a:rPr>
              <a:t>ngix</a:t>
            </a:r>
            <a:r>
              <a:rPr lang="en-US" altLang="zh-CN" sz="1900" dirty="0">
                <a:latin typeface="微软雅黑" pitchFamily="34" charset="-122"/>
                <a:ea typeface="微软雅黑" pitchFamily="34" charset="-122"/>
              </a:rPr>
              <a:t> </a:t>
            </a:r>
            <a:r>
              <a:rPr lang="en-US" altLang="zh-CN" sz="1900" dirty="0">
                <a:latin typeface="微软雅黑" pitchFamily="34" charset="-122"/>
                <a:ea typeface="微软雅黑" pitchFamily="34" charset="-122"/>
              </a:rPr>
              <a:t>4,7</a:t>
            </a:r>
            <a:r>
              <a:rPr lang="zh-CN" altLang="en-US" sz="1900" dirty="0">
                <a:latin typeface="微软雅黑" pitchFamily="34" charset="-122"/>
                <a:ea typeface="微软雅黑" pitchFamily="34" charset="-122"/>
              </a:rPr>
              <a:t>层</a:t>
            </a:r>
            <a:r>
              <a:rPr lang="zh-CN" altLang="en-US" sz="1900" dirty="0">
                <a:latin typeface="微软雅黑" pitchFamily="34" charset="-122"/>
                <a:ea typeface="微软雅黑" pitchFamily="34" charset="-122"/>
              </a:rPr>
              <a:t>负载。</a:t>
            </a:r>
            <a:endParaRPr lang="en-US" altLang="zh-CN" sz="1900" dirty="0">
              <a:latin typeface="微软雅黑" pitchFamily="34" charset="-122"/>
              <a:ea typeface="微软雅黑" pitchFamily="34" charset="-122"/>
            </a:endParaRPr>
          </a:p>
        </p:txBody>
      </p:sp>
      <p:sp>
        <p:nvSpPr>
          <p:cNvPr id="27" name="五边形 26"/>
          <p:cNvSpPr/>
          <p:nvPr/>
        </p:nvSpPr>
        <p:spPr bwMode="auto">
          <a:xfrm>
            <a:off x="1007305" y="877966"/>
            <a:ext cx="1151978" cy="730600"/>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380951" y="1791152"/>
            <a:ext cx="11428512" cy="665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安全性：</a:t>
            </a:r>
            <a:r>
              <a:rPr lang="zh-CN" altLang="en-US" sz="1900" dirty="0">
                <a:latin typeface="微软雅黑" pitchFamily="34" charset="-122"/>
                <a:ea typeface="微软雅黑" pitchFamily="34" charset="-122"/>
              </a:rPr>
              <a:t>客户端基于</a:t>
            </a:r>
            <a:r>
              <a:rPr lang="en-US" altLang="zh-CN" sz="1900" dirty="0">
                <a:latin typeface="微软雅黑" pitchFamily="34" charset="-122"/>
                <a:ea typeface="微软雅黑" pitchFamily="34" charset="-122"/>
              </a:rPr>
              <a:t>cookie</a:t>
            </a:r>
            <a:r>
              <a:rPr lang="zh-CN" altLang="en-US" sz="1900" dirty="0">
                <a:latin typeface="微软雅黑" pitchFamily="34" charset="-122"/>
                <a:ea typeface="微软雅黑" pitchFamily="34" charset="-122"/>
              </a:rPr>
              <a:t>机制存储</a:t>
            </a:r>
            <a:r>
              <a:rPr lang="en-US" altLang="zh-CN" sz="1900" dirty="0" err="1">
                <a:latin typeface="微软雅黑" pitchFamily="34" charset="-122"/>
                <a:ea typeface="微软雅黑" pitchFamily="34" charset="-122"/>
              </a:rPr>
              <a:t>sessionid</a:t>
            </a:r>
            <a:r>
              <a:rPr lang="zh-CN" altLang="en-US" sz="1900" dirty="0">
                <a:latin typeface="微软雅黑" pitchFamily="34" charset="-122"/>
                <a:ea typeface="微软雅黑" pitchFamily="34" charset="-122"/>
              </a:rPr>
              <a:t>，通过设置</a:t>
            </a:r>
            <a:r>
              <a:rPr lang="en-US" altLang="zh-CN" sz="1900" dirty="0">
                <a:latin typeface="微软雅黑" pitchFamily="34" charset="-122"/>
                <a:ea typeface="微软雅黑" pitchFamily="34" charset="-122"/>
              </a:rPr>
              <a:t>cookie </a:t>
            </a:r>
            <a:r>
              <a:rPr lang="en-US" altLang="zh-CN" sz="1900" dirty="0" err="1">
                <a:latin typeface="微软雅黑" pitchFamily="34" charset="-122"/>
                <a:ea typeface="微软雅黑" pitchFamily="34" charset="-122"/>
              </a:rPr>
              <a:t>httponly</a:t>
            </a:r>
            <a:r>
              <a:rPr lang="zh-CN" altLang="en-US" sz="1900" dirty="0">
                <a:latin typeface="微软雅黑" pitchFamily="34" charset="-122"/>
                <a:ea typeface="微软雅黑" pitchFamily="34" charset="-122"/>
              </a:rPr>
              <a:t>属性阻止</a:t>
            </a:r>
            <a:r>
              <a:rPr lang="en-US" altLang="zh-CN" sz="1900" dirty="0">
                <a:latin typeface="微软雅黑" pitchFamily="34" charset="-122"/>
                <a:ea typeface="微软雅黑" pitchFamily="34" charset="-122"/>
              </a:rPr>
              <a:t>XSS</a:t>
            </a:r>
            <a:r>
              <a:rPr lang="zh-CN" altLang="en-US" sz="1900" dirty="0">
                <a:latin typeface="微软雅黑" pitchFamily="34" charset="-122"/>
                <a:ea typeface="微软雅黑" pitchFamily="34" charset="-122"/>
              </a:rPr>
              <a:t>窃</a:t>
            </a:r>
            <a:r>
              <a:rPr lang="en-US" altLang="zh-CN" sz="1900" dirty="0">
                <a:latin typeface="微软雅黑" pitchFamily="34" charset="-122"/>
                <a:ea typeface="微软雅黑" pitchFamily="34" charset="-122"/>
              </a:rPr>
              <a:t>	</a:t>
            </a:r>
            <a:r>
              <a:rPr lang="zh-CN" altLang="en-US" sz="1900" dirty="0">
                <a:latin typeface="微软雅黑" pitchFamily="34" charset="-122"/>
                <a:ea typeface="微软雅黑" pitchFamily="34" charset="-122"/>
              </a:rPr>
              <a:t>取</a:t>
            </a:r>
            <a:r>
              <a:rPr lang="en-US" altLang="zh-CN" sz="1900" dirty="0" err="1">
                <a:latin typeface="微软雅黑" pitchFamily="34" charset="-122"/>
                <a:ea typeface="微软雅黑" pitchFamily="34" charset="-122"/>
              </a:rPr>
              <a:t>sessionid</a:t>
            </a:r>
            <a:r>
              <a:rPr lang="zh-CN" altLang="en-US" sz="1900" dirty="0">
                <a:latin typeface="微软雅黑" pitchFamily="34" charset="-122"/>
                <a:ea typeface="微软雅黑" pitchFamily="34" charset="-122"/>
              </a:rPr>
              <a:t>，通过设置</a:t>
            </a:r>
            <a:r>
              <a:rPr lang="en-US" altLang="zh-CN" sz="1900" dirty="0">
                <a:latin typeface="微软雅黑" pitchFamily="34" charset="-122"/>
                <a:ea typeface="微软雅黑" pitchFamily="34" charset="-122"/>
              </a:rPr>
              <a:t>secure</a:t>
            </a:r>
            <a:r>
              <a:rPr lang="zh-CN" altLang="en-US" sz="1900" dirty="0">
                <a:latin typeface="微软雅黑" pitchFamily="34" charset="-122"/>
                <a:ea typeface="微软雅黑" pitchFamily="34" charset="-122"/>
              </a:rPr>
              <a:t>属性并结合</a:t>
            </a:r>
            <a:r>
              <a:rPr lang="en-US" altLang="zh-CN" sz="1900" dirty="0">
                <a:latin typeface="微软雅黑" pitchFamily="34" charset="-122"/>
                <a:ea typeface="微软雅黑" pitchFamily="34" charset="-122"/>
              </a:rPr>
              <a:t>https</a:t>
            </a:r>
            <a:r>
              <a:rPr lang="zh-CN" altLang="en-US" sz="1900" dirty="0">
                <a:latin typeface="微软雅黑" pitchFamily="34" charset="-122"/>
                <a:ea typeface="微软雅黑" pitchFamily="34" charset="-122"/>
              </a:rPr>
              <a:t>阻止传输过程中</a:t>
            </a:r>
            <a:r>
              <a:rPr lang="en-US" altLang="zh-CN" sz="1900" dirty="0" err="1">
                <a:latin typeface="微软雅黑" pitchFamily="34" charset="-122"/>
                <a:ea typeface="微软雅黑" pitchFamily="34" charset="-122"/>
              </a:rPr>
              <a:t>sessionid</a:t>
            </a:r>
            <a:r>
              <a:rPr lang="zh-CN" altLang="en-US" sz="1900" dirty="0">
                <a:latin typeface="微软雅黑" pitchFamily="34" charset="-122"/>
                <a:ea typeface="微软雅黑" pitchFamily="34" charset="-122"/>
              </a:rPr>
              <a:t>被窃取</a:t>
            </a:r>
            <a:endParaRPr lang="en-US" altLang="zh-CN" sz="19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监    </a:t>
            </a:r>
            <a:r>
              <a:rPr lang="zh-CN" altLang="en-US" b="1" dirty="0">
                <a:latin typeface="微软雅黑" pitchFamily="34" charset="-122"/>
                <a:ea typeface="微软雅黑" pitchFamily="34" charset="-122"/>
              </a:rPr>
              <a:t>管：</a:t>
            </a:r>
            <a:r>
              <a:rPr lang="en-US" altLang="zh-CN" sz="1900" dirty="0">
                <a:latin typeface="微软雅黑" pitchFamily="34" charset="-122"/>
                <a:ea typeface="微软雅黑" pitchFamily="34" charset="-122"/>
              </a:rPr>
              <a:t>session</a:t>
            </a:r>
            <a:r>
              <a:rPr lang="zh-CN" altLang="en-US" sz="1900" dirty="0">
                <a:latin typeface="微软雅黑" pitchFamily="34" charset="-122"/>
                <a:ea typeface="微软雅黑" pitchFamily="34" charset="-122"/>
              </a:rPr>
              <a:t>信息统计查询</a:t>
            </a:r>
            <a:r>
              <a:rPr lang="en-US" altLang="zh-CN" sz="1900" dirty="0">
                <a:latin typeface="微软雅黑" pitchFamily="34" charset="-122"/>
                <a:ea typeface="微软雅黑" pitchFamily="34" charset="-122"/>
              </a:rPr>
              <a:t>,</a:t>
            </a:r>
            <a:r>
              <a:rPr lang="zh-CN" altLang="en-US" sz="1900" dirty="0">
                <a:latin typeface="微软雅黑" pitchFamily="34" charset="-122"/>
                <a:ea typeface="微软雅黑" pitchFamily="34" charset="-122"/>
              </a:rPr>
              <a:t> 应用在线用户数统计查询，应用会话管理功能（包括删除会话</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	</a:t>
            </a:r>
            <a:r>
              <a:rPr lang="zh-CN" altLang="en-US" sz="1900" dirty="0">
                <a:latin typeface="微软雅黑" pitchFamily="34" charset="-122"/>
                <a:ea typeface="微软雅黑" pitchFamily="34" charset="-122"/>
              </a:rPr>
              <a:t>查看</a:t>
            </a:r>
            <a:r>
              <a:rPr lang="zh-CN" altLang="en-US" sz="1900" dirty="0">
                <a:latin typeface="微软雅黑" pitchFamily="34" charset="-122"/>
                <a:ea typeface="微软雅黑" pitchFamily="34" charset="-122"/>
              </a:rPr>
              <a:t>会话属性数据</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a:t>
            </a:r>
            <a:r>
              <a:rPr lang="zh-CN" altLang="en-US" sz="1900" dirty="0">
                <a:latin typeface="微软雅黑" pitchFamily="34" charset="-122"/>
                <a:ea typeface="微软雅黑" pitchFamily="34" charset="-122"/>
              </a:rPr>
              <a:t>每个应用只能管理本应用的会话数据，监控中心可以管理所有的会      </a:t>
            </a:r>
            <a:endParaRPr lang="en-US" altLang="zh-CN" sz="1900" dirty="0">
              <a:latin typeface="微软雅黑" pitchFamily="34" charset="-122"/>
              <a:ea typeface="微软雅黑" pitchFamily="34" charset="-122"/>
            </a:endParaRPr>
          </a:p>
          <a:p>
            <a:pPr eaLnBrk="1" hangingPunct="1">
              <a:lnSpc>
                <a:spcPct val="114000"/>
              </a:lnSpc>
            </a:pPr>
            <a:r>
              <a:rPr lang="en-US" altLang="zh-CN" sz="1900" dirty="0">
                <a:latin typeface="微软雅黑" pitchFamily="34" charset="-122"/>
                <a:ea typeface="微软雅黑" pitchFamily="34" charset="-122"/>
              </a:rPr>
              <a:t> </a:t>
            </a:r>
            <a:r>
              <a:rPr lang="en-US" altLang="zh-CN" sz="1900" dirty="0">
                <a:latin typeface="微软雅黑" pitchFamily="34" charset="-122"/>
                <a:ea typeface="微软雅黑" pitchFamily="34" charset="-122"/>
              </a:rPr>
              <a:t>                </a:t>
            </a:r>
            <a:r>
              <a:rPr lang="zh-CN" altLang="en-US" sz="1900" dirty="0">
                <a:latin typeface="微软雅黑" pitchFamily="34" charset="-122"/>
                <a:ea typeface="微软雅黑" pitchFamily="34" charset="-122"/>
              </a:rPr>
              <a:t>话数据</a:t>
            </a:r>
            <a:endParaRPr lang="en-US" altLang="zh-CN" sz="1900" dirty="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高    </a:t>
            </a:r>
            <a:r>
              <a:rPr lang="zh-CN" altLang="en-US" b="1" dirty="0">
                <a:latin typeface="微软雅黑" pitchFamily="34" charset="-122"/>
                <a:ea typeface="微软雅黑" pitchFamily="34" charset="-122"/>
              </a:rPr>
              <a:t>阶</a:t>
            </a:r>
            <a:r>
              <a:rPr lang="zh-CN" altLang="en-US" b="1" dirty="0" smtClean="0">
                <a:latin typeface="微软雅黑" pitchFamily="34" charset="-122"/>
                <a:ea typeface="微软雅黑" pitchFamily="34" charset="-122"/>
              </a:rPr>
              <a:t>：</a:t>
            </a:r>
            <a:r>
              <a:rPr lang="zh-CN" altLang="en-US" sz="1900" dirty="0">
                <a:latin typeface="微软雅黑" pitchFamily="34" charset="-122"/>
                <a:ea typeface="微软雅黑" pitchFamily="34" charset="-122"/>
              </a:rPr>
              <a:t>提供两种会话共享模式 </a:t>
            </a:r>
            <a:br>
              <a:rPr lang="zh-CN" altLang="en-US" sz="1900" dirty="0">
                <a:latin typeface="微软雅黑" pitchFamily="34" charset="-122"/>
                <a:ea typeface="微软雅黑" pitchFamily="34" charset="-122"/>
              </a:rPr>
            </a:br>
            <a:r>
              <a:rPr lang="zh-CN" altLang="en-US" sz="1900" b="1" dirty="0">
                <a:solidFill>
                  <a:srgbClr val="0066FF"/>
                </a:solidFill>
                <a:latin typeface="微软雅黑" pitchFamily="34" charset="-122"/>
                <a:ea typeface="微软雅黑" pitchFamily="34" charset="-122"/>
              </a:rPr>
              <a:t>模式一 </a:t>
            </a:r>
            <a:r>
              <a:rPr lang="zh-CN" altLang="en-US" sz="1900" b="1" dirty="0">
                <a:solidFill>
                  <a:srgbClr val="0066FF"/>
                </a:solidFill>
                <a:latin typeface="微软雅黑" pitchFamily="34" charset="-122"/>
                <a:ea typeface="微软雅黑" pitchFamily="34" charset="-122"/>
              </a:rPr>
              <a:t>集群间会话共享模式，</a:t>
            </a:r>
            <a:r>
              <a:rPr lang="zh-CN" altLang="en-US" sz="1900" dirty="0">
                <a:latin typeface="微软雅黑" pitchFamily="34" charset="-122"/>
                <a:ea typeface="微软雅黑" pitchFamily="34" charset="-122"/>
              </a:rPr>
              <a:t>实现</a:t>
            </a:r>
            <a:r>
              <a:rPr lang="zh-CN" altLang="en-US" sz="1900" dirty="0">
                <a:latin typeface="微软雅黑" pitchFamily="34" charset="-122"/>
                <a:ea typeface="微软雅黑" pitchFamily="34" charset="-122"/>
              </a:rPr>
              <a:t>同一个应用集群各节点之间的会话共享 </a:t>
            </a:r>
            <a:r>
              <a:rPr lang="zh-CN" altLang="en-US" sz="1900" dirty="0">
                <a:latin typeface="微软雅黑" pitchFamily="34" charset="-122"/>
                <a:ea typeface="微软雅黑" pitchFamily="34" charset="-122"/>
              </a:rPr>
              <a:t>，通过这种模式可以避免因故障导致访问请求切换服务器时</a:t>
            </a:r>
            <a:r>
              <a:rPr lang="en-US" altLang="zh-CN" sz="1900" dirty="0">
                <a:latin typeface="微软雅黑" pitchFamily="34" charset="-122"/>
                <a:ea typeface="微软雅黑" pitchFamily="34" charset="-122"/>
              </a:rPr>
              <a:t>session</a:t>
            </a:r>
            <a:r>
              <a:rPr lang="zh-CN" altLang="en-US" sz="1900" dirty="0">
                <a:latin typeface="微软雅黑" pitchFamily="34" charset="-122"/>
                <a:ea typeface="微软雅黑" pitchFamily="34" charset="-122"/>
              </a:rPr>
              <a:t>丢失问题，同时也可以让用户请求无差别地平均分派到各个服务器上，达到真正的负载均衡。</a:t>
            </a:r>
            <a:endParaRPr lang="en-US" altLang="zh-CN" sz="1900" dirty="0">
              <a:latin typeface="微软雅黑" pitchFamily="34" charset="-122"/>
              <a:ea typeface="微软雅黑" pitchFamily="34" charset="-122"/>
            </a:endParaRPr>
          </a:p>
          <a:p>
            <a:pPr eaLnBrk="1" hangingPunct="1">
              <a:lnSpc>
                <a:spcPct val="114000"/>
              </a:lnSpc>
            </a:pPr>
            <a:r>
              <a:rPr lang="zh-CN" altLang="en-US" sz="1900" b="1" dirty="0">
                <a:solidFill>
                  <a:srgbClr val="0066FF"/>
                </a:solidFill>
                <a:latin typeface="微软雅黑" pitchFamily="34" charset="-122"/>
                <a:ea typeface="微软雅黑" pitchFamily="34" charset="-122"/>
              </a:rPr>
              <a:t>模式</a:t>
            </a:r>
            <a:r>
              <a:rPr lang="zh-CN" altLang="en-US" sz="1900" b="1" dirty="0">
                <a:solidFill>
                  <a:srgbClr val="0066FF"/>
                </a:solidFill>
                <a:latin typeface="微软雅黑" pitchFamily="34" charset="-122"/>
                <a:ea typeface="微软雅黑" pitchFamily="34" charset="-122"/>
              </a:rPr>
              <a:t>二 </a:t>
            </a:r>
            <a:r>
              <a:rPr lang="zh-CN" altLang="en-US" sz="1900" b="1" dirty="0">
                <a:solidFill>
                  <a:srgbClr val="0066FF"/>
                </a:solidFill>
                <a:latin typeface="微软雅黑" pitchFamily="34" charset="-122"/>
                <a:ea typeface="微软雅黑" pitchFamily="34" charset="-122"/>
              </a:rPr>
              <a:t>跨域跨应用模式，</a:t>
            </a:r>
            <a:r>
              <a:rPr lang="zh-CN" altLang="en-US" sz="1900" dirty="0">
                <a:latin typeface="微软雅黑" pitchFamily="34" charset="-122"/>
                <a:ea typeface="微软雅黑" pitchFamily="34" charset="-122"/>
              </a:rPr>
              <a:t>实现</a:t>
            </a:r>
            <a:r>
              <a:rPr lang="zh-CN" altLang="en-US" sz="1900" dirty="0">
                <a:latin typeface="微软雅黑" pitchFamily="34" charset="-122"/>
                <a:ea typeface="微软雅黑" pitchFamily="34" charset="-122"/>
              </a:rPr>
              <a:t>同一域名或者同一根域（不同的子域名）下不同应用之间的会话共享 </a:t>
            </a:r>
            <a:r>
              <a:rPr lang="zh-CN" altLang="en-US" sz="1900" dirty="0">
                <a:latin typeface="微软雅黑" pitchFamily="34" charset="-122"/>
                <a:ea typeface="微软雅黑" pitchFamily="34" charset="-122"/>
              </a:rPr>
              <a:t>，实现他们之间的单点登录功能（</a:t>
            </a:r>
            <a:r>
              <a:rPr lang="en-US" altLang="zh-CN" sz="1900" dirty="0">
                <a:latin typeface="微软雅黑" pitchFamily="34" charset="-122"/>
                <a:ea typeface="微软雅黑" pitchFamily="34" charset="-122"/>
              </a:rPr>
              <a:t>SSO</a:t>
            </a:r>
            <a:r>
              <a:rPr lang="zh-CN" altLang="en-US" sz="1900" dirty="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a:p>
            <a:pPr eaLnBrk="1" hangingPunct="1">
              <a:lnSpc>
                <a:spcPct val="114000"/>
              </a:lnSpc>
            </a:pPr>
            <a:r>
              <a:rPr lang="zh-CN" altLang="en-US" sz="1900" dirty="0">
                <a:latin typeface="微软雅黑" pitchFamily="34" charset="-122"/>
                <a:ea typeface="微软雅黑" pitchFamily="34" charset="-122"/>
              </a:rPr>
              <a:t/>
            </a:r>
            <a:br>
              <a:rPr lang="zh-CN" altLang="en-US" sz="1900" dirty="0">
                <a:latin typeface="微软雅黑" pitchFamily="34" charset="-122"/>
                <a:ea typeface="微软雅黑" pitchFamily="34" charset="-122"/>
              </a:rPr>
            </a:br>
            <a:r>
              <a:rPr lang="zh-CN" altLang="en-US" sz="1900" dirty="0">
                <a:latin typeface="微软雅黑" pitchFamily="34" charset="-122"/>
                <a:ea typeface="微软雅黑" pitchFamily="34" charset="-122"/>
              </a:rPr>
              <a:t>第一种模式相对</a:t>
            </a:r>
            <a:r>
              <a:rPr lang="zh-CN" altLang="en-US" sz="1900" dirty="0">
                <a:latin typeface="微软雅黑" pitchFamily="34" charset="-122"/>
                <a:ea typeface="微软雅黑" pitchFamily="34" charset="-122"/>
              </a:rPr>
              <a:t>简单；第二种模式在</a:t>
            </a:r>
            <a:r>
              <a:rPr lang="zh-CN" altLang="en-US" sz="1900" dirty="0">
                <a:latin typeface="微软雅黑" pitchFamily="34" charset="-122"/>
                <a:ea typeface="微软雅黑" pitchFamily="34" charset="-122"/>
              </a:rPr>
              <a:t>配置方面比模式</a:t>
            </a:r>
            <a:r>
              <a:rPr lang="zh-CN" altLang="en-US" sz="1900" dirty="0">
                <a:latin typeface="微软雅黑" pitchFamily="34" charset="-122"/>
                <a:ea typeface="微软雅黑" pitchFamily="34" charset="-122"/>
              </a:rPr>
              <a:t>一</a:t>
            </a:r>
            <a:r>
              <a:rPr lang="zh-CN" altLang="en-US" sz="1900" dirty="0">
                <a:latin typeface="微软雅黑" pitchFamily="34" charset="-122"/>
                <a:ea typeface="微软雅黑" pitchFamily="34" charset="-122"/>
              </a:rPr>
              <a:t>稍微</a:t>
            </a:r>
            <a:r>
              <a:rPr lang="zh-CN" altLang="en-US" sz="1900" dirty="0">
                <a:latin typeface="微软雅黑" pitchFamily="34" charset="-122"/>
                <a:ea typeface="微软雅黑" pitchFamily="34" charset="-122"/>
              </a:rPr>
              <a:t>复杂一些，通过</a:t>
            </a:r>
            <a:r>
              <a:rPr lang="zh-CN" altLang="en-US" sz="1900" dirty="0">
                <a:latin typeface="微软雅黑" pitchFamily="34" charset="-122"/>
                <a:ea typeface="微软雅黑" pitchFamily="34" charset="-122"/>
              </a:rPr>
              <a:t>模式</a:t>
            </a:r>
            <a:r>
              <a:rPr lang="zh-CN" altLang="en-US" sz="1900" dirty="0">
                <a:latin typeface="微软雅黑" pitchFamily="34" charset="-122"/>
                <a:ea typeface="微软雅黑" pitchFamily="34" charset="-122"/>
              </a:rPr>
              <a:t>二可以</a:t>
            </a:r>
            <a:r>
              <a:rPr lang="zh-CN" altLang="en-US" sz="1900" dirty="0">
                <a:latin typeface="微软雅黑" pitchFamily="34" charset="-122"/>
                <a:ea typeface="微软雅黑" pitchFamily="34" charset="-122"/>
              </a:rPr>
              <a:t>灵活定义哪些会话数据需要</a:t>
            </a:r>
            <a:r>
              <a:rPr lang="zh-CN" altLang="en-US" sz="1900" dirty="0">
                <a:latin typeface="微软雅黑" pitchFamily="34" charset="-122"/>
                <a:ea typeface="微软雅黑" pitchFamily="34" charset="-122"/>
              </a:rPr>
              <a:t>在应用</a:t>
            </a:r>
            <a:r>
              <a:rPr lang="zh-CN" altLang="en-US" sz="1900" dirty="0">
                <a:latin typeface="微软雅黑" pitchFamily="34" charset="-122"/>
                <a:ea typeface="微软雅黑" pitchFamily="34" charset="-122"/>
              </a:rPr>
              <a:t>之间进行共享，哪些数据作为应用私有会话数据不对其他应用共享（这个在实际情况下很有用），默认情况下</a:t>
            </a:r>
            <a:r>
              <a:rPr lang="zh-CN" altLang="en-US" sz="1900" dirty="0">
                <a:latin typeface="微软雅黑" pitchFamily="34" charset="-122"/>
                <a:ea typeface="微软雅黑" pitchFamily="34" charset="-122"/>
              </a:rPr>
              <a:t>共享应用</a:t>
            </a:r>
            <a:r>
              <a:rPr lang="zh-CN" altLang="en-US" sz="1900" dirty="0">
                <a:latin typeface="微软雅黑" pitchFamily="34" charset="-122"/>
                <a:ea typeface="微软雅黑" pitchFamily="34" charset="-122"/>
              </a:rPr>
              <a:t>间的所有会话数据</a:t>
            </a:r>
            <a:r>
              <a:rPr lang="zh-CN" altLang="en-US" sz="1900" dirty="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a:p>
            <a:pPr eaLnBrk="1" hangingPunct="1">
              <a:lnSpc>
                <a:spcPct val="114000"/>
              </a:lnSpc>
            </a:pPr>
            <a:endParaRPr lang="en-US" altLang="zh-CN" sz="1900" dirty="0">
              <a:latin typeface="微软雅黑" pitchFamily="34" charset="-122"/>
              <a:ea typeface="微软雅黑" pitchFamily="34" charset="-122"/>
            </a:endParaRPr>
          </a:p>
          <a:p>
            <a:pPr eaLnBrk="1" hangingPunct="1">
              <a:lnSpc>
                <a:spcPct val="114000"/>
              </a:lnSpc>
            </a:pPr>
            <a:r>
              <a:rPr lang="zh-CN" altLang="en-US" sz="1900" dirty="0">
                <a:latin typeface="微软雅黑" pitchFamily="34" charset="-122"/>
                <a:ea typeface="微软雅黑" pitchFamily="34" charset="-122"/>
              </a:rPr>
              <a:t>实际的应用环境中，模式一和模式二经常组合一起使用，每个应用本身采用集群部署模式（开启集群间会话共享模式），同时利用</a:t>
            </a:r>
            <a:r>
              <a:rPr lang="zh-CN" altLang="en-US" sz="1900" b="1" dirty="0">
                <a:solidFill>
                  <a:srgbClr val="0066FF"/>
                </a:solidFill>
                <a:latin typeface="微软雅黑" pitchFamily="34" charset="-122"/>
                <a:ea typeface="微软雅黑" pitchFamily="34" charset="-122"/>
              </a:rPr>
              <a:t>跨域跨应用</a:t>
            </a:r>
            <a:r>
              <a:rPr lang="zh-CN" altLang="en-US" sz="1900" b="1" dirty="0">
                <a:solidFill>
                  <a:srgbClr val="0066FF"/>
                </a:solidFill>
                <a:latin typeface="微软雅黑" pitchFamily="34" charset="-122"/>
                <a:ea typeface="微软雅黑" pitchFamily="34" charset="-122"/>
              </a:rPr>
              <a:t>模式实现不同应用间的单点登录功能（前提是这些应用必须使用同一个域名或者都拥有相同的根域名）。</a:t>
            </a:r>
            <a:endParaRPr lang="zh-CN" altLang="en-US" sz="1900" dirty="0">
              <a:latin typeface="微软雅黑" pitchFamily="34" charset="-122"/>
              <a:ea typeface="微软雅黑" pitchFamily="34" charset="-122"/>
            </a:endParaRPr>
          </a:p>
        </p:txBody>
      </p:sp>
      <p:sp>
        <p:nvSpPr>
          <p:cNvPr id="27" name="五边形 26"/>
          <p:cNvSpPr/>
          <p:nvPr/>
        </p:nvSpPr>
        <p:spPr bwMode="auto">
          <a:xfrm>
            <a:off x="1007305" y="877966"/>
            <a:ext cx="1151978" cy="730600"/>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186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239318" y="5906624"/>
            <a:ext cx="3861452" cy="2001191"/>
          </a:xfrm>
          <a:prstGeom prst="rect">
            <a:avLst/>
          </a:prstGeom>
        </p:spPr>
        <p:style>
          <a:lnRef idx="1">
            <a:schemeClr val="accent6"/>
          </a:lnRef>
          <a:fillRef idx="2">
            <a:schemeClr val="accent6"/>
          </a:fillRef>
          <a:effectRef idx="1">
            <a:schemeClr val="accent6"/>
          </a:effectRef>
          <a:fontRef idx="minor">
            <a:schemeClr val="dk1"/>
          </a:fontRef>
        </p:style>
        <p:txBody>
          <a:bodyPr lIns="115224" tIns="57612" rIns="115224" bIns="57612" rtlCol="0" anchor="ctr"/>
          <a:lstStyle/>
          <a:p>
            <a:pPr algn="ctr"/>
            <a:endParaRPr lang="zh-CN" altLang="en-US" dirty="0">
              <a:solidFill>
                <a:schemeClr val="dk1"/>
              </a:solidFill>
            </a:endParaRPr>
          </a:p>
        </p:txBody>
      </p:sp>
      <p:sp>
        <p:nvSpPr>
          <p:cNvPr id="47" name="矩形 46"/>
          <p:cNvSpPr/>
          <p:nvPr/>
        </p:nvSpPr>
        <p:spPr>
          <a:xfrm>
            <a:off x="8111168" y="5847615"/>
            <a:ext cx="3622592" cy="2151494"/>
          </a:xfrm>
          <a:prstGeom prst="rect">
            <a:avLst/>
          </a:prstGeom>
        </p:spPr>
        <p:style>
          <a:lnRef idx="1">
            <a:schemeClr val="accent6"/>
          </a:lnRef>
          <a:fillRef idx="2">
            <a:schemeClr val="accent6"/>
          </a:fillRef>
          <a:effectRef idx="1">
            <a:schemeClr val="accent6"/>
          </a:effectRef>
          <a:fontRef idx="minor">
            <a:schemeClr val="dk1"/>
          </a:fontRef>
        </p:style>
        <p:txBody>
          <a:bodyPr lIns="115224" tIns="57612" rIns="115224" bIns="57612" rtlCol="0" anchor="ctr"/>
          <a:lstStyle/>
          <a:p>
            <a:pPr algn="ctr"/>
            <a:endParaRPr lang="zh-CN" altLang="en-US">
              <a:solidFill>
                <a:schemeClr val="dk1"/>
              </a:solidFill>
            </a:endParaRPr>
          </a:p>
        </p:txBody>
      </p:sp>
      <p:sp>
        <p:nvSpPr>
          <p:cNvPr id="9" name="矩形 8"/>
          <p:cNvSpPr/>
          <p:nvPr/>
        </p:nvSpPr>
        <p:spPr>
          <a:xfrm>
            <a:off x="4271243" y="2957372"/>
            <a:ext cx="3638173" cy="2029052"/>
          </a:xfrm>
          <a:prstGeom prst="rect">
            <a:avLst/>
          </a:prstGeom>
        </p:spPr>
        <p:style>
          <a:lnRef idx="1">
            <a:schemeClr val="accent6"/>
          </a:lnRef>
          <a:fillRef idx="2">
            <a:schemeClr val="accent6"/>
          </a:fillRef>
          <a:effectRef idx="1">
            <a:schemeClr val="accent6"/>
          </a:effectRef>
          <a:fontRef idx="minor">
            <a:schemeClr val="dk1"/>
          </a:fontRef>
        </p:style>
        <p:txBody>
          <a:bodyPr lIns="115224" tIns="57612" rIns="115224" bIns="57612" rtlCol="0" anchor="ctr"/>
          <a:lstStyle/>
          <a:p>
            <a:pPr algn="ctr"/>
            <a:endParaRPr lang="zh-CN" altLang="en-US"/>
          </a:p>
        </p:txBody>
      </p:sp>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1" y="1791277"/>
            <a:ext cx="12190413"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380950" y="1699859"/>
            <a:ext cx="11695176" cy="87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高    阶</a:t>
            </a:r>
            <a:r>
              <a:rPr lang="zh-CN" altLang="en-US" b="1" dirty="0" smtClean="0">
                <a:latin typeface="微软雅黑" pitchFamily="34" charset="-122"/>
                <a:ea typeface="微软雅黑" pitchFamily="34" charset="-122"/>
              </a:rPr>
              <a:t>：</a:t>
            </a:r>
            <a:r>
              <a:rPr lang="zh-CN" altLang="en-US" sz="1900" dirty="0">
                <a:latin typeface="微软雅黑" pitchFamily="34" charset="-122"/>
                <a:ea typeface="微软雅黑" pitchFamily="34" charset="-122"/>
              </a:rPr>
              <a:t>两种</a:t>
            </a:r>
            <a:r>
              <a:rPr lang="zh-CN" altLang="en-US" sz="1900" dirty="0">
                <a:latin typeface="微软雅黑" pitchFamily="34" charset="-122"/>
                <a:ea typeface="微软雅黑" pitchFamily="34" charset="-122"/>
              </a:rPr>
              <a:t>会话共享</a:t>
            </a:r>
            <a:r>
              <a:rPr lang="zh-CN" altLang="en-US" sz="1900" dirty="0">
                <a:latin typeface="微软雅黑" pitchFamily="34" charset="-122"/>
                <a:ea typeface="微软雅黑" pitchFamily="34" charset="-122"/>
              </a:rPr>
              <a:t>模式一起使用示意图</a:t>
            </a:r>
            <a:r>
              <a:rPr lang="en-US" altLang="zh-CN" sz="1900" dirty="0">
                <a:latin typeface="微软雅黑" pitchFamily="34" charset="-122"/>
                <a:ea typeface="微软雅黑" pitchFamily="34" charset="-122"/>
              </a:rPr>
              <a:t>(</a:t>
            </a:r>
            <a:r>
              <a:rPr lang="zh-CN" altLang="zh-CN" sz="2000" b="1" dirty="0"/>
              <a:t>前提</a:t>
            </a:r>
            <a:r>
              <a:rPr lang="en-US" altLang="zh-CN" sz="2000" b="1" dirty="0"/>
              <a:t>:</a:t>
            </a:r>
            <a:r>
              <a:rPr lang="zh-CN" altLang="zh-CN" sz="2000" b="1" dirty="0"/>
              <a:t>应用</a:t>
            </a:r>
            <a:r>
              <a:rPr lang="zh-CN" altLang="zh-CN" sz="2000" b="1" dirty="0"/>
              <a:t>必须使用同一个域名或者都拥有相同的根域名，根域名不同的话可以使用</a:t>
            </a:r>
            <a:r>
              <a:rPr lang="en-US" altLang="zh-CN" sz="2000" b="1" dirty="0" err="1"/>
              <a:t>bboss</a:t>
            </a:r>
            <a:r>
              <a:rPr lang="zh-CN" altLang="zh-CN" sz="2000" b="1" dirty="0"/>
              <a:t>统一令牌系统实现跨根域系统之间的</a:t>
            </a:r>
            <a:r>
              <a:rPr lang="en-US" altLang="zh-CN" sz="2000" b="1" dirty="0"/>
              <a:t>SSO)</a:t>
            </a:r>
            <a:endParaRPr lang="zh-CN" altLang="en-US" sz="1900" dirty="0">
              <a:latin typeface="微软雅黑" pitchFamily="34" charset="-122"/>
              <a:ea typeface="微软雅黑" pitchFamily="34" charset="-122"/>
            </a:endParaRPr>
          </a:p>
        </p:txBody>
      </p:sp>
      <p:sp>
        <p:nvSpPr>
          <p:cNvPr id="27" name="五边形 26"/>
          <p:cNvSpPr/>
          <p:nvPr/>
        </p:nvSpPr>
        <p:spPr bwMode="auto">
          <a:xfrm>
            <a:off x="1007305" y="877966"/>
            <a:ext cx="1151978" cy="730600"/>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967236" y="877966"/>
            <a:ext cx="1630845"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4" name="矩形 3"/>
          <p:cNvSpPr/>
          <p:nvPr/>
        </p:nvSpPr>
        <p:spPr>
          <a:xfrm>
            <a:off x="5568743" y="3668587"/>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PDP</a:t>
            </a:r>
          </a:p>
          <a:p>
            <a:pPr algn="ctr"/>
            <a:r>
              <a:rPr lang="en-US" altLang="zh-CN" sz="1500" dirty="0"/>
              <a:t>Node1</a:t>
            </a:r>
            <a:endParaRPr lang="zh-CN" altLang="en-US" sz="1500" dirty="0"/>
          </a:p>
        </p:txBody>
      </p:sp>
      <p:sp>
        <p:nvSpPr>
          <p:cNvPr id="33" name="矩形 32"/>
          <p:cNvSpPr/>
          <p:nvPr/>
        </p:nvSpPr>
        <p:spPr>
          <a:xfrm>
            <a:off x="6483652" y="3339201"/>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PDP</a:t>
            </a:r>
          </a:p>
          <a:p>
            <a:pPr algn="ctr"/>
            <a:r>
              <a:rPr lang="en-US" altLang="zh-CN" sz="1500" dirty="0"/>
              <a:t>Node2</a:t>
            </a:r>
            <a:endParaRPr lang="zh-CN" altLang="en-US" sz="1500" dirty="0"/>
          </a:p>
        </p:txBody>
      </p:sp>
      <p:sp>
        <p:nvSpPr>
          <p:cNvPr id="34" name="矩形 33"/>
          <p:cNvSpPr/>
          <p:nvPr/>
        </p:nvSpPr>
        <p:spPr>
          <a:xfrm>
            <a:off x="6454549" y="3896820"/>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PDP</a:t>
            </a:r>
          </a:p>
          <a:p>
            <a:pPr algn="ctr"/>
            <a:r>
              <a:rPr lang="en-US" altLang="zh-CN" sz="1500" dirty="0"/>
              <a:t>Node3</a:t>
            </a:r>
            <a:endParaRPr lang="zh-CN" altLang="en-US" sz="1500" dirty="0"/>
          </a:p>
        </p:txBody>
      </p:sp>
      <p:sp>
        <p:nvSpPr>
          <p:cNvPr id="35" name="矩形 34"/>
          <p:cNvSpPr/>
          <p:nvPr/>
        </p:nvSpPr>
        <p:spPr>
          <a:xfrm>
            <a:off x="8675200" y="6583248"/>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G4 Node1</a:t>
            </a:r>
            <a:endParaRPr lang="zh-CN" altLang="en-US" sz="1500" dirty="0"/>
          </a:p>
        </p:txBody>
      </p:sp>
      <p:sp>
        <p:nvSpPr>
          <p:cNvPr id="36" name="矩形 35"/>
          <p:cNvSpPr/>
          <p:nvPr/>
        </p:nvSpPr>
        <p:spPr>
          <a:xfrm>
            <a:off x="9396938" y="6253861"/>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G4 Node2</a:t>
            </a:r>
            <a:endParaRPr lang="zh-CN" altLang="en-US" sz="1500" dirty="0"/>
          </a:p>
        </p:txBody>
      </p:sp>
      <p:sp>
        <p:nvSpPr>
          <p:cNvPr id="37" name="矩形 36"/>
          <p:cNvSpPr/>
          <p:nvPr/>
        </p:nvSpPr>
        <p:spPr>
          <a:xfrm>
            <a:off x="9561006" y="6811482"/>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G4 Node3</a:t>
            </a:r>
            <a:endParaRPr lang="zh-CN" altLang="en-US" sz="1500" dirty="0"/>
          </a:p>
        </p:txBody>
      </p:sp>
      <p:sp>
        <p:nvSpPr>
          <p:cNvPr id="38" name="矩形 37"/>
          <p:cNvSpPr/>
          <p:nvPr/>
        </p:nvSpPr>
        <p:spPr>
          <a:xfrm>
            <a:off x="728602" y="6499039"/>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Test</a:t>
            </a:r>
          </a:p>
          <a:p>
            <a:pPr algn="ctr"/>
            <a:r>
              <a:rPr lang="en-US" altLang="zh-CN" sz="1500" dirty="0"/>
              <a:t> Node1</a:t>
            </a:r>
            <a:endParaRPr lang="zh-CN" altLang="en-US" sz="1500" dirty="0"/>
          </a:p>
        </p:txBody>
      </p:sp>
      <p:sp>
        <p:nvSpPr>
          <p:cNvPr id="39" name="矩形 38"/>
          <p:cNvSpPr/>
          <p:nvPr/>
        </p:nvSpPr>
        <p:spPr>
          <a:xfrm>
            <a:off x="1450340" y="6169653"/>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Test</a:t>
            </a:r>
          </a:p>
          <a:p>
            <a:pPr algn="ctr"/>
            <a:r>
              <a:rPr lang="en-US" altLang="zh-CN" sz="1500" dirty="0"/>
              <a:t>Node2</a:t>
            </a:r>
            <a:endParaRPr lang="zh-CN" altLang="en-US" sz="1500" dirty="0"/>
          </a:p>
        </p:txBody>
      </p:sp>
      <p:sp>
        <p:nvSpPr>
          <p:cNvPr id="40" name="矩形 39"/>
          <p:cNvSpPr/>
          <p:nvPr/>
        </p:nvSpPr>
        <p:spPr>
          <a:xfrm>
            <a:off x="1614408" y="6727272"/>
            <a:ext cx="979491" cy="456468"/>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sz="1500" dirty="0"/>
              <a:t>Test</a:t>
            </a:r>
          </a:p>
          <a:p>
            <a:pPr algn="ctr"/>
            <a:r>
              <a:rPr lang="en-US" altLang="zh-CN" sz="1500" dirty="0"/>
              <a:t> Node3</a:t>
            </a:r>
            <a:endParaRPr lang="zh-CN" altLang="en-US" sz="1500" dirty="0"/>
          </a:p>
        </p:txBody>
      </p:sp>
      <p:sp>
        <p:nvSpPr>
          <p:cNvPr id="6" name="矩形 5"/>
          <p:cNvSpPr/>
          <p:nvPr/>
        </p:nvSpPr>
        <p:spPr>
          <a:xfrm>
            <a:off x="4240838" y="2977968"/>
            <a:ext cx="3870331" cy="347182"/>
          </a:xfrm>
          <a:prstGeom prst="rect">
            <a:avLst/>
          </a:prstGeom>
        </p:spPr>
        <p:txBody>
          <a:bodyPr wrap="square" lIns="115224" tIns="57612" rIns="115224" bIns="57612">
            <a:spAutoFit/>
          </a:bodyPr>
          <a:lstStyle/>
          <a:p>
            <a:r>
              <a:rPr lang="en-US" altLang="zh-CN" sz="1500" dirty="0">
                <a:solidFill>
                  <a:srgbClr val="00B050"/>
                </a:solidFill>
                <a:latin typeface="微软雅黑" pitchFamily="34" charset="-122"/>
                <a:ea typeface="微软雅黑" pitchFamily="34" charset="-122"/>
              </a:rPr>
              <a:t>http://</a:t>
            </a:r>
            <a:r>
              <a:rPr lang="en-US" altLang="zh-CN" sz="1500" dirty="0">
                <a:solidFill>
                  <a:srgbClr val="00B050"/>
                </a:solidFill>
                <a:latin typeface="微软雅黑" pitchFamily="34" charset="-122"/>
                <a:ea typeface="微软雅黑" pitchFamily="34" charset="-122"/>
              </a:rPr>
              <a:t>pdp.sany.com.cn/SanyPDP</a:t>
            </a:r>
            <a:endParaRPr lang="en-US" altLang="zh-CN" sz="1500" dirty="0">
              <a:solidFill>
                <a:srgbClr val="00B050"/>
              </a:solidFill>
              <a:latin typeface="微软雅黑" pitchFamily="34" charset="-122"/>
              <a:ea typeface="微软雅黑" pitchFamily="34" charset="-122"/>
            </a:endParaRPr>
          </a:p>
        </p:txBody>
      </p:sp>
      <p:sp>
        <p:nvSpPr>
          <p:cNvPr id="41" name="矩形 40"/>
          <p:cNvSpPr/>
          <p:nvPr/>
        </p:nvSpPr>
        <p:spPr>
          <a:xfrm>
            <a:off x="8220716" y="5938912"/>
            <a:ext cx="3513044" cy="347182"/>
          </a:xfrm>
          <a:prstGeom prst="rect">
            <a:avLst/>
          </a:prstGeom>
        </p:spPr>
        <p:txBody>
          <a:bodyPr wrap="square" lIns="115224" tIns="57612" rIns="115224" bIns="57612">
            <a:spAutoFit/>
          </a:bodyPr>
          <a:lstStyle/>
          <a:p>
            <a:r>
              <a:rPr lang="en-US" altLang="zh-CN" sz="1500" dirty="0">
                <a:solidFill>
                  <a:srgbClr val="00B050"/>
                </a:solidFill>
                <a:latin typeface="微软雅黑" pitchFamily="34" charset="-122"/>
                <a:ea typeface="微软雅黑" pitchFamily="34" charset="-122"/>
              </a:rPr>
              <a:t>http</a:t>
            </a:r>
            <a:r>
              <a:rPr lang="en-US" altLang="zh-CN" sz="1500" dirty="0">
                <a:solidFill>
                  <a:srgbClr val="00B050"/>
                </a:solidFill>
                <a:latin typeface="微软雅黑" pitchFamily="34" charset="-122"/>
                <a:ea typeface="微软雅黑" pitchFamily="34" charset="-122"/>
              </a:rPr>
              <a:t>://</a:t>
            </a:r>
            <a:r>
              <a:rPr lang="en-US" altLang="zh-CN" sz="1500" dirty="0">
                <a:solidFill>
                  <a:srgbClr val="00B050"/>
                </a:solidFill>
                <a:latin typeface="微软雅黑" pitchFamily="34" charset="-122"/>
                <a:ea typeface="微软雅黑" pitchFamily="34" charset="-122"/>
              </a:rPr>
              <a:t>g4.sany.com.cn/g4studio</a:t>
            </a:r>
            <a:endParaRPr lang="en-US" altLang="zh-CN" sz="1500" dirty="0">
              <a:solidFill>
                <a:srgbClr val="00B050"/>
              </a:solidFill>
              <a:latin typeface="微软雅黑" pitchFamily="34" charset="-122"/>
              <a:ea typeface="微软雅黑" pitchFamily="34" charset="-122"/>
            </a:endParaRPr>
          </a:p>
        </p:txBody>
      </p:sp>
      <p:sp>
        <p:nvSpPr>
          <p:cNvPr id="42" name="矩形 41"/>
          <p:cNvSpPr/>
          <p:nvPr/>
        </p:nvSpPr>
        <p:spPr>
          <a:xfrm>
            <a:off x="426573" y="5839393"/>
            <a:ext cx="3486945" cy="347182"/>
          </a:xfrm>
          <a:prstGeom prst="rect">
            <a:avLst/>
          </a:prstGeom>
        </p:spPr>
        <p:txBody>
          <a:bodyPr wrap="square" lIns="115224" tIns="57612" rIns="115224" bIns="57612">
            <a:spAutoFit/>
          </a:bodyPr>
          <a:lstStyle/>
          <a:p>
            <a:r>
              <a:rPr lang="en-US" altLang="zh-CN" sz="1500" dirty="0">
                <a:solidFill>
                  <a:srgbClr val="00B050"/>
                </a:solidFill>
                <a:latin typeface="微软雅黑" pitchFamily="34" charset="-122"/>
                <a:ea typeface="微软雅黑" pitchFamily="34" charset="-122"/>
              </a:rPr>
              <a:t>http</a:t>
            </a:r>
            <a:r>
              <a:rPr lang="en-US" altLang="zh-CN" sz="1500" dirty="0">
                <a:solidFill>
                  <a:srgbClr val="00B050"/>
                </a:solidFill>
                <a:latin typeface="微软雅黑" pitchFamily="34" charset="-122"/>
                <a:ea typeface="微软雅黑" pitchFamily="34" charset="-122"/>
              </a:rPr>
              <a:t>://</a:t>
            </a:r>
            <a:r>
              <a:rPr lang="en-US" altLang="zh-CN" sz="1500" dirty="0">
                <a:solidFill>
                  <a:srgbClr val="00B050"/>
                </a:solidFill>
                <a:latin typeface="微软雅黑" pitchFamily="34" charset="-122"/>
                <a:ea typeface="微软雅黑" pitchFamily="34" charset="-122"/>
              </a:rPr>
              <a:t>test.sany.com.cn/WebRoot</a:t>
            </a:r>
            <a:endParaRPr lang="en-US" altLang="zh-CN" sz="1500" dirty="0">
              <a:solidFill>
                <a:srgbClr val="00B050"/>
              </a:solidFill>
              <a:latin typeface="微软雅黑" pitchFamily="34" charset="-122"/>
              <a:ea typeface="微软雅黑" pitchFamily="34" charset="-122"/>
            </a:endParaRPr>
          </a:p>
        </p:txBody>
      </p:sp>
      <p:sp>
        <p:nvSpPr>
          <p:cNvPr id="45" name="TextBox 44"/>
          <p:cNvSpPr txBox="1"/>
          <p:nvPr/>
        </p:nvSpPr>
        <p:spPr>
          <a:xfrm>
            <a:off x="4464896" y="4309822"/>
            <a:ext cx="3422214" cy="485681"/>
          </a:xfrm>
          <a:prstGeom prst="rect">
            <a:avLst/>
          </a:prstGeom>
          <a:noFill/>
        </p:spPr>
        <p:txBody>
          <a:bodyPr wrap="square" lIns="115224" tIns="57612" rIns="115224" bIns="57612" rtlCol="0">
            <a:spAutoFit/>
          </a:bodyPr>
          <a:lstStyle>
            <a:defPPr>
              <a:defRPr lang="zh-CN"/>
            </a:defPPr>
            <a:lvl1pPr algn="ctr">
              <a:defRPr sz="1200">
                <a:solidFill>
                  <a:srgbClr val="00B050"/>
                </a:solidFill>
              </a:defRPr>
            </a:lvl1pPr>
          </a:lstStyle>
          <a:p>
            <a:pPr algn="l"/>
            <a:r>
              <a:rPr lang="zh-CN" altLang="en-US" dirty="0" smtClean="0"/>
              <a:t>应用内部开启集群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0" name="TextBox 49"/>
          <p:cNvSpPr txBox="1"/>
          <p:nvPr/>
        </p:nvSpPr>
        <p:spPr>
          <a:xfrm>
            <a:off x="8254714" y="7413800"/>
            <a:ext cx="3479047" cy="485681"/>
          </a:xfrm>
          <a:prstGeom prst="rect">
            <a:avLst/>
          </a:prstGeom>
          <a:noFill/>
        </p:spPr>
        <p:txBody>
          <a:bodyPr wrap="square" lIns="115224" tIns="57612" rIns="115224" bIns="57612"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1" name="TextBox 50"/>
          <p:cNvSpPr txBox="1"/>
          <p:nvPr/>
        </p:nvSpPr>
        <p:spPr>
          <a:xfrm>
            <a:off x="239319" y="7322506"/>
            <a:ext cx="3489294" cy="485681"/>
          </a:xfrm>
          <a:prstGeom prst="rect">
            <a:avLst/>
          </a:prstGeom>
          <a:noFill/>
        </p:spPr>
        <p:txBody>
          <a:bodyPr wrap="square" lIns="115224" tIns="57612" rIns="115224" bIns="57612"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15" name="等腰三角形 14"/>
          <p:cNvSpPr/>
          <p:nvPr/>
        </p:nvSpPr>
        <p:spPr>
          <a:xfrm>
            <a:off x="3598080" y="4895129"/>
            <a:ext cx="4747769" cy="2696224"/>
          </a:xfrm>
          <a:prstGeom prst="triangle">
            <a:avLst>
              <a:gd name="adj" fmla="val 47644"/>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endParaRPr lang="zh-CN" altLang="en-US" sz="1500" dirty="0"/>
          </a:p>
        </p:txBody>
      </p:sp>
      <p:sp>
        <p:nvSpPr>
          <p:cNvPr id="52" name="TextBox 51"/>
          <p:cNvSpPr txBox="1"/>
          <p:nvPr/>
        </p:nvSpPr>
        <p:spPr>
          <a:xfrm>
            <a:off x="4288183" y="2595644"/>
            <a:ext cx="992522" cy="470292"/>
          </a:xfrm>
          <a:prstGeom prst="rect">
            <a:avLst/>
          </a:prstGeom>
        </p:spPr>
        <p:style>
          <a:lnRef idx="1">
            <a:schemeClr val="accent2"/>
          </a:lnRef>
          <a:fillRef idx="3">
            <a:schemeClr val="accent2"/>
          </a:fillRef>
          <a:effectRef idx="2">
            <a:schemeClr val="accent2"/>
          </a:effectRef>
          <a:fontRef idx="minor">
            <a:schemeClr val="lt1"/>
          </a:fontRef>
        </p:style>
        <p:txBody>
          <a:bodyPr wrap="none" lIns="115224" tIns="57612" rIns="115224" bIns="57612" rtlCol="0">
            <a:spAutoFit/>
          </a:bodyPr>
          <a:lstStyle/>
          <a:p>
            <a:r>
              <a:rPr lang="zh-CN" altLang="en-US" dirty="0" smtClean="0"/>
              <a:t>应用</a:t>
            </a:r>
            <a:r>
              <a:rPr lang="en-US" altLang="zh-CN" dirty="0" smtClean="0"/>
              <a:t>A</a:t>
            </a:r>
            <a:endParaRPr lang="zh-CN" altLang="en-US" dirty="0"/>
          </a:p>
        </p:txBody>
      </p:sp>
      <p:sp>
        <p:nvSpPr>
          <p:cNvPr id="53" name="TextBox 52"/>
          <p:cNvSpPr txBox="1"/>
          <p:nvPr/>
        </p:nvSpPr>
        <p:spPr>
          <a:xfrm>
            <a:off x="214425" y="5438376"/>
            <a:ext cx="982904" cy="470292"/>
          </a:xfrm>
          <a:prstGeom prst="rect">
            <a:avLst/>
          </a:prstGeom>
        </p:spPr>
        <p:style>
          <a:lnRef idx="1">
            <a:schemeClr val="accent2"/>
          </a:lnRef>
          <a:fillRef idx="3">
            <a:schemeClr val="accent2"/>
          </a:fillRef>
          <a:effectRef idx="2">
            <a:schemeClr val="accent2"/>
          </a:effectRef>
          <a:fontRef idx="minor">
            <a:schemeClr val="lt1"/>
          </a:fontRef>
        </p:style>
        <p:txBody>
          <a:bodyPr wrap="none" lIns="115224" tIns="57612" rIns="115224" bIns="57612" rtlCol="0">
            <a:spAutoFit/>
          </a:bodyPr>
          <a:lstStyle/>
          <a:p>
            <a:r>
              <a:rPr lang="zh-CN" altLang="en-US" dirty="0" smtClean="0"/>
              <a:t>应用</a:t>
            </a:r>
            <a:r>
              <a:rPr lang="en-US" altLang="zh-CN" dirty="0" smtClean="0"/>
              <a:t>B</a:t>
            </a:r>
            <a:endParaRPr lang="zh-CN" altLang="en-US" dirty="0"/>
          </a:p>
        </p:txBody>
      </p:sp>
      <p:sp>
        <p:nvSpPr>
          <p:cNvPr id="54" name="TextBox 53"/>
          <p:cNvSpPr txBox="1"/>
          <p:nvPr/>
        </p:nvSpPr>
        <p:spPr>
          <a:xfrm>
            <a:off x="8111169" y="5362138"/>
            <a:ext cx="979698" cy="470292"/>
          </a:xfrm>
          <a:prstGeom prst="rect">
            <a:avLst/>
          </a:prstGeom>
        </p:spPr>
        <p:style>
          <a:lnRef idx="1">
            <a:schemeClr val="accent2"/>
          </a:lnRef>
          <a:fillRef idx="3">
            <a:schemeClr val="accent2"/>
          </a:fillRef>
          <a:effectRef idx="2">
            <a:schemeClr val="accent2"/>
          </a:effectRef>
          <a:fontRef idx="minor">
            <a:schemeClr val="lt1"/>
          </a:fontRef>
        </p:style>
        <p:txBody>
          <a:bodyPr wrap="none" lIns="115224" tIns="57612" rIns="115224" bIns="57612" rtlCol="0">
            <a:spAutoFit/>
          </a:bodyPr>
          <a:lstStyle/>
          <a:p>
            <a:r>
              <a:rPr lang="zh-CN" altLang="en-US" dirty="0" smtClean="0"/>
              <a:t>应用</a:t>
            </a:r>
            <a:r>
              <a:rPr lang="en-US" altLang="zh-CN" dirty="0" smtClean="0"/>
              <a:t>C</a:t>
            </a:r>
            <a:endParaRPr lang="zh-CN" altLang="en-US" dirty="0"/>
          </a:p>
        </p:txBody>
      </p:sp>
      <p:sp>
        <p:nvSpPr>
          <p:cNvPr id="43" name="矩形 42"/>
          <p:cNvSpPr/>
          <p:nvPr/>
        </p:nvSpPr>
        <p:spPr>
          <a:xfrm>
            <a:off x="5327222" y="5215103"/>
            <a:ext cx="1107852" cy="478952"/>
          </a:xfrm>
          <a:prstGeom prst="rect">
            <a:avLst/>
          </a:prstGeom>
          <a:ln/>
        </p:spPr>
        <p:style>
          <a:lnRef idx="2">
            <a:schemeClr val="accent3"/>
          </a:lnRef>
          <a:fillRef idx="1">
            <a:schemeClr val="lt1"/>
          </a:fillRef>
          <a:effectRef idx="0">
            <a:schemeClr val="accent3"/>
          </a:effectRef>
          <a:fontRef idx="minor">
            <a:schemeClr val="dk1"/>
          </a:fontRef>
        </p:style>
        <p:txBody>
          <a:bodyPr lIns="115224" tIns="57612" rIns="115224" bIns="57612" rtlCol="0" anchor="ctr"/>
          <a:lstStyle/>
          <a:p>
            <a:pPr algn="ctr"/>
            <a:r>
              <a:rPr lang="en-US" altLang="zh-CN" sz="1500" b="1" dirty="0">
                <a:solidFill>
                  <a:srgbClr val="EE0000"/>
                </a:solidFill>
              </a:rPr>
              <a:t>SSO</a:t>
            </a:r>
            <a:endParaRPr lang="zh-CN" altLang="en-US" sz="1500" b="1" dirty="0">
              <a:solidFill>
                <a:srgbClr val="EE0000"/>
              </a:solidFill>
            </a:endParaRPr>
          </a:p>
        </p:txBody>
      </p:sp>
      <p:sp>
        <p:nvSpPr>
          <p:cNvPr id="7" name="TextBox 6"/>
          <p:cNvSpPr txBox="1"/>
          <p:nvPr/>
        </p:nvSpPr>
        <p:spPr>
          <a:xfrm>
            <a:off x="4751233" y="5808066"/>
            <a:ext cx="2343486" cy="1501344"/>
          </a:xfrm>
          <a:prstGeom prst="rect">
            <a:avLst/>
          </a:prstGeom>
        </p:spPr>
        <p:style>
          <a:lnRef idx="1">
            <a:schemeClr val="accent4"/>
          </a:lnRef>
          <a:fillRef idx="3">
            <a:schemeClr val="accent4"/>
          </a:fillRef>
          <a:effectRef idx="2">
            <a:schemeClr val="accent4"/>
          </a:effectRef>
          <a:fontRef idx="minor">
            <a:schemeClr val="lt1"/>
          </a:fontRef>
        </p:style>
        <p:txBody>
          <a:bodyPr wrap="square" lIns="115224" tIns="57612" rIns="115224" bIns="57612" rtlCol="0">
            <a:spAutoFit/>
          </a:bodyPr>
          <a:lstStyle/>
          <a:p>
            <a:r>
              <a:rPr lang="zh-CN" altLang="en-US" sz="1500" dirty="0"/>
              <a:t>跨应用跨域</a:t>
            </a:r>
            <a:r>
              <a:rPr lang="en-US" altLang="zh-CN" sz="1500" dirty="0"/>
              <a:t>session</a:t>
            </a:r>
            <a:r>
              <a:rPr lang="zh-CN" altLang="en-US" sz="1500" dirty="0"/>
              <a:t>共享模式</a:t>
            </a:r>
            <a:r>
              <a:rPr lang="en-US" altLang="zh-CN" sz="1500" dirty="0"/>
              <a:t>,</a:t>
            </a:r>
            <a:r>
              <a:rPr lang="zh-CN" altLang="en-US" sz="1500" dirty="0"/>
              <a:t>通过存储在</a:t>
            </a:r>
            <a:r>
              <a:rPr lang="en-US" altLang="zh-CN" sz="1500" dirty="0"/>
              <a:t>session</a:t>
            </a:r>
            <a:r>
              <a:rPr lang="zh-CN" altLang="en-US" sz="1500" dirty="0"/>
              <a:t>共享区的用户会话信息实现</a:t>
            </a:r>
            <a:r>
              <a:rPr lang="en-US" altLang="zh-CN" sz="1500" dirty="0"/>
              <a:t>SSO</a:t>
            </a:r>
            <a:r>
              <a:rPr lang="zh-CN" altLang="en-US" sz="1500" dirty="0"/>
              <a:t>，私有区数据只对应用自己可见，可有效避免应用间会话数据冲突</a:t>
            </a:r>
            <a:r>
              <a:rPr lang="zh-CN" altLang="en-US" sz="1500" dirty="0"/>
              <a:t>问题</a:t>
            </a:r>
            <a:endParaRPr lang="zh-CN" altLang="en-US" sz="1500" dirty="0"/>
          </a:p>
        </p:txBody>
      </p:sp>
    </p:spTree>
    <p:extLst>
      <p:ext uri="{BB962C8B-B14F-4D97-AF65-F5344CB8AC3E}">
        <p14:creationId xmlns:p14="http://schemas.microsoft.com/office/powerpoint/2010/main" val="2564143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2639189" y="6588661"/>
            <a:ext cx="7642670" cy="1501740"/>
          </a:xfrm>
          <a:prstGeom prst="rect">
            <a:avLst/>
          </a:prstGeom>
        </p:spPr>
        <p:style>
          <a:lnRef idx="0">
            <a:schemeClr val="accent6"/>
          </a:lnRef>
          <a:fillRef idx="3">
            <a:schemeClr val="accent6"/>
          </a:fillRef>
          <a:effectRef idx="3">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6924833" y="3496899"/>
            <a:ext cx="3356596" cy="2817739"/>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1007306" y="3496899"/>
            <a:ext cx="5506947" cy="2817739"/>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1" y="1791277"/>
            <a:ext cx="1214309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3240197" y="3776662"/>
            <a:ext cx="2019037" cy="573611"/>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管理</a:t>
            </a:r>
          </a:p>
        </p:txBody>
      </p:sp>
      <p:sp>
        <p:nvSpPr>
          <p:cNvPr id="24" name="矩形 23"/>
          <p:cNvSpPr/>
          <p:nvPr/>
        </p:nvSpPr>
        <p:spPr>
          <a:xfrm>
            <a:off x="7083562" y="4096675"/>
            <a:ext cx="1445494" cy="640029"/>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统计监控</a:t>
            </a:r>
          </a:p>
        </p:txBody>
      </p:sp>
      <p:sp>
        <p:nvSpPr>
          <p:cNvPr id="25" name="矩形 24"/>
          <p:cNvSpPr/>
          <p:nvPr/>
        </p:nvSpPr>
        <p:spPr>
          <a:xfrm>
            <a:off x="3322734" y="5437113"/>
            <a:ext cx="2042318" cy="638018"/>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存储服务</a:t>
            </a:r>
            <a:endParaRPr lang="zh-CN" altLang="en-US" sz="1500" dirty="0">
              <a:latin typeface="微软雅黑" pitchFamily="34" charset="-122"/>
              <a:ea typeface="微软雅黑" pitchFamily="34" charset="-122"/>
            </a:endParaRPr>
          </a:p>
        </p:txBody>
      </p:sp>
      <p:sp>
        <p:nvSpPr>
          <p:cNvPr id="26" name="矩形 25"/>
          <p:cNvSpPr/>
          <p:nvPr/>
        </p:nvSpPr>
        <p:spPr>
          <a:xfrm>
            <a:off x="7602078" y="5219745"/>
            <a:ext cx="1968244" cy="638018"/>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监控管理服务</a:t>
            </a:r>
            <a:endParaRPr lang="zh-CN" altLang="en-US" sz="1500" dirty="0">
              <a:latin typeface="微软雅黑" pitchFamily="34" charset="-122"/>
              <a:ea typeface="微软雅黑" pitchFamily="34" charset="-122"/>
            </a:endParaRPr>
          </a:p>
        </p:txBody>
      </p:sp>
      <p:sp>
        <p:nvSpPr>
          <p:cNvPr id="27" name="圆柱形 26"/>
          <p:cNvSpPr/>
          <p:nvPr/>
        </p:nvSpPr>
        <p:spPr>
          <a:xfrm>
            <a:off x="2735271" y="6990896"/>
            <a:ext cx="1625388" cy="547446"/>
          </a:xfrm>
          <a:prstGeom prst="can">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err="1">
                <a:latin typeface="微软雅黑" pitchFamily="34" charset="-122"/>
                <a:ea typeface="微软雅黑" pitchFamily="34" charset="-122"/>
              </a:rPr>
              <a:t>MongoDB</a:t>
            </a:r>
            <a:endParaRPr lang="zh-CN" altLang="en-US" sz="1500" dirty="0">
              <a:latin typeface="微软雅黑" pitchFamily="34" charset="-122"/>
              <a:ea typeface="微软雅黑" pitchFamily="34" charset="-122"/>
            </a:endParaRPr>
          </a:p>
        </p:txBody>
      </p:sp>
      <p:sp>
        <p:nvSpPr>
          <p:cNvPr id="30" name="矩形 29"/>
          <p:cNvSpPr/>
          <p:nvPr/>
        </p:nvSpPr>
        <p:spPr>
          <a:xfrm>
            <a:off x="3610563" y="4716578"/>
            <a:ext cx="1458194" cy="416624"/>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序列化</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反序列化</a:t>
            </a:r>
          </a:p>
        </p:txBody>
      </p:sp>
      <p:sp>
        <p:nvSpPr>
          <p:cNvPr id="31" name="横卷形 30"/>
          <p:cNvSpPr/>
          <p:nvPr/>
        </p:nvSpPr>
        <p:spPr>
          <a:xfrm>
            <a:off x="2188350" y="2885048"/>
            <a:ext cx="1566129" cy="593738"/>
          </a:xfrm>
          <a:prstGeom prst="horizontalScroll">
            <a:avLst/>
          </a:prstGeom>
        </p:spPr>
        <p:style>
          <a:lnRef idx="1">
            <a:schemeClr val="accent1"/>
          </a:lnRef>
          <a:fillRef idx="3">
            <a:schemeClr val="accent1"/>
          </a:fillRef>
          <a:effectRef idx="2">
            <a:schemeClr val="accent1"/>
          </a:effectRef>
          <a:fontRef idx="minor">
            <a:schemeClr val="lt1"/>
          </a:fontRef>
        </p:style>
        <p:txBody>
          <a:bodyPr lIns="115224" tIns="57612" rIns="115224" bIns="57612" anchor="ctr"/>
          <a:lstStyle/>
          <a:p>
            <a:pPr algn="ctr">
              <a:defRPr/>
            </a:pPr>
            <a:r>
              <a:rPr lang="zh-CN" altLang="en-US" sz="1500" dirty="0">
                <a:latin typeface="微软雅黑" pitchFamily="34" charset="-122"/>
                <a:ea typeface="微软雅黑" pitchFamily="34" charset="-122"/>
              </a:rPr>
              <a:t>遵循</a:t>
            </a:r>
            <a:r>
              <a:rPr lang="en-US" altLang="zh-CN" sz="1500" dirty="0">
                <a:latin typeface="微软雅黑" pitchFamily="34" charset="-122"/>
                <a:ea typeface="微软雅黑" pitchFamily="34" charset="-122"/>
              </a:rPr>
              <a:t>Servlet 2/3</a:t>
            </a:r>
            <a:r>
              <a:rPr lang="zh-CN" altLang="en-US" sz="1500" dirty="0">
                <a:latin typeface="微软雅黑" pitchFamily="34" charset="-122"/>
                <a:ea typeface="微软雅黑" pitchFamily="34" charset="-122"/>
              </a:rPr>
              <a:t>规范</a:t>
            </a:r>
            <a:r>
              <a:rPr lang="en-US" altLang="zh-CN" sz="1500" dirty="0">
                <a:latin typeface="微软雅黑" pitchFamily="34" charset="-122"/>
                <a:ea typeface="微软雅黑" pitchFamily="34" charset="-122"/>
              </a:rPr>
              <a:t>API</a:t>
            </a:r>
            <a:endParaRPr lang="zh-CN" altLang="en-US" sz="1500" dirty="0">
              <a:latin typeface="微软雅黑" pitchFamily="34" charset="-122"/>
              <a:ea typeface="微软雅黑" pitchFamily="34" charset="-122"/>
            </a:endParaRPr>
          </a:p>
        </p:txBody>
      </p:sp>
      <p:sp>
        <p:nvSpPr>
          <p:cNvPr id="32" name="矩形 31"/>
          <p:cNvSpPr/>
          <p:nvPr/>
        </p:nvSpPr>
        <p:spPr>
          <a:xfrm>
            <a:off x="1130154" y="3799609"/>
            <a:ext cx="1346025" cy="547446"/>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事件管理</a:t>
            </a:r>
          </a:p>
        </p:txBody>
      </p:sp>
      <p:sp>
        <p:nvSpPr>
          <p:cNvPr id="33" name="圆柱形 32"/>
          <p:cNvSpPr/>
          <p:nvPr/>
        </p:nvSpPr>
        <p:spPr>
          <a:xfrm>
            <a:off x="1007305" y="6893163"/>
            <a:ext cx="1343908" cy="809093"/>
          </a:xfrm>
          <a:prstGeom prst="can">
            <a:avLst/>
          </a:prstGeom>
        </p:spPr>
        <p:style>
          <a:lnRef idx="1">
            <a:schemeClr val="accent4"/>
          </a:lnRef>
          <a:fillRef idx="2">
            <a:schemeClr val="accent4"/>
          </a:fillRef>
          <a:effectRef idx="1">
            <a:schemeClr val="accent4"/>
          </a:effectRef>
          <a:fontRef idx="minor">
            <a:schemeClr val="dk1"/>
          </a:fontRef>
        </p:style>
        <p:txBody>
          <a:bodyPr lIns="115224" tIns="57612" rIns="115224" bIns="57612" anchor="ctr"/>
          <a:lstStyle/>
          <a:p>
            <a:pPr algn="ctr">
              <a:defRPr/>
            </a:pPr>
            <a:r>
              <a:rPr lang="zh-CN" altLang="en-US" sz="1500" dirty="0">
                <a:latin typeface="微软雅黑" pitchFamily="34" charset="-122"/>
                <a:ea typeface="微软雅黑" pitchFamily="34" charset="-122"/>
              </a:rPr>
              <a:t>容器会话管理</a:t>
            </a:r>
            <a:endParaRPr lang="zh-CN" altLang="en-US" sz="1500" dirty="0">
              <a:latin typeface="微软雅黑" pitchFamily="34" charset="-122"/>
              <a:ea typeface="微软雅黑" pitchFamily="34" charset="-122"/>
            </a:endParaRPr>
          </a:p>
        </p:txBody>
      </p:sp>
      <p:cxnSp>
        <p:nvCxnSpPr>
          <p:cNvPr id="34" name="直接连接符 33"/>
          <p:cNvCxnSpPr>
            <a:endCxn id="35" idx="4"/>
          </p:cNvCxnSpPr>
          <p:nvPr/>
        </p:nvCxnSpPr>
        <p:spPr>
          <a:xfrm flipV="1">
            <a:off x="3999979" y="2957503"/>
            <a:ext cx="0" cy="815132"/>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3940721" y="2832718"/>
            <a:ext cx="120635" cy="124786"/>
          </a:xfrm>
          <a:prstGeom prst="ellipse">
            <a:avLst/>
          </a:prstGeom>
        </p:spPr>
        <p:style>
          <a:lnRef idx="1">
            <a:schemeClr val="accent4"/>
          </a:lnRef>
          <a:fillRef idx="3">
            <a:schemeClr val="accent4"/>
          </a:fillRef>
          <a:effectRef idx="2">
            <a:schemeClr val="accent4"/>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803167" y="2957504"/>
            <a:ext cx="1" cy="842105"/>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741792" y="2832718"/>
            <a:ext cx="122751" cy="124786"/>
          </a:xfrm>
          <a:prstGeom prst="ellipse">
            <a:avLst/>
          </a:prstGeom>
        </p:spPr>
        <p:style>
          <a:lnRef idx="1">
            <a:schemeClr val="accent4"/>
          </a:lnRef>
          <a:fillRef idx="3">
            <a:schemeClr val="accent4"/>
          </a:fillRef>
          <a:effectRef idx="2">
            <a:schemeClr val="accent4"/>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endCxn id="33" idx="1"/>
          </p:cNvCxnSpPr>
          <p:nvPr/>
        </p:nvCxnSpPr>
        <p:spPr>
          <a:xfrm>
            <a:off x="1679259" y="5169010"/>
            <a:ext cx="0" cy="172415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4154478" y="2750199"/>
            <a:ext cx="2657465" cy="80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500" dirty="0" err="1">
                <a:solidFill>
                  <a:srgbClr val="00B050"/>
                </a:solidFill>
                <a:latin typeface="微软雅黑" pitchFamily="34" charset="-122"/>
                <a:ea typeface="微软雅黑" pitchFamily="34" charset="-122"/>
              </a:rPr>
              <a:t>HttpSession</a:t>
            </a:r>
            <a:endParaRPr lang="en-US" altLang="zh-CN" sz="1500" dirty="0">
              <a:solidFill>
                <a:srgbClr val="00B050"/>
              </a:solidFill>
              <a:latin typeface="微软雅黑" pitchFamily="34" charset="-122"/>
              <a:ea typeface="微软雅黑" pitchFamily="34" charset="-122"/>
            </a:endParaRPr>
          </a:p>
          <a:p>
            <a:pPr eaLnBrk="1" hangingPunct="1"/>
            <a:r>
              <a:rPr lang="en-US" altLang="zh-CN" sz="1500" dirty="0" err="1">
                <a:solidFill>
                  <a:srgbClr val="00B050"/>
                </a:solidFill>
                <a:latin typeface="微软雅黑" pitchFamily="34" charset="-122"/>
                <a:ea typeface="微软雅黑" pitchFamily="34" charset="-122"/>
              </a:rPr>
              <a:t>request.getSession</a:t>
            </a:r>
            <a:r>
              <a:rPr lang="en-US" altLang="zh-CN" sz="1500" dirty="0">
                <a:solidFill>
                  <a:srgbClr val="00B050"/>
                </a:solidFill>
                <a:latin typeface="微软雅黑" pitchFamily="34" charset="-122"/>
                <a:ea typeface="微软雅黑" pitchFamily="34" charset="-122"/>
              </a:rPr>
              <a:t>()</a:t>
            </a:r>
          </a:p>
          <a:p>
            <a:pPr eaLnBrk="1" hangingPunct="1"/>
            <a:r>
              <a:rPr lang="en-US" altLang="zh-CN" sz="1500" dirty="0" err="1">
                <a:solidFill>
                  <a:srgbClr val="00B050"/>
                </a:solidFill>
                <a:latin typeface="微软雅黑" pitchFamily="34" charset="-122"/>
                <a:ea typeface="微软雅黑" pitchFamily="34" charset="-122"/>
              </a:rPr>
              <a:t>request.getSession</a:t>
            </a:r>
            <a:r>
              <a:rPr lang="en-US" altLang="zh-CN" sz="1500" dirty="0">
                <a:solidFill>
                  <a:srgbClr val="00B050"/>
                </a:solidFill>
                <a:latin typeface="微软雅黑" pitchFamily="34" charset="-122"/>
                <a:ea typeface="微软雅黑" pitchFamily="34" charset="-122"/>
              </a:rPr>
              <a:t>(create)</a:t>
            </a:r>
            <a:endParaRPr lang="zh-CN" altLang="en-US" sz="1500" dirty="0">
              <a:solidFill>
                <a:srgbClr val="00B050"/>
              </a:solidFill>
              <a:latin typeface="微软雅黑" pitchFamily="34" charset="-122"/>
              <a:ea typeface="微软雅黑" pitchFamily="34" charset="-122"/>
            </a:endParaRPr>
          </a:p>
        </p:txBody>
      </p:sp>
      <p:sp>
        <p:nvSpPr>
          <p:cNvPr id="40" name="矩形 39"/>
          <p:cNvSpPr/>
          <p:nvPr/>
        </p:nvSpPr>
        <p:spPr>
          <a:xfrm>
            <a:off x="1007309" y="1973739"/>
            <a:ext cx="5064239" cy="858979"/>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dirty="0">
              <a:latin typeface="微软雅黑" pitchFamily="34" charset="-122"/>
              <a:ea typeface="微软雅黑" pitchFamily="34" charset="-122"/>
            </a:endParaRPr>
          </a:p>
        </p:txBody>
      </p:sp>
      <p:sp>
        <p:nvSpPr>
          <p:cNvPr id="41" name="上下箭头 40"/>
          <p:cNvSpPr/>
          <p:nvPr/>
        </p:nvSpPr>
        <p:spPr>
          <a:xfrm>
            <a:off x="8427471" y="5857763"/>
            <a:ext cx="287829" cy="712485"/>
          </a:xfrm>
          <a:prstGeom prst="upDown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4421143" y="6075130"/>
            <a:ext cx="262433" cy="513231"/>
          </a:xfrm>
          <a:prstGeom prst="upDownArrow">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3610563" y="4350271"/>
            <a:ext cx="0" cy="108684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5219021" y="4350271"/>
            <a:ext cx="0" cy="108684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flipV="1">
            <a:off x="8008424" y="2957504"/>
            <a:ext cx="0" cy="521281"/>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7947050" y="2832718"/>
            <a:ext cx="120634" cy="124786"/>
          </a:xfrm>
          <a:prstGeom prst="ellipse">
            <a:avLst/>
          </a:prstGeom>
        </p:spPr>
        <p:style>
          <a:lnRef idx="1">
            <a:schemeClr val="accent4"/>
          </a:lnRef>
          <a:fillRef idx="3">
            <a:schemeClr val="accent4"/>
          </a:fillRef>
          <a:effectRef idx="2">
            <a:schemeClr val="accent4"/>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8620063" y="4102713"/>
            <a:ext cx="1566129" cy="638017"/>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zh-CN" altLang="en-US" sz="1500" dirty="0">
                <a:latin typeface="微软雅黑" pitchFamily="34" charset="-122"/>
                <a:ea typeface="微软雅黑" pitchFamily="34" charset="-122"/>
              </a:rPr>
              <a:t>失效</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扫描销毁进程</a:t>
            </a:r>
          </a:p>
        </p:txBody>
      </p:sp>
      <p:sp>
        <p:nvSpPr>
          <p:cNvPr id="53" name="矩形 52"/>
          <p:cNvSpPr/>
          <p:nvPr/>
        </p:nvSpPr>
        <p:spPr>
          <a:xfrm>
            <a:off x="5365054" y="3776662"/>
            <a:ext cx="1045497" cy="573611"/>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Session</a:t>
            </a:r>
          </a:p>
          <a:p>
            <a:pPr algn="ctr">
              <a:defRPr/>
            </a:pPr>
            <a:r>
              <a:rPr lang="zh-CN" altLang="en-US" sz="1500" dirty="0">
                <a:latin typeface="微软雅黑" pitchFamily="34" charset="-122"/>
                <a:ea typeface="微软雅黑" pitchFamily="34" charset="-122"/>
              </a:rPr>
              <a:t>过滤器</a:t>
            </a:r>
          </a:p>
        </p:txBody>
      </p:sp>
      <p:sp>
        <p:nvSpPr>
          <p:cNvPr id="54" name="五边形 53"/>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967236" y="877966"/>
            <a:ext cx="1630845"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48" name="圆柱形 47"/>
          <p:cNvSpPr/>
          <p:nvPr/>
        </p:nvSpPr>
        <p:spPr>
          <a:xfrm>
            <a:off x="3391352" y="6750264"/>
            <a:ext cx="1625388" cy="547446"/>
          </a:xfrm>
          <a:prstGeom prst="can">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err="1">
                <a:latin typeface="微软雅黑" pitchFamily="34" charset="-122"/>
                <a:ea typeface="微软雅黑" pitchFamily="34" charset="-122"/>
              </a:rPr>
              <a:t>MongoDB</a:t>
            </a:r>
            <a:endParaRPr lang="zh-CN" altLang="en-US" sz="1500" dirty="0">
              <a:latin typeface="微软雅黑" pitchFamily="34" charset="-122"/>
              <a:ea typeface="微软雅黑" pitchFamily="34" charset="-122"/>
            </a:endParaRPr>
          </a:p>
        </p:txBody>
      </p:sp>
      <p:sp>
        <p:nvSpPr>
          <p:cNvPr id="49" name="圆柱形 48"/>
          <p:cNvSpPr/>
          <p:nvPr/>
        </p:nvSpPr>
        <p:spPr>
          <a:xfrm>
            <a:off x="6676818" y="6990896"/>
            <a:ext cx="1625388" cy="547446"/>
          </a:xfrm>
          <a:prstGeom prst="can">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err="1">
                <a:latin typeface="微软雅黑" pitchFamily="34" charset="-122"/>
                <a:ea typeface="微软雅黑" pitchFamily="34" charset="-122"/>
              </a:rPr>
              <a:t>MongoDB</a:t>
            </a:r>
            <a:endParaRPr lang="zh-CN" altLang="en-US" sz="1500" dirty="0">
              <a:latin typeface="微软雅黑" pitchFamily="34" charset="-122"/>
              <a:ea typeface="微软雅黑" pitchFamily="34" charset="-122"/>
            </a:endParaRPr>
          </a:p>
        </p:txBody>
      </p:sp>
      <p:sp>
        <p:nvSpPr>
          <p:cNvPr id="50" name="圆柱形 49"/>
          <p:cNvSpPr/>
          <p:nvPr/>
        </p:nvSpPr>
        <p:spPr>
          <a:xfrm>
            <a:off x="5523616" y="6707554"/>
            <a:ext cx="1625388" cy="547446"/>
          </a:xfrm>
          <a:prstGeom prst="can">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err="1">
                <a:latin typeface="微软雅黑" pitchFamily="34" charset="-122"/>
                <a:ea typeface="微软雅黑" pitchFamily="34" charset="-122"/>
              </a:rPr>
              <a:t>MongoDB</a:t>
            </a:r>
            <a:endParaRPr lang="zh-CN" altLang="en-US" sz="1500" dirty="0">
              <a:latin typeface="微软雅黑" pitchFamily="34" charset="-122"/>
              <a:ea typeface="微软雅黑" pitchFamily="34" charset="-122"/>
            </a:endParaRPr>
          </a:p>
        </p:txBody>
      </p:sp>
      <p:sp>
        <p:nvSpPr>
          <p:cNvPr id="6" name="TextBox 5"/>
          <p:cNvSpPr txBox="1"/>
          <p:nvPr/>
        </p:nvSpPr>
        <p:spPr>
          <a:xfrm>
            <a:off x="5098804" y="7538342"/>
            <a:ext cx="2335390" cy="470292"/>
          </a:xfrm>
          <a:prstGeom prst="rect">
            <a:avLst/>
          </a:prstGeom>
          <a:noFill/>
        </p:spPr>
        <p:txBody>
          <a:bodyPr wrap="none" lIns="115224" tIns="57612" rIns="115224" bIns="57612" rtlCol="0">
            <a:spAutoFit/>
          </a:bodyPr>
          <a:lstStyle/>
          <a:p>
            <a:r>
              <a:rPr lang="en-US" altLang="zh-CN" dirty="0" err="1" smtClean="0">
                <a:solidFill>
                  <a:schemeClr val="bg1"/>
                </a:solidFill>
              </a:rPr>
              <a:t>MongoDB</a:t>
            </a:r>
            <a:r>
              <a:rPr lang="en-US" altLang="zh-CN" dirty="0" smtClean="0">
                <a:solidFill>
                  <a:schemeClr val="bg1"/>
                </a:solidFill>
              </a:rPr>
              <a:t> Cluster</a:t>
            </a:r>
            <a:endParaRPr lang="zh-CN" altLang="en-US" dirty="0">
              <a:solidFill>
                <a:schemeClr val="bg1"/>
              </a:solidFill>
            </a:endParaRPr>
          </a:p>
        </p:txBody>
      </p:sp>
      <p:sp>
        <p:nvSpPr>
          <p:cNvPr id="51" name="矩形 50"/>
          <p:cNvSpPr/>
          <p:nvPr/>
        </p:nvSpPr>
        <p:spPr>
          <a:xfrm>
            <a:off x="6924833" y="1973740"/>
            <a:ext cx="3356596" cy="844773"/>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r>
              <a:rPr lang="en-US" altLang="zh-CN" dirty="0" err="1">
                <a:latin typeface="微软雅黑" pitchFamily="34" charset="-122"/>
                <a:ea typeface="微软雅黑" pitchFamily="34" charset="-122"/>
              </a:rPr>
              <a:t>SessionMonitor</a:t>
            </a:r>
            <a:r>
              <a:rPr lang="en-US" altLang="zh-CN" dirty="0">
                <a:latin typeface="微软雅黑" pitchFamily="34" charset="-122"/>
                <a:ea typeface="微软雅黑" pitchFamily="34" charset="-122"/>
              </a:rPr>
              <a:t> Application</a:t>
            </a:r>
            <a:endParaRPr lang="zh-CN" altLang="en-US" dirty="0">
              <a:latin typeface="微软雅黑" pitchFamily="34" charset="-122"/>
              <a:ea typeface="微软雅黑" pitchFamily="34" charset="-122"/>
            </a:endParaRPr>
          </a:p>
        </p:txBody>
      </p:sp>
      <p:cxnSp>
        <p:nvCxnSpPr>
          <p:cNvPr id="52" name="直接连接符 51"/>
          <p:cNvCxnSpPr/>
          <p:nvPr/>
        </p:nvCxnSpPr>
        <p:spPr>
          <a:xfrm flipV="1">
            <a:off x="9167148" y="2957504"/>
            <a:ext cx="0" cy="521281"/>
          </a:xfrm>
          <a:prstGeom prst="line">
            <a:avLst/>
          </a:prstGeom>
        </p:spPr>
        <p:style>
          <a:lnRef idx="3">
            <a:schemeClr val="accent4"/>
          </a:lnRef>
          <a:fillRef idx="0">
            <a:schemeClr val="accent4"/>
          </a:fillRef>
          <a:effectRef idx="2">
            <a:schemeClr val="accent4"/>
          </a:effectRef>
          <a:fontRef idx="minor">
            <a:schemeClr val="tx1"/>
          </a:fontRef>
        </p:style>
      </p:cxnSp>
      <p:sp>
        <p:nvSpPr>
          <p:cNvPr id="60" name="椭圆 59"/>
          <p:cNvSpPr/>
          <p:nvPr/>
        </p:nvSpPr>
        <p:spPr>
          <a:xfrm>
            <a:off x="9105774" y="2832718"/>
            <a:ext cx="120634" cy="124786"/>
          </a:xfrm>
          <a:prstGeom prst="ellipse">
            <a:avLst/>
          </a:prstGeom>
        </p:spPr>
        <p:style>
          <a:lnRef idx="1">
            <a:schemeClr val="accent4"/>
          </a:lnRef>
          <a:fillRef idx="3">
            <a:schemeClr val="accent4"/>
          </a:fillRef>
          <a:effectRef idx="2">
            <a:schemeClr val="accent4"/>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cxnSp>
        <p:nvCxnSpPr>
          <p:cNvPr id="61" name="直接连接符 60"/>
          <p:cNvCxnSpPr/>
          <p:nvPr/>
        </p:nvCxnSpPr>
        <p:spPr>
          <a:xfrm>
            <a:off x="1696191" y="5169010"/>
            <a:ext cx="162654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2" name="直接连接符 61"/>
          <p:cNvCxnSpPr/>
          <p:nvPr/>
        </p:nvCxnSpPr>
        <p:spPr>
          <a:xfrm flipV="1">
            <a:off x="3288872" y="4389402"/>
            <a:ext cx="0" cy="779608"/>
          </a:xfrm>
          <a:prstGeom prst="line">
            <a:avLst/>
          </a:prstGeom>
        </p:spPr>
        <p:style>
          <a:lnRef idx="3">
            <a:schemeClr val="accent4"/>
          </a:lnRef>
          <a:fillRef idx="0">
            <a:schemeClr val="accent4"/>
          </a:fillRef>
          <a:effectRef idx="2">
            <a:schemeClr val="accent4"/>
          </a:effectRef>
          <a:fontRef idx="minor">
            <a:schemeClr val="tx1"/>
          </a:fontRef>
        </p:style>
      </p:cxnSp>
      <p:sp>
        <p:nvSpPr>
          <p:cNvPr id="63" name="矩形 62"/>
          <p:cNvSpPr/>
          <p:nvPr/>
        </p:nvSpPr>
        <p:spPr>
          <a:xfrm>
            <a:off x="1132271" y="2338914"/>
            <a:ext cx="1603001" cy="391680"/>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Application</a:t>
            </a:r>
            <a:endParaRPr lang="zh-CN" altLang="en-US" sz="1500" dirty="0">
              <a:latin typeface="微软雅黑" pitchFamily="34" charset="-122"/>
              <a:ea typeface="微软雅黑" pitchFamily="34" charset="-122"/>
            </a:endParaRPr>
          </a:p>
        </p:txBody>
      </p:sp>
      <p:sp>
        <p:nvSpPr>
          <p:cNvPr id="65" name="矩形 64"/>
          <p:cNvSpPr/>
          <p:nvPr/>
        </p:nvSpPr>
        <p:spPr>
          <a:xfrm>
            <a:off x="3647302" y="2320250"/>
            <a:ext cx="1810115" cy="429948"/>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Application</a:t>
            </a:r>
            <a:endParaRPr lang="zh-CN" altLang="en-US" sz="1500" dirty="0">
              <a:latin typeface="微软雅黑" pitchFamily="34" charset="-122"/>
              <a:ea typeface="微软雅黑" pitchFamily="34" charset="-122"/>
            </a:endParaRPr>
          </a:p>
        </p:txBody>
      </p:sp>
      <p:sp>
        <p:nvSpPr>
          <p:cNvPr id="64" name="矩形 63"/>
          <p:cNvSpPr/>
          <p:nvPr/>
        </p:nvSpPr>
        <p:spPr>
          <a:xfrm>
            <a:off x="2509461" y="2092011"/>
            <a:ext cx="1490518" cy="429489"/>
          </a:xfrm>
          <a:prstGeom prst="rect">
            <a:avLst/>
          </a:prstGeom>
        </p:spPr>
        <p:style>
          <a:lnRef idx="1">
            <a:schemeClr val="accent5"/>
          </a:lnRef>
          <a:fillRef idx="3">
            <a:schemeClr val="accent5"/>
          </a:fillRef>
          <a:effectRef idx="2">
            <a:schemeClr val="accent5"/>
          </a:effectRef>
          <a:fontRef idx="minor">
            <a:schemeClr val="lt1"/>
          </a:fontRef>
        </p:style>
        <p:txBody>
          <a:bodyPr lIns="115224" tIns="57612" rIns="115224" bIns="57612" anchor="ctr"/>
          <a:lstStyle/>
          <a:p>
            <a:pPr algn="ctr">
              <a:defRPr/>
            </a:pPr>
            <a:r>
              <a:rPr lang="en-US" altLang="zh-CN" sz="1500" dirty="0">
                <a:latin typeface="微软雅黑" pitchFamily="34" charset="-122"/>
                <a:ea typeface="微软雅黑" pitchFamily="34" charset="-122"/>
              </a:rPr>
              <a:t>Application</a:t>
            </a:r>
            <a:endParaRPr lang="zh-CN" altLang="en-US" sz="1500" dirty="0">
              <a:latin typeface="微软雅黑" pitchFamily="34" charset="-122"/>
              <a:ea typeface="微软雅黑" pitchFamily="34" charset="-122"/>
            </a:endParaRPr>
          </a:p>
        </p:txBody>
      </p:sp>
      <p:cxnSp>
        <p:nvCxnSpPr>
          <p:cNvPr id="66" name="直接箭头连接符 65"/>
          <p:cNvCxnSpPr>
            <a:stCxn id="23" idx="1"/>
            <a:endCxn id="32" idx="3"/>
          </p:cNvCxnSpPr>
          <p:nvPr/>
        </p:nvCxnSpPr>
        <p:spPr>
          <a:xfrm flipH="1">
            <a:off x="2476178" y="4063468"/>
            <a:ext cx="764018" cy="986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1" y="1791277"/>
            <a:ext cx="1217110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4336486" y="3608719"/>
            <a:ext cx="6203142" cy="638017"/>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4336487" y="3608719"/>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4683575" y="3608719"/>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5043361" y="3608719"/>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5358702" y="3608719"/>
            <a:ext cx="347088"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5705792" y="3608719"/>
            <a:ext cx="349205"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6059229" y="3608719"/>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5303178" y="2453147"/>
            <a:ext cx="144912" cy="2065598"/>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lIns="115224" tIns="57612" rIns="115224" bIns="57612"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4541777" y="3097501"/>
            <a:ext cx="1885395" cy="34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500">
                <a:latin typeface="微软雅黑" pitchFamily="34" charset="-122"/>
                <a:ea typeface="微软雅黑" pitchFamily="34" charset="-122"/>
              </a:rPr>
              <a:t>Session</a:t>
            </a:r>
            <a:r>
              <a:rPr lang="zh-CN" altLang="en-US" sz="15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4332253" y="4246736"/>
            <a:ext cx="2318082" cy="21476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100" dirty="0" err="1">
                <a:latin typeface="微软雅黑" pitchFamily="34" charset="-122"/>
                <a:ea typeface="微软雅黑" pitchFamily="34" charset="-122"/>
              </a:rPr>
              <a:t>Sessionid</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创建时间</a:t>
            </a:r>
            <a:endParaRPr lang="en-US" altLang="zh-CN" sz="1100" dirty="0">
              <a:latin typeface="微软雅黑" pitchFamily="34" charset="-122"/>
              <a:ea typeface="微软雅黑" pitchFamily="34" charset="-122"/>
            </a:endParaRPr>
          </a:p>
          <a:p>
            <a:pPr eaLnBrk="1" hangingPunct="1"/>
            <a:r>
              <a:rPr lang="zh-CN" altLang="en-US" sz="1100" dirty="0">
                <a:solidFill>
                  <a:srgbClr val="FF0000"/>
                </a:solidFill>
                <a:latin typeface="微软雅黑" pitchFamily="34" charset="-122"/>
                <a:ea typeface="微软雅黑" pitchFamily="34" charset="-122"/>
              </a:rPr>
              <a:t>最近访问时间</a:t>
            </a:r>
            <a:endParaRPr lang="en-US" altLang="zh-CN" sz="1100" dirty="0">
              <a:solidFill>
                <a:srgbClr val="FF0000"/>
              </a:solidFill>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客户端</a:t>
            </a:r>
            <a:r>
              <a:rPr lang="en-US" altLang="zh-CN" sz="1100" dirty="0" err="1">
                <a:latin typeface="微软雅黑" pitchFamily="34" charset="-122"/>
                <a:ea typeface="微软雅黑" pitchFamily="34" charset="-122"/>
              </a:rPr>
              <a:t>ip</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服务端</a:t>
            </a:r>
            <a:r>
              <a:rPr lang="en-US" altLang="zh-CN" sz="1100" dirty="0" err="1">
                <a:latin typeface="微软雅黑" pitchFamily="34" charset="-122"/>
                <a:ea typeface="微软雅黑" pitchFamily="34" charset="-122"/>
              </a:rPr>
              <a:t>ip</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有效期</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有效状态</a:t>
            </a:r>
            <a:r>
              <a:rPr lang="zh-CN" altLang="en-US" sz="1100" dirty="0">
                <a:latin typeface="微软雅黑" pitchFamily="34" charset="-122"/>
                <a:ea typeface="微软雅黑" pitchFamily="34" charset="-122"/>
              </a:rPr>
              <a:t>位</a:t>
            </a:r>
            <a:endParaRPr lang="en-US" altLang="zh-CN" sz="1100" dirty="0">
              <a:latin typeface="微软雅黑" pitchFamily="34" charset="-122"/>
              <a:ea typeface="微软雅黑" pitchFamily="34" charset="-122"/>
            </a:endParaRPr>
          </a:p>
          <a:p>
            <a:pPr eaLnBrk="1" hangingPunct="1"/>
            <a:r>
              <a:rPr lang="en-US" altLang="zh-CN" sz="1100" dirty="0">
                <a:latin typeface="微软雅黑" pitchFamily="34" charset="-122"/>
                <a:ea typeface="微软雅黑" pitchFamily="34" charset="-122"/>
              </a:rPr>
              <a:t>Session</a:t>
            </a:r>
            <a:r>
              <a:rPr lang="zh-CN" altLang="en-US" sz="1100" dirty="0">
                <a:latin typeface="微软雅黑" pitchFamily="34" charset="-122"/>
                <a:ea typeface="微软雅黑" pitchFamily="34" charset="-122"/>
              </a:rPr>
              <a:t>创建</a:t>
            </a:r>
            <a:r>
              <a:rPr lang="en-US" altLang="zh-CN" sz="1100" dirty="0" err="1">
                <a:latin typeface="微软雅黑" pitchFamily="34" charset="-122"/>
                <a:ea typeface="微软雅黑" pitchFamily="34" charset="-122"/>
              </a:rPr>
              <a:t>url</a:t>
            </a:r>
            <a:endParaRPr lang="en-US" altLang="zh-CN" sz="1100" dirty="0">
              <a:latin typeface="微软雅黑" pitchFamily="34" charset="-122"/>
              <a:ea typeface="微软雅黑" pitchFamily="34" charset="-122"/>
            </a:endParaRPr>
          </a:p>
          <a:p>
            <a:pPr eaLnBrk="1" hangingPunct="1"/>
            <a:r>
              <a:rPr lang="en-US" altLang="zh-CN" sz="1100" dirty="0">
                <a:latin typeface="微软雅黑" pitchFamily="34" charset="-122"/>
                <a:ea typeface="微软雅黑" pitchFamily="34" charset="-122"/>
              </a:rPr>
              <a:t>Session</a:t>
            </a:r>
            <a:r>
              <a:rPr lang="zh-CN" altLang="en-US" sz="1100" dirty="0">
                <a:latin typeface="微软雅黑" pitchFamily="34" charset="-122"/>
                <a:ea typeface="微软雅黑" pitchFamily="34" charset="-122"/>
              </a:rPr>
              <a:t>最后访问地址</a:t>
            </a:r>
            <a:endParaRPr lang="en-US" altLang="zh-CN" sz="1100" dirty="0">
              <a:latin typeface="微软雅黑" pitchFamily="34" charset="-122"/>
              <a:ea typeface="微软雅黑" pitchFamily="34" charset="-122"/>
            </a:endParaRPr>
          </a:p>
          <a:p>
            <a:pPr eaLnBrk="1" hangingPunct="1"/>
            <a:r>
              <a:rPr lang="en-US" altLang="zh-CN" sz="1100" dirty="0">
                <a:latin typeface="微软雅黑" pitchFamily="34" charset="-122"/>
                <a:ea typeface="微软雅黑" pitchFamily="34" charset="-122"/>
              </a:rPr>
              <a:t>Session</a:t>
            </a:r>
            <a:r>
              <a:rPr lang="zh-CN" altLang="en-US" sz="1100" dirty="0">
                <a:latin typeface="微软雅黑" pitchFamily="34" charset="-122"/>
                <a:ea typeface="微软雅黑" pitchFamily="34" charset="-122"/>
              </a:rPr>
              <a:t>最后访问主机</a:t>
            </a:r>
            <a:r>
              <a:rPr lang="en-US" altLang="zh-CN" sz="1100" dirty="0">
                <a:latin typeface="微软雅黑" pitchFamily="34" charset="-122"/>
                <a:ea typeface="微软雅黑" pitchFamily="34" charset="-122"/>
              </a:rPr>
              <a:t>IP</a:t>
            </a:r>
          </a:p>
          <a:p>
            <a:pPr eaLnBrk="1" hangingPunct="1"/>
            <a:r>
              <a:rPr lang="en-US" altLang="zh-CN" sz="1100" dirty="0">
                <a:latin typeface="微软雅黑" pitchFamily="34" charset="-122"/>
                <a:ea typeface="微软雅黑" pitchFamily="34" charset="-122"/>
              </a:rPr>
              <a:t>Secure</a:t>
            </a:r>
          </a:p>
          <a:p>
            <a:pPr eaLnBrk="1" hangingPunct="1"/>
            <a:r>
              <a:rPr lang="en-US" altLang="zh-CN" sz="1100" dirty="0" err="1">
                <a:latin typeface="微软雅黑" pitchFamily="34" charset="-122"/>
                <a:ea typeface="微软雅黑" pitchFamily="34" charset="-122"/>
              </a:rPr>
              <a:t>httponly</a:t>
            </a:r>
            <a:endParaRPr lang="zh-CN" altLang="en-US" sz="1100" dirty="0">
              <a:latin typeface="微软雅黑" pitchFamily="34" charset="-122"/>
              <a:ea typeface="微软雅黑" pitchFamily="34" charset="-122"/>
            </a:endParaRPr>
          </a:p>
        </p:txBody>
      </p:sp>
      <p:sp>
        <p:nvSpPr>
          <p:cNvPr id="45" name="TextBox 8"/>
          <p:cNvSpPr txBox="1">
            <a:spLocks noChangeArrowheads="1"/>
          </p:cNvSpPr>
          <p:nvPr/>
        </p:nvSpPr>
        <p:spPr bwMode="auto">
          <a:xfrm>
            <a:off x="7815834" y="3614757"/>
            <a:ext cx="995728"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8396522" y="1465613"/>
            <a:ext cx="195230" cy="4090983"/>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lIns="115224" tIns="57612" rIns="115224" bIns="57612"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7502609" y="3097501"/>
            <a:ext cx="1885395" cy="34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27249" y="2014684"/>
            <a:ext cx="12143852"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：单应用集群节点之间共享会话存储结构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6408433" y="3608720"/>
            <a:ext cx="575658"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0" name="矩形 49"/>
          <p:cNvSpPr/>
          <p:nvPr/>
        </p:nvSpPr>
        <p:spPr>
          <a:xfrm>
            <a:off x="6408433" y="3928734"/>
            <a:ext cx="575658"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1" name="矩形 50"/>
          <p:cNvSpPr/>
          <p:nvPr/>
        </p:nvSpPr>
        <p:spPr>
          <a:xfrm>
            <a:off x="6984091" y="3608720"/>
            <a:ext cx="575658"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2" name="矩形 51"/>
          <p:cNvSpPr/>
          <p:nvPr/>
        </p:nvSpPr>
        <p:spPr>
          <a:xfrm>
            <a:off x="6984091" y="3928734"/>
            <a:ext cx="575658"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3" name="矩形 52"/>
          <p:cNvSpPr/>
          <p:nvPr/>
        </p:nvSpPr>
        <p:spPr>
          <a:xfrm>
            <a:off x="7557634" y="3608720"/>
            <a:ext cx="575658"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4" name="矩形 53"/>
          <p:cNvSpPr/>
          <p:nvPr/>
        </p:nvSpPr>
        <p:spPr>
          <a:xfrm>
            <a:off x="7557634" y="3928734"/>
            <a:ext cx="575658"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5" name="矩形 54"/>
          <p:cNvSpPr/>
          <p:nvPr/>
        </p:nvSpPr>
        <p:spPr>
          <a:xfrm>
            <a:off x="8825352" y="3608720"/>
            <a:ext cx="577775"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6" name="矩形 55"/>
          <p:cNvSpPr/>
          <p:nvPr/>
        </p:nvSpPr>
        <p:spPr>
          <a:xfrm>
            <a:off x="8825352" y="3928734"/>
            <a:ext cx="577775"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7" name="矩形 56"/>
          <p:cNvSpPr/>
          <p:nvPr/>
        </p:nvSpPr>
        <p:spPr>
          <a:xfrm>
            <a:off x="9386196" y="3608720"/>
            <a:ext cx="577774"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8" name="矩形 57"/>
          <p:cNvSpPr/>
          <p:nvPr/>
        </p:nvSpPr>
        <p:spPr>
          <a:xfrm>
            <a:off x="9386196" y="3928734"/>
            <a:ext cx="577774"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9" name="矩形 58"/>
          <p:cNvSpPr/>
          <p:nvPr/>
        </p:nvSpPr>
        <p:spPr>
          <a:xfrm>
            <a:off x="9963970" y="3608720"/>
            <a:ext cx="575658"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60" name="矩形 59"/>
          <p:cNvSpPr/>
          <p:nvPr/>
        </p:nvSpPr>
        <p:spPr>
          <a:xfrm>
            <a:off x="9963970" y="3928734"/>
            <a:ext cx="575658"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61" name="矩形 12"/>
          <p:cNvSpPr>
            <a:spLocks noChangeArrowheads="1"/>
          </p:cNvSpPr>
          <p:nvPr/>
        </p:nvSpPr>
        <p:spPr bwMode="auto">
          <a:xfrm>
            <a:off x="719309" y="6490486"/>
            <a:ext cx="11451792" cy="188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p>
            <a:pPr marL="360074" indent="-360074">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360074" indent="-360074">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2624325" y="2831830"/>
            <a:ext cx="1439146" cy="477003"/>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en-US" altLang="zh-CN" sz="1500" dirty="0" err="1">
                <a:latin typeface="微软雅黑" pitchFamily="34" charset="-122"/>
                <a:ea typeface="微软雅黑" pitchFamily="34" charset="-122"/>
              </a:rPr>
              <a:t>AppSession</a:t>
            </a:r>
            <a:r>
              <a:rPr lang="zh-CN" altLang="en-US" sz="15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3530241" y="3122488"/>
            <a:ext cx="619903" cy="99258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3487814" y="3459783"/>
            <a:ext cx="780925"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76192" y="4087734"/>
            <a:ext cx="3841251" cy="2085505"/>
          </a:xfrm>
          <a:prstGeom prst="bracketPair">
            <a:avLst/>
          </a:prstGeom>
        </p:spPr>
        <p:style>
          <a:lnRef idx="2">
            <a:schemeClr val="dk1"/>
          </a:lnRef>
          <a:fillRef idx="0">
            <a:schemeClr val="dk1"/>
          </a:fillRef>
          <a:effectRef idx="1">
            <a:schemeClr val="dk1"/>
          </a:effectRef>
          <a:fontRef idx="minor">
            <a:schemeClr val="tx1"/>
          </a:fontRef>
        </p:style>
        <p:txBody>
          <a:bodyPr lIns="115224" tIns="57612" rIns="115224" bIns="57612" anchor="ctr"/>
          <a:lstStyle/>
          <a:p>
            <a:pPr marL="216044" indent="-216044">
              <a:buFont typeface="Wingdings" pitchFamily="2" charset="2"/>
              <a:buChar char="l"/>
              <a:defRPr/>
            </a:pPr>
            <a:r>
              <a:rPr lang="zh-CN" altLang="en-US" sz="1500" dirty="0">
                <a:latin typeface="微软雅黑" pitchFamily="34" charset="-122"/>
                <a:ea typeface="微软雅黑" pitchFamily="34" charset="-122"/>
              </a:rPr>
              <a:t>访问时间会动态变化</a:t>
            </a:r>
            <a:endParaRPr lang="en-US" altLang="zh-CN" sz="1500" dirty="0">
              <a:latin typeface="微软雅黑" pitchFamily="34" charset="-122"/>
              <a:ea typeface="微软雅黑" pitchFamily="34" charset="-122"/>
            </a:endParaRPr>
          </a:p>
          <a:p>
            <a:pPr marL="216044" indent="-216044">
              <a:buFont typeface="Wingdings" pitchFamily="2" charset="2"/>
              <a:buChar char="l"/>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失效条件：</a:t>
            </a:r>
            <a:r>
              <a:rPr lang="zh-CN" altLang="en-US" sz="1500" b="1" dirty="0">
                <a:solidFill>
                  <a:srgbClr val="7030A0"/>
                </a:solidFill>
                <a:latin typeface="微软雅黑" pitchFamily="34" charset="-122"/>
                <a:ea typeface="微软雅黑" pitchFamily="34" charset="-122"/>
              </a:rPr>
              <a:t>最近访问时间</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有效期</a:t>
            </a:r>
            <a:r>
              <a:rPr lang="en-US" altLang="zh-CN" sz="1500" b="1" dirty="0">
                <a:solidFill>
                  <a:srgbClr val="7030A0"/>
                </a:solidFill>
                <a:latin typeface="微软雅黑" pitchFamily="34" charset="-122"/>
                <a:ea typeface="微软雅黑" pitchFamily="34" charset="-122"/>
              </a:rPr>
              <a:t>&lt;</a:t>
            </a:r>
            <a:r>
              <a:rPr lang="zh-CN" altLang="en-US" sz="1500" b="1" dirty="0">
                <a:solidFill>
                  <a:srgbClr val="7030A0"/>
                </a:solidFill>
                <a:latin typeface="微软雅黑" pitchFamily="34" charset="-122"/>
                <a:ea typeface="微软雅黑" pitchFamily="34" charset="-122"/>
              </a:rPr>
              <a:t>当前时间</a:t>
            </a:r>
            <a:r>
              <a:rPr lang="zh-CN" altLang="en-US" sz="1500" dirty="0">
                <a:latin typeface="微软雅黑" pitchFamily="34" charset="-122"/>
                <a:ea typeface="微软雅黑" pitchFamily="34" charset="-122"/>
              </a:rPr>
              <a:t> 或者</a:t>
            </a:r>
            <a:r>
              <a:rPr lang="zh-CN" altLang="en-US" sz="1500" b="1" dirty="0">
                <a:solidFill>
                  <a:srgbClr val="7030A0"/>
                </a:solidFill>
                <a:latin typeface="微软雅黑" pitchFamily="34" charset="-122"/>
                <a:ea typeface="微软雅黑" pitchFamily="34" charset="-122"/>
              </a:rPr>
              <a:t>有效状态位 </a:t>
            </a:r>
            <a:r>
              <a:rPr lang="en-US" altLang="zh-CN" sz="1500" b="1" dirty="0">
                <a:solidFill>
                  <a:srgbClr val="7030A0"/>
                </a:solidFill>
                <a:latin typeface="微软雅黑" pitchFamily="34" charset="-122"/>
                <a:ea typeface="微软雅黑" pitchFamily="34" charset="-122"/>
              </a:rPr>
              <a:t>== </a:t>
            </a:r>
            <a:r>
              <a:rPr lang="en-US" altLang="zh-CN" sz="1500" b="1" dirty="0">
                <a:solidFill>
                  <a:srgbClr val="7030A0"/>
                </a:solidFill>
                <a:latin typeface="微软雅黑" pitchFamily="34" charset="-122"/>
                <a:ea typeface="微软雅黑" pitchFamily="34" charset="-122"/>
              </a:rPr>
              <a:t>false</a:t>
            </a: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如果有效期小于等于</a:t>
            </a:r>
            <a:r>
              <a:rPr lang="en-US" altLang="zh-CN" sz="1500" b="1" dirty="0">
                <a:solidFill>
                  <a:srgbClr val="7030A0"/>
                </a:solidFill>
                <a:latin typeface="微软雅黑" pitchFamily="34" charset="-122"/>
                <a:ea typeface="微软雅黑" pitchFamily="34" charset="-122"/>
              </a:rPr>
              <a:t>0</a:t>
            </a:r>
            <a:r>
              <a:rPr lang="zh-CN" altLang="en-US" sz="1500" b="1" dirty="0">
                <a:solidFill>
                  <a:srgbClr val="7030A0"/>
                </a:solidFill>
                <a:latin typeface="微软雅黑" pitchFamily="34" charset="-122"/>
                <a:ea typeface="微软雅黑" pitchFamily="34" charset="-122"/>
              </a:rPr>
              <a:t>则一直有效，除非系统手工删除</a:t>
            </a:r>
            <a:endParaRPr lang="en-US" altLang="zh-CN" sz="1500" b="1" dirty="0">
              <a:solidFill>
                <a:srgbClr val="7030A0"/>
              </a:solidFill>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目前</a:t>
            </a:r>
            <a:r>
              <a:rPr lang="en-US" altLang="zh-CN" sz="1500" b="1" dirty="0" err="1">
                <a:solidFill>
                  <a:srgbClr val="7030A0"/>
                </a:solidFill>
                <a:latin typeface="微软雅黑" pitchFamily="34" charset="-122"/>
                <a:ea typeface="微软雅黑" pitchFamily="34" charset="-122"/>
              </a:rPr>
              <a:t>httpOnly</a:t>
            </a:r>
            <a:r>
              <a:rPr lang="zh-CN" altLang="en-US" sz="1500" b="1" dirty="0">
                <a:solidFill>
                  <a:srgbClr val="7030A0"/>
                </a:solidFill>
                <a:latin typeface="微软雅黑" pitchFamily="34" charset="-122"/>
                <a:ea typeface="微软雅黑" pitchFamily="34" charset="-122"/>
              </a:rPr>
              <a:t>属性支持</a:t>
            </a:r>
            <a:r>
              <a:rPr lang="en-US" altLang="zh-CN" sz="1500" b="1" dirty="0">
                <a:solidFill>
                  <a:srgbClr val="7030A0"/>
                </a:solidFill>
                <a:latin typeface="微软雅黑" pitchFamily="34" charset="-122"/>
                <a:ea typeface="微软雅黑" pitchFamily="34" charset="-122"/>
              </a:rPr>
              <a:t>servlet 3.0</a:t>
            </a:r>
            <a:r>
              <a:rPr lang="zh-CN" altLang="en-US" sz="1500" b="1" dirty="0">
                <a:solidFill>
                  <a:srgbClr val="7030A0"/>
                </a:solidFill>
                <a:latin typeface="微软雅黑" pitchFamily="34" charset="-122"/>
                <a:ea typeface="微软雅黑" pitchFamily="34" charset="-122"/>
              </a:rPr>
              <a:t>，</a:t>
            </a:r>
            <a:r>
              <a:rPr lang="en-US" altLang="zh-CN" sz="1500" b="1" dirty="0">
                <a:solidFill>
                  <a:srgbClr val="7030A0"/>
                </a:solidFill>
                <a:latin typeface="微软雅黑" pitchFamily="34" charset="-122"/>
                <a:ea typeface="微软雅黑" pitchFamily="34" charset="-122"/>
              </a:rPr>
              <a:t>tomcat 7</a:t>
            </a:r>
            <a:r>
              <a:rPr lang="zh-CN" altLang="en-US" sz="1500" b="1" dirty="0">
                <a:solidFill>
                  <a:srgbClr val="7030A0"/>
                </a:solidFill>
                <a:latin typeface="微软雅黑" pitchFamily="34" charset="-122"/>
                <a:ea typeface="微软雅黑" pitchFamily="34" charset="-122"/>
              </a:rPr>
              <a:t>及以上版本都支持</a:t>
            </a:r>
            <a:endParaRPr lang="zh-CN" altLang="en-US" sz="15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3917442" y="4894816"/>
            <a:ext cx="414813" cy="23567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6739120" y="4552241"/>
            <a:ext cx="5019978" cy="1876625"/>
          </a:xfrm>
          <a:prstGeom prst="bracketPair">
            <a:avLst/>
          </a:prstGeom>
        </p:spPr>
        <p:style>
          <a:lnRef idx="2">
            <a:schemeClr val="dk1"/>
          </a:lnRef>
          <a:fillRef idx="0">
            <a:schemeClr val="dk1"/>
          </a:fillRef>
          <a:effectRef idx="1">
            <a:schemeClr val="dk1"/>
          </a:effectRef>
          <a:fontRef idx="minor">
            <a:schemeClr val="tx1"/>
          </a:fontRef>
        </p:style>
        <p:txBody>
          <a:bodyPr lIns="115224" tIns="57612" rIns="115224" bIns="57612" anchor="ctr"/>
          <a:lstStyle/>
          <a:p>
            <a:pPr marL="216044" indent="-216044">
              <a:buFont typeface="Wingdings" pitchFamily="2" charset="2"/>
              <a:buChar char="l"/>
              <a:defRPr/>
            </a:pPr>
            <a:r>
              <a:rPr lang="zh-CN" altLang="en-US" sz="1500" dirty="0">
                <a:latin typeface="微软雅黑" pitchFamily="34" charset="-122"/>
                <a:ea typeface="微软雅黑" pitchFamily="34" charset="-122"/>
              </a:rPr>
              <a:t>属性以</a:t>
            </a:r>
            <a:r>
              <a:rPr lang="en-US" altLang="zh-CN" sz="1500" dirty="0">
                <a:latin typeface="微软雅黑" pitchFamily="34" charset="-122"/>
                <a:ea typeface="微软雅黑" pitchFamily="34" charset="-122"/>
              </a:rPr>
              <a:t>key/value</a:t>
            </a:r>
            <a:r>
              <a:rPr lang="zh-CN" altLang="en-US" sz="1500" dirty="0">
                <a:latin typeface="微软雅黑" pitchFamily="34" charset="-122"/>
                <a:ea typeface="微软雅黑" pitchFamily="34" charset="-122"/>
              </a:rPr>
              <a:t>方式保存</a:t>
            </a:r>
            <a:endParaRPr lang="en-US" altLang="zh-CN" sz="1500" dirty="0">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每个属性单独维护（读取</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添加</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删除）</a:t>
            </a:r>
            <a:r>
              <a:rPr lang="en-US" altLang="zh-CN" sz="1500" b="1" dirty="0">
                <a:solidFill>
                  <a:srgbClr val="7030A0"/>
                </a:solidFill>
                <a:latin typeface="微软雅黑" pitchFamily="34" charset="-122"/>
                <a:ea typeface="微软雅黑" pitchFamily="34" charset="-122"/>
              </a:rPr>
              <a:t>,IO</a:t>
            </a:r>
            <a:r>
              <a:rPr lang="zh-CN" altLang="en-US" sz="1500" b="1" dirty="0">
                <a:solidFill>
                  <a:srgbClr val="7030A0"/>
                </a:solidFill>
                <a:latin typeface="微软雅黑" pitchFamily="34" charset="-122"/>
                <a:ea typeface="微软雅黑" pitchFamily="34" charset="-122"/>
              </a:rPr>
              <a:t>效率高</a:t>
            </a:r>
            <a:endParaRPr lang="en-US" altLang="zh-CN" sz="1500" b="1" dirty="0">
              <a:solidFill>
                <a:srgbClr val="7030A0"/>
              </a:solidFill>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请求级缓存</a:t>
            </a:r>
            <a:r>
              <a:rPr lang="en-US" altLang="zh-CN" sz="1500" b="1" dirty="0">
                <a:solidFill>
                  <a:srgbClr val="7030A0"/>
                </a:solidFill>
                <a:latin typeface="微软雅黑" pitchFamily="34" charset="-122"/>
                <a:ea typeface="微软雅黑" pitchFamily="34" charset="-122"/>
              </a:rPr>
              <a:t>session</a:t>
            </a:r>
            <a:r>
              <a:rPr lang="zh-CN" altLang="en-US" sz="1500" b="1" dirty="0">
                <a:solidFill>
                  <a:srgbClr val="7030A0"/>
                </a:solidFill>
                <a:latin typeface="微软雅黑" pitchFamily="34" charset="-122"/>
                <a:ea typeface="微软雅黑" pitchFamily="34" charset="-122"/>
              </a:rPr>
              <a:t>属性数据</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访问速度</a:t>
            </a:r>
            <a:r>
              <a:rPr lang="zh-CN" altLang="en-US" sz="1500" b="1" dirty="0">
                <a:solidFill>
                  <a:srgbClr val="7030A0"/>
                </a:solidFill>
                <a:latin typeface="微软雅黑" pitchFamily="34" charset="-122"/>
                <a:ea typeface="微软雅黑" pitchFamily="34" charset="-122"/>
              </a:rPr>
              <a:t>快</a:t>
            </a:r>
            <a:endParaRPr lang="en-US" altLang="zh-CN" sz="1500" b="1" dirty="0">
              <a:solidFill>
                <a:srgbClr val="7030A0"/>
              </a:solidFill>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如果程序修改了</a:t>
            </a:r>
            <a:r>
              <a:rPr lang="en-US" altLang="zh-CN" sz="1500" b="1" dirty="0">
                <a:solidFill>
                  <a:srgbClr val="7030A0"/>
                </a:solidFill>
                <a:latin typeface="微软雅黑" pitchFamily="34" charset="-122"/>
                <a:ea typeface="微软雅黑" pitchFamily="34" charset="-122"/>
              </a:rPr>
              <a:t>value</a:t>
            </a:r>
            <a:r>
              <a:rPr lang="zh-CN" altLang="en-US" sz="1500" b="1" dirty="0">
                <a:solidFill>
                  <a:srgbClr val="7030A0"/>
                </a:solidFill>
                <a:latin typeface="微软雅黑" pitchFamily="34" charset="-122"/>
                <a:ea typeface="微软雅黑" pitchFamily="34" charset="-122"/>
              </a:rPr>
              <a:t>对象的属性和状态，需要调用</a:t>
            </a:r>
            <a:r>
              <a:rPr lang="en-US" altLang="zh-CN" sz="1500" b="1" dirty="0" err="1">
                <a:solidFill>
                  <a:srgbClr val="7030A0"/>
                </a:solidFill>
                <a:latin typeface="微软雅黑" pitchFamily="34" charset="-122"/>
                <a:ea typeface="微软雅黑" pitchFamily="34" charset="-122"/>
              </a:rPr>
              <a:t>session.setAttribute</a:t>
            </a:r>
            <a:r>
              <a:rPr lang="zh-CN" altLang="en-US" sz="1500" b="1" dirty="0">
                <a:solidFill>
                  <a:srgbClr val="7030A0"/>
                </a:solidFill>
                <a:latin typeface="微软雅黑" pitchFamily="34" charset="-122"/>
                <a:ea typeface="微软雅黑" pitchFamily="34" charset="-122"/>
              </a:rPr>
              <a:t>重新保存这个对象到</a:t>
            </a:r>
            <a:r>
              <a:rPr lang="en-US" altLang="zh-CN" sz="1500" b="1" dirty="0">
                <a:solidFill>
                  <a:srgbClr val="7030A0"/>
                </a:solidFill>
                <a:latin typeface="微软雅黑" pitchFamily="34" charset="-122"/>
                <a:ea typeface="微软雅黑" pitchFamily="34" charset="-122"/>
              </a:rPr>
              <a:t>session</a:t>
            </a:r>
            <a:r>
              <a:rPr lang="zh-CN" altLang="en-US" sz="1500" b="1">
                <a:solidFill>
                  <a:srgbClr val="7030A0"/>
                </a:solidFill>
                <a:latin typeface="微软雅黑" pitchFamily="34" charset="-122"/>
                <a:ea typeface="微软雅黑" pitchFamily="34" charset="-122"/>
              </a:rPr>
              <a:t>中，</a:t>
            </a:r>
            <a:r>
              <a:rPr lang="zh-CN" altLang="en-US" sz="1500" b="1" dirty="0">
                <a:solidFill>
                  <a:srgbClr val="7030A0"/>
                </a:solidFill>
                <a:latin typeface="微软雅黑" pitchFamily="34" charset="-122"/>
                <a:ea typeface="微软雅黑" pitchFamily="34" charset="-122"/>
              </a:rPr>
              <a:t>否则无法共享这个最新对象</a:t>
            </a:r>
            <a:endParaRPr lang="zh-CN" altLang="en-US" sz="15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7815835" y="4246736"/>
            <a:ext cx="29629" cy="2324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7083562" y="3149830"/>
            <a:ext cx="0" cy="46492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7352343" y="3149830"/>
            <a:ext cx="0" cy="464928"/>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6045340" y="2747297"/>
            <a:ext cx="2535637" cy="347182"/>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500" dirty="0" err="1">
                <a:latin typeface="微软雅黑" pitchFamily="34" charset="-122"/>
                <a:ea typeface="微软雅黑" pitchFamily="34" charset="-122"/>
              </a:rPr>
              <a:t>setAttribute</a:t>
            </a:r>
            <a:r>
              <a:rPr lang="en-US" altLang="zh-CN" sz="1500" dirty="0">
                <a:latin typeface="微软雅黑" pitchFamily="34" charset="-122"/>
                <a:ea typeface="微软雅黑" pitchFamily="34" charset="-122"/>
              </a:rPr>
              <a:t>/</a:t>
            </a:r>
            <a:r>
              <a:rPr lang="en-US" altLang="zh-CN" sz="1500" dirty="0" err="1">
                <a:latin typeface="微软雅黑" pitchFamily="34" charset="-122"/>
                <a:ea typeface="微软雅黑" pitchFamily="34" charset="-122"/>
              </a:rPr>
              <a:t>getAttribute</a:t>
            </a:r>
            <a:endParaRPr lang="zh-CN" altLang="en-US" sz="1500" dirty="0">
              <a:latin typeface="微软雅黑" pitchFamily="34" charset="-122"/>
              <a:ea typeface="微软雅黑" pitchFamily="34" charset="-122"/>
            </a:endParaRPr>
          </a:p>
        </p:txBody>
      </p:sp>
      <p:sp>
        <p:nvSpPr>
          <p:cNvPr id="72" name="五边形 71"/>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967236" y="877966"/>
            <a:ext cx="1630845"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1" y="1791277"/>
            <a:ext cx="1217110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730305" y="3124012"/>
            <a:ext cx="6203142" cy="638017"/>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730306" y="3124012"/>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4077394" y="3124012"/>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4437180" y="3124012"/>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752521" y="3124012"/>
            <a:ext cx="347088"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5099611" y="3124012"/>
            <a:ext cx="349205"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5453048" y="3124012"/>
            <a:ext cx="349204" cy="63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4696996" y="1968439"/>
            <a:ext cx="144912" cy="2065598"/>
          </a:xfrm>
          <a:prstGeom prst="rightBrace">
            <a:avLst>
              <a:gd name="adj1" fmla="val 38230"/>
              <a:gd name="adj2" fmla="val 50000"/>
            </a:avLst>
          </a:prstGeom>
        </p:spPr>
        <p:style>
          <a:lnRef idx="2">
            <a:schemeClr val="accent2"/>
          </a:lnRef>
          <a:fillRef idx="0">
            <a:schemeClr val="accent2"/>
          </a:fillRef>
          <a:effectRef idx="1">
            <a:schemeClr val="accent2"/>
          </a:effectRef>
          <a:fontRef idx="minor">
            <a:schemeClr val="tx1"/>
          </a:fontRef>
        </p:style>
        <p:txBody>
          <a:bodyPr lIns="115224" tIns="57612" rIns="115224" bIns="57612"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935595" y="2612793"/>
            <a:ext cx="1885395" cy="34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500">
                <a:latin typeface="微软雅黑" pitchFamily="34" charset="-122"/>
                <a:ea typeface="微软雅黑" pitchFamily="34" charset="-122"/>
              </a:rPr>
              <a:t>Session</a:t>
            </a:r>
            <a:r>
              <a:rPr lang="zh-CN" altLang="en-US" sz="15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856909" y="3790206"/>
            <a:ext cx="1858951" cy="21476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100" dirty="0" err="1">
                <a:latin typeface="微软雅黑" pitchFamily="34" charset="-122"/>
                <a:ea typeface="微软雅黑" pitchFamily="34" charset="-122"/>
              </a:rPr>
              <a:t>Sessionid</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创建时间</a:t>
            </a:r>
            <a:endParaRPr lang="en-US" altLang="zh-CN" sz="1100" dirty="0">
              <a:latin typeface="微软雅黑" pitchFamily="34" charset="-122"/>
              <a:ea typeface="微软雅黑" pitchFamily="34" charset="-122"/>
            </a:endParaRPr>
          </a:p>
          <a:p>
            <a:pPr eaLnBrk="1" hangingPunct="1"/>
            <a:r>
              <a:rPr lang="zh-CN" altLang="en-US" sz="1100" dirty="0">
                <a:solidFill>
                  <a:srgbClr val="FF0000"/>
                </a:solidFill>
                <a:latin typeface="微软雅黑" pitchFamily="34" charset="-122"/>
                <a:ea typeface="微软雅黑" pitchFamily="34" charset="-122"/>
              </a:rPr>
              <a:t>最近访问时间</a:t>
            </a:r>
            <a:endParaRPr lang="en-US" altLang="zh-CN" sz="1100" dirty="0">
              <a:solidFill>
                <a:srgbClr val="FF0000"/>
              </a:solidFill>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客户端</a:t>
            </a:r>
            <a:r>
              <a:rPr lang="en-US" altLang="zh-CN" sz="1100" dirty="0" err="1">
                <a:latin typeface="微软雅黑" pitchFamily="34" charset="-122"/>
                <a:ea typeface="微软雅黑" pitchFamily="34" charset="-122"/>
              </a:rPr>
              <a:t>ip</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服务端</a:t>
            </a:r>
            <a:r>
              <a:rPr lang="en-US" altLang="zh-CN" sz="1100" dirty="0" err="1">
                <a:latin typeface="微软雅黑" pitchFamily="34" charset="-122"/>
                <a:ea typeface="微软雅黑" pitchFamily="34" charset="-122"/>
              </a:rPr>
              <a:t>ip</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有效期</a:t>
            </a:r>
            <a:endParaRPr lang="en-US" altLang="zh-CN" sz="1100" dirty="0">
              <a:latin typeface="微软雅黑" pitchFamily="34" charset="-122"/>
              <a:ea typeface="微软雅黑" pitchFamily="34" charset="-122"/>
            </a:endParaRPr>
          </a:p>
          <a:p>
            <a:pPr eaLnBrk="1" hangingPunct="1"/>
            <a:r>
              <a:rPr lang="zh-CN" altLang="en-US" sz="1100" dirty="0">
                <a:latin typeface="微软雅黑" pitchFamily="34" charset="-122"/>
                <a:ea typeface="微软雅黑" pitchFamily="34" charset="-122"/>
              </a:rPr>
              <a:t>有效状态</a:t>
            </a:r>
            <a:r>
              <a:rPr lang="zh-CN" altLang="en-US" sz="1100" dirty="0">
                <a:latin typeface="微软雅黑" pitchFamily="34" charset="-122"/>
                <a:ea typeface="微软雅黑" pitchFamily="34" charset="-122"/>
              </a:rPr>
              <a:t>位</a:t>
            </a:r>
            <a:endParaRPr lang="en-US" altLang="zh-CN" sz="1100" dirty="0">
              <a:latin typeface="微软雅黑" pitchFamily="34" charset="-122"/>
              <a:ea typeface="微软雅黑" pitchFamily="34" charset="-122"/>
            </a:endParaRPr>
          </a:p>
          <a:p>
            <a:pPr eaLnBrk="1" hangingPunct="1"/>
            <a:r>
              <a:rPr lang="en-US" altLang="zh-CN" sz="1100" dirty="0">
                <a:latin typeface="微软雅黑" pitchFamily="34" charset="-122"/>
                <a:ea typeface="微软雅黑" pitchFamily="34" charset="-122"/>
              </a:rPr>
              <a:t>Session</a:t>
            </a:r>
            <a:r>
              <a:rPr lang="zh-CN" altLang="en-US" sz="1100" dirty="0">
                <a:latin typeface="微软雅黑" pitchFamily="34" charset="-122"/>
                <a:ea typeface="微软雅黑" pitchFamily="34" charset="-122"/>
              </a:rPr>
              <a:t>创建</a:t>
            </a:r>
            <a:r>
              <a:rPr lang="en-US" altLang="zh-CN" sz="1100" dirty="0" err="1">
                <a:latin typeface="微软雅黑" pitchFamily="34" charset="-122"/>
                <a:ea typeface="微软雅黑" pitchFamily="34" charset="-122"/>
              </a:rPr>
              <a:t>url</a:t>
            </a:r>
            <a:endParaRPr lang="en-US" altLang="zh-CN" sz="1100" dirty="0">
              <a:latin typeface="微软雅黑" pitchFamily="34" charset="-122"/>
              <a:ea typeface="微软雅黑" pitchFamily="34" charset="-122"/>
            </a:endParaRPr>
          </a:p>
          <a:p>
            <a:pPr eaLnBrk="1" hangingPunct="1"/>
            <a:r>
              <a:rPr lang="en-US" altLang="zh-CN" sz="1100" dirty="0">
                <a:latin typeface="微软雅黑" pitchFamily="34" charset="-122"/>
                <a:ea typeface="微软雅黑" pitchFamily="34" charset="-122"/>
              </a:rPr>
              <a:t>Session</a:t>
            </a:r>
            <a:r>
              <a:rPr lang="zh-CN" altLang="en-US" sz="1100" dirty="0">
                <a:latin typeface="微软雅黑" pitchFamily="34" charset="-122"/>
                <a:ea typeface="微软雅黑" pitchFamily="34" charset="-122"/>
              </a:rPr>
              <a:t>最后访问地址</a:t>
            </a:r>
            <a:endParaRPr lang="en-US" altLang="zh-CN" sz="1100" dirty="0">
              <a:latin typeface="微软雅黑" pitchFamily="34" charset="-122"/>
              <a:ea typeface="微软雅黑" pitchFamily="34" charset="-122"/>
            </a:endParaRPr>
          </a:p>
          <a:p>
            <a:pPr eaLnBrk="1" hangingPunct="1"/>
            <a:r>
              <a:rPr lang="en-US" altLang="zh-CN" sz="1100" dirty="0">
                <a:latin typeface="微软雅黑" pitchFamily="34" charset="-122"/>
                <a:ea typeface="微软雅黑" pitchFamily="34" charset="-122"/>
              </a:rPr>
              <a:t>Session</a:t>
            </a:r>
            <a:r>
              <a:rPr lang="zh-CN" altLang="en-US" sz="1100" dirty="0">
                <a:latin typeface="微软雅黑" pitchFamily="34" charset="-122"/>
                <a:ea typeface="微软雅黑" pitchFamily="34" charset="-122"/>
              </a:rPr>
              <a:t>最后访问主机</a:t>
            </a:r>
            <a:r>
              <a:rPr lang="en-US" altLang="zh-CN" sz="1100" dirty="0">
                <a:latin typeface="微软雅黑" pitchFamily="34" charset="-122"/>
                <a:ea typeface="微软雅黑" pitchFamily="34" charset="-122"/>
              </a:rPr>
              <a:t>IP</a:t>
            </a:r>
          </a:p>
          <a:p>
            <a:pPr eaLnBrk="1" hangingPunct="1"/>
            <a:r>
              <a:rPr lang="en-US" altLang="zh-CN" sz="1100" dirty="0">
                <a:latin typeface="微软雅黑" pitchFamily="34" charset="-122"/>
                <a:ea typeface="微软雅黑" pitchFamily="34" charset="-122"/>
              </a:rPr>
              <a:t>Secure</a:t>
            </a:r>
          </a:p>
          <a:p>
            <a:pPr eaLnBrk="1" hangingPunct="1"/>
            <a:r>
              <a:rPr lang="en-US" altLang="zh-CN" sz="1100" dirty="0" err="1">
                <a:latin typeface="微软雅黑" pitchFamily="34" charset="-122"/>
                <a:ea typeface="微软雅黑" pitchFamily="34" charset="-122"/>
              </a:rPr>
              <a:t>httponly</a:t>
            </a:r>
            <a:endParaRPr lang="zh-CN" altLang="en-US" sz="1100" dirty="0">
              <a:latin typeface="微软雅黑" pitchFamily="34" charset="-122"/>
              <a:ea typeface="微软雅黑" pitchFamily="34" charset="-122"/>
            </a:endParaRPr>
          </a:p>
        </p:txBody>
      </p:sp>
      <p:sp>
        <p:nvSpPr>
          <p:cNvPr id="45" name="TextBox 8"/>
          <p:cNvSpPr txBox="1">
            <a:spLocks noChangeArrowheads="1"/>
          </p:cNvSpPr>
          <p:nvPr/>
        </p:nvSpPr>
        <p:spPr bwMode="auto">
          <a:xfrm>
            <a:off x="6928999" y="3130048"/>
            <a:ext cx="713599"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6" name="右大括号 45"/>
          <p:cNvSpPr/>
          <p:nvPr/>
        </p:nvSpPr>
        <p:spPr>
          <a:xfrm rot="16200000">
            <a:off x="6686408" y="2084839"/>
            <a:ext cx="144912" cy="1832797"/>
          </a:xfrm>
          <a:prstGeom prst="rightBrace">
            <a:avLst>
              <a:gd name="adj1" fmla="val 38230"/>
              <a:gd name="adj2" fmla="val 50000"/>
            </a:avLst>
          </a:prstGeom>
        </p:spPr>
        <p:style>
          <a:lnRef idx="2">
            <a:schemeClr val="accent3"/>
          </a:lnRef>
          <a:fillRef idx="0">
            <a:schemeClr val="accent3"/>
          </a:fillRef>
          <a:effectRef idx="1">
            <a:schemeClr val="accent3"/>
          </a:effectRef>
          <a:fontRef idx="minor">
            <a:schemeClr val="tx1"/>
          </a:fontRef>
        </p:style>
        <p:txBody>
          <a:bodyPr lIns="115224" tIns="57612" rIns="115224" bIns="57612"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802252" y="2612793"/>
            <a:ext cx="1885395" cy="34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500" dirty="0">
                <a:latin typeface="微软雅黑" pitchFamily="34" charset="-122"/>
                <a:ea typeface="微软雅黑" pitchFamily="34" charset="-122"/>
              </a:rPr>
              <a:t>共享</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数据</a:t>
            </a:r>
            <a:r>
              <a:rPr lang="zh-CN" altLang="en-US" sz="1500" dirty="0">
                <a:latin typeface="微软雅黑" pitchFamily="34" charset="-122"/>
                <a:ea typeface="微软雅黑" pitchFamily="34" charset="-122"/>
              </a:rPr>
              <a:t>区</a:t>
            </a:r>
          </a:p>
        </p:txBody>
      </p:sp>
      <p:sp>
        <p:nvSpPr>
          <p:cNvPr id="48" name="TextBox 10"/>
          <p:cNvSpPr txBox="1">
            <a:spLocks noChangeArrowheads="1"/>
          </p:cNvSpPr>
          <p:nvPr/>
        </p:nvSpPr>
        <p:spPr bwMode="auto">
          <a:xfrm>
            <a:off x="27249" y="2014684"/>
            <a:ext cx="12143852"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：跨域不同应用之间共享会话存储结构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5802252" y="3124012"/>
            <a:ext cx="575658"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0" name="矩形 49"/>
          <p:cNvSpPr/>
          <p:nvPr/>
        </p:nvSpPr>
        <p:spPr>
          <a:xfrm>
            <a:off x="5802252" y="3444025"/>
            <a:ext cx="575658"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1" name="矩形 50"/>
          <p:cNvSpPr/>
          <p:nvPr/>
        </p:nvSpPr>
        <p:spPr>
          <a:xfrm>
            <a:off x="6377910" y="3124012"/>
            <a:ext cx="575658"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2" name="矩形 51"/>
          <p:cNvSpPr/>
          <p:nvPr/>
        </p:nvSpPr>
        <p:spPr>
          <a:xfrm>
            <a:off x="6377910" y="3444025"/>
            <a:ext cx="575658"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5" name="矩形 54"/>
          <p:cNvSpPr/>
          <p:nvPr/>
        </p:nvSpPr>
        <p:spPr>
          <a:xfrm>
            <a:off x="7600985" y="3124012"/>
            <a:ext cx="577775" cy="320014"/>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6" name="矩形 55"/>
          <p:cNvSpPr/>
          <p:nvPr/>
        </p:nvSpPr>
        <p:spPr>
          <a:xfrm>
            <a:off x="7600985" y="3444025"/>
            <a:ext cx="577775" cy="318002"/>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7" name="矩形 56"/>
          <p:cNvSpPr/>
          <p:nvPr/>
        </p:nvSpPr>
        <p:spPr>
          <a:xfrm>
            <a:off x="8780015" y="3124012"/>
            <a:ext cx="577774" cy="320014"/>
          </a:xfrm>
          <a:prstGeom prst="rect">
            <a:avLst/>
          </a:prstGeom>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58" name="矩形 57"/>
          <p:cNvSpPr/>
          <p:nvPr/>
        </p:nvSpPr>
        <p:spPr>
          <a:xfrm>
            <a:off x="8780015" y="3444025"/>
            <a:ext cx="577774" cy="318002"/>
          </a:xfrm>
          <a:prstGeom prst="rect">
            <a:avLst/>
          </a:prstGeom>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59" name="矩形 58"/>
          <p:cNvSpPr/>
          <p:nvPr/>
        </p:nvSpPr>
        <p:spPr>
          <a:xfrm>
            <a:off x="9357789" y="3124012"/>
            <a:ext cx="575658" cy="320014"/>
          </a:xfrm>
          <a:prstGeom prst="rect">
            <a:avLst/>
          </a:prstGeom>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a:defRPr/>
            </a:pPr>
            <a:r>
              <a:rPr lang="en-US" altLang="zh-CN" sz="1300" dirty="0">
                <a:latin typeface="微软雅黑" pitchFamily="34" charset="-122"/>
                <a:ea typeface="微软雅黑" pitchFamily="34" charset="-122"/>
              </a:rPr>
              <a:t>key</a:t>
            </a:r>
            <a:endParaRPr lang="zh-CN" altLang="en-US" sz="1300" dirty="0">
              <a:latin typeface="微软雅黑" pitchFamily="34" charset="-122"/>
              <a:ea typeface="微软雅黑" pitchFamily="34" charset="-122"/>
            </a:endParaRPr>
          </a:p>
        </p:txBody>
      </p:sp>
      <p:sp>
        <p:nvSpPr>
          <p:cNvPr id="60" name="矩形 59"/>
          <p:cNvSpPr/>
          <p:nvPr/>
        </p:nvSpPr>
        <p:spPr>
          <a:xfrm>
            <a:off x="9357789" y="3444025"/>
            <a:ext cx="575658" cy="318002"/>
          </a:xfrm>
          <a:prstGeom prst="rect">
            <a:avLst/>
          </a:prstGeom>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a:defRPr/>
            </a:pPr>
            <a:r>
              <a:rPr lang="en-US" altLang="zh-CN" sz="1000" dirty="0">
                <a:latin typeface="微软雅黑" pitchFamily="34" charset="-122"/>
                <a:ea typeface="微软雅黑" pitchFamily="34" charset="-122"/>
              </a:rPr>
              <a:t>value</a:t>
            </a:r>
            <a:endParaRPr lang="zh-CN" altLang="en-US" sz="1000" dirty="0">
              <a:latin typeface="微软雅黑" pitchFamily="34" charset="-122"/>
              <a:ea typeface="微软雅黑" pitchFamily="34" charset="-122"/>
            </a:endParaRPr>
          </a:p>
        </p:txBody>
      </p:sp>
      <p:sp>
        <p:nvSpPr>
          <p:cNvPr id="61" name="矩形 12"/>
          <p:cNvSpPr>
            <a:spLocks noChangeArrowheads="1"/>
          </p:cNvSpPr>
          <p:nvPr/>
        </p:nvSpPr>
        <p:spPr bwMode="auto">
          <a:xfrm>
            <a:off x="359656" y="6176792"/>
            <a:ext cx="11600951" cy="188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224" tIns="57612" rIns="115224" bIns="57612">
            <a:spAutoFit/>
          </a:bodyPr>
          <a:lstStyle/>
          <a:p>
            <a:pPr marL="360074" indent="-360074">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a:t>
            </a:r>
            <a:r>
              <a:rPr lang="zh-CN" altLang="en-US" dirty="0" smtClean="0">
                <a:latin typeface="微软雅黑" pitchFamily="34" charset="-122"/>
                <a:ea typeface="微软雅黑" pitchFamily="34" charset="-122"/>
              </a:rPr>
              <a:t>，跨域各应用公用一个</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表，表名为</a:t>
            </a:r>
            <a:r>
              <a:rPr lang="en-US" altLang="zh-CN" b="1" dirty="0" err="1" smtClean="0">
                <a:solidFill>
                  <a:srgbClr val="0066FF"/>
                </a:solidFill>
                <a:latin typeface="微软雅黑" pitchFamily="34" charset="-122"/>
                <a:ea typeface="微软雅黑" pitchFamily="34" charset="-122"/>
              </a:rPr>
              <a:t>appcode</a:t>
            </a:r>
            <a:r>
              <a:rPr lang="en-US" altLang="zh-CN" b="1" dirty="0" smtClean="0">
                <a:solidFill>
                  <a:srgbClr val="0066FF"/>
                </a:solidFill>
                <a:latin typeface="微软雅黑" pitchFamily="34" charset="-122"/>
                <a:ea typeface="微软雅黑" pitchFamily="34" charset="-122"/>
              </a:rPr>
              <a:t>+_sessions</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appcode</a:t>
            </a:r>
            <a:r>
              <a:rPr lang="zh-CN" altLang="en-US" b="1" dirty="0" smtClean="0">
                <a:solidFill>
                  <a:srgbClr val="0066FF"/>
                </a:solidFill>
                <a:latin typeface="微软雅黑" pitchFamily="34" charset="-122"/>
                <a:ea typeface="微软雅黑" pitchFamily="34" charset="-122"/>
              </a:rPr>
              <a:t>在</a:t>
            </a:r>
            <a:r>
              <a:rPr lang="en-US" altLang="zh-CN" b="1" dirty="0" smtClean="0">
                <a:solidFill>
                  <a:srgbClr val="0066FF"/>
                </a:solidFill>
                <a:latin typeface="微软雅黑" pitchFamily="34" charset="-122"/>
                <a:ea typeface="微软雅黑" pitchFamily="34" charset="-122"/>
              </a:rPr>
              <a:t>sessionconf.xml</a:t>
            </a:r>
            <a:r>
              <a:rPr lang="zh-CN" altLang="en-US" b="1" dirty="0" smtClean="0">
                <a:solidFill>
                  <a:srgbClr val="0066FF"/>
                </a:solidFill>
                <a:latin typeface="微软雅黑" pitchFamily="34" charset="-122"/>
                <a:ea typeface="微软雅黑" pitchFamily="34" charset="-122"/>
              </a:rPr>
              <a:t>文件中指定）</a:t>
            </a:r>
            <a:endParaRPr lang="en-US" altLang="zh-CN" b="1" dirty="0">
              <a:solidFill>
                <a:srgbClr val="0066FF"/>
              </a:solidFill>
              <a:latin typeface="微软雅黑" pitchFamily="34" charset="-122"/>
              <a:ea typeface="微软雅黑" pitchFamily="34" charset="-122"/>
            </a:endParaRPr>
          </a:p>
          <a:p>
            <a:pPr marL="360074" indent="-360074">
              <a:buFont typeface="Wingdings" pitchFamily="2" charset="2"/>
              <a:buChar char="p"/>
            </a:pP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记录分为</a:t>
            </a:r>
            <a:r>
              <a:rPr lang="zh-CN" altLang="en-US" dirty="0">
                <a:latin typeface="微软雅黑" pitchFamily="34" charset="-122"/>
                <a:ea typeface="微软雅黑" pitchFamily="34" charset="-122"/>
              </a:rPr>
              <a:t>三</a:t>
            </a:r>
            <a:r>
              <a:rPr lang="zh-CN" altLang="en-US" dirty="0" smtClean="0">
                <a:latin typeface="微软雅黑" pitchFamily="34" charset="-122"/>
                <a:ea typeface="微软雅黑" pitchFamily="34" charset="-122"/>
              </a:rPr>
              <a:t>部分</a:t>
            </a:r>
            <a:r>
              <a:rPr lang="zh-CN" altLang="en-US" dirty="0">
                <a:latin typeface="微软雅黑" pitchFamily="34" charset="-122"/>
                <a:ea typeface="微软雅黑" pitchFamily="34" charset="-122"/>
              </a:rPr>
              <a:t>：基本信息区（固化</a:t>
            </a:r>
            <a:r>
              <a:rPr lang="zh-CN" altLang="en-US" dirty="0" smtClean="0">
                <a:latin typeface="微软雅黑" pitchFamily="34" charset="-122"/>
                <a:ea typeface="微软雅黑" pitchFamily="34" charset="-122"/>
              </a:rPr>
              <a:t>）、共享属性数据区和私有属性区（</a:t>
            </a:r>
            <a:r>
              <a:rPr lang="zh-CN" altLang="en-US" b="1" dirty="0">
                <a:solidFill>
                  <a:srgbClr val="0066FF"/>
                </a:solidFill>
                <a:latin typeface="微软雅黑" pitchFamily="34" charset="-122"/>
                <a:ea typeface="微软雅黑" pitchFamily="34" charset="-122"/>
              </a:rPr>
              <a:t>可动态</a:t>
            </a:r>
            <a:r>
              <a:rPr lang="zh-CN" altLang="en-US" b="1" dirty="0" smtClean="0">
                <a:solidFill>
                  <a:srgbClr val="0066FF"/>
                </a:solidFill>
                <a:latin typeface="微软雅黑" pitchFamily="34" charset="-122"/>
                <a:ea typeface="微软雅黑" pitchFamily="34" charset="-122"/>
              </a:rPr>
              <a:t>扩张共享属性和私有属性，</a:t>
            </a:r>
            <a:r>
              <a:rPr lang="zh-CN" altLang="en-US" b="1" dirty="0">
                <a:solidFill>
                  <a:srgbClr val="0066FF"/>
                </a:solidFill>
                <a:latin typeface="微软雅黑" pitchFamily="34" charset="-122"/>
                <a:ea typeface="微软雅黑" pitchFamily="34" charset="-122"/>
              </a:rPr>
              <a:t>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635672" y="2451778"/>
            <a:ext cx="1439146" cy="477003"/>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anchor="ctr"/>
          <a:lstStyle/>
          <a:p>
            <a:pPr algn="ctr">
              <a:defRPr/>
            </a:pPr>
            <a:r>
              <a:rPr lang="en-US" altLang="zh-CN" sz="1500" dirty="0" err="1">
                <a:latin typeface="微软雅黑" pitchFamily="34" charset="-122"/>
                <a:ea typeface="微软雅黑" pitchFamily="34" charset="-122"/>
              </a:rPr>
              <a:t>AppSession</a:t>
            </a:r>
            <a:r>
              <a:rPr lang="zh-CN" altLang="en-US" sz="1500" dirty="0">
                <a:latin typeface="微软雅黑" pitchFamily="34" charset="-122"/>
                <a:ea typeface="微软雅黑" pitchFamily="34" charset="-122"/>
              </a:rPr>
              <a:t>表</a:t>
            </a:r>
          </a:p>
        </p:txBody>
      </p:sp>
      <p:cxnSp>
        <p:nvCxnSpPr>
          <p:cNvPr id="63" name="肘形连接符 62"/>
          <p:cNvCxnSpPr>
            <a:endCxn id="35" idx="1"/>
          </p:cNvCxnSpPr>
          <p:nvPr/>
        </p:nvCxnSpPr>
        <p:spPr>
          <a:xfrm>
            <a:off x="2367648" y="2951264"/>
            <a:ext cx="1362659" cy="491758"/>
          </a:xfrm>
          <a:prstGeom prst="bentConnector3">
            <a:avLst>
              <a:gd name="adj1" fmla="val 300"/>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26756" y="3017338"/>
            <a:ext cx="780925"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0…*</a:t>
            </a:r>
            <a:endParaRPr lang="zh-CN" altLang="en-US" dirty="0">
              <a:latin typeface="微软雅黑" pitchFamily="34" charset="-122"/>
              <a:ea typeface="微软雅黑" pitchFamily="34" charset="-122"/>
            </a:endParaRPr>
          </a:p>
        </p:txBody>
      </p:sp>
      <p:sp>
        <p:nvSpPr>
          <p:cNvPr id="65" name="双括号 64"/>
          <p:cNvSpPr/>
          <p:nvPr/>
        </p:nvSpPr>
        <p:spPr>
          <a:xfrm>
            <a:off x="1" y="3850206"/>
            <a:ext cx="3841251" cy="2085505"/>
          </a:xfrm>
          <a:prstGeom prst="bracketPair">
            <a:avLst/>
          </a:prstGeom>
        </p:spPr>
        <p:style>
          <a:lnRef idx="2">
            <a:schemeClr val="dk1"/>
          </a:lnRef>
          <a:fillRef idx="0">
            <a:schemeClr val="dk1"/>
          </a:fillRef>
          <a:effectRef idx="1">
            <a:schemeClr val="dk1"/>
          </a:effectRef>
          <a:fontRef idx="minor">
            <a:schemeClr val="tx1"/>
          </a:fontRef>
        </p:style>
        <p:txBody>
          <a:bodyPr lIns="115224" tIns="57612" rIns="115224" bIns="57612" anchor="ctr"/>
          <a:lstStyle/>
          <a:p>
            <a:pPr marL="216044" indent="-216044">
              <a:buFont typeface="Wingdings" pitchFamily="2" charset="2"/>
              <a:buChar char="l"/>
              <a:defRPr/>
            </a:pPr>
            <a:r>
              <a:rPr lang="zh-CN" altLang="en-US" sz="1500" dirty="0">
                <a:latin typeface="微软雅黑" pitchFamily="34" charset="-122"/>
                <a:ea typeface="微软雅黑" pitchFamily="34" charset="-122"/>
              </a:rPr>
              <a:t>访问时间会动态变化</a:t>
            </a:r>
            <a:endParaRPr lang="en-US" altLang="zh-CN" sz="1500" dirty="0">
              <a:latin typeface="微软雅黑" pitchFamily="34" charset="-122"/>
              <a:ea typeface="微软雅黑" pitchFamily="34" charset="-122"/>
            </a:endParaRPr>
          </a:p>
          <a:p>
            <a:pPr marL="216044" indent="-216044">
              <a:buFont typeface="Wingdings" pitchFamily="2" charset="2"/>
              <a:buChar char="l"/>
              <a:defRPr/>
            </a:pP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失效条件：</a:t>
            </a:r>
            <a:r>
              <a:rPr lang="zh-CN" altLang="en-US" sz="1500" b="1" dirty="0">
                <a:solidFill>
                  <a:srgbClr val="7030A0"/>
                </a:solidFill>
                <a:latin typeface="微软雅黑" pitchFamily="34" charset="-122"/>
                <a:ea typeface="微软雅黑" pitchFamily="34" charset="-122"/>
              </a:rPr>
              <a:t>最近访问时间</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有效期</a:t>
            </a:r>
            <a:r>
              <a:rPr lang="en-US" altLang="zh-CN" sz="1500" b="1" dirty="0">
                <a:solidFill>
                  <a:srgbClr val="7030A0"/>
                </a:solidFill>
                <a:latin typeface="微软雅黑" pitchFamily="34" charset="-122"/>
                <a:ea typeface="微软雅黑" pitchFamily="34" charset="-122"/>
              </a:rPr>
              <a:t>&lt;</a:t>
            </a:r>
            <a:r>
              <a:rPr lang="zh-CN" altLang="en-US" sz="1500" b="1" dirty="0">
                <a:solidFill>
                  <a:srgbClr val="7030A0"/>
                </a:solidFill>
                <a:latin typeface="微软雅黑" pitchFamily="34" charset="-122"/>
                <a:ea typeface="微软雅黑" pitchFamily="34" charset="-122"/>
              </a:rPr>
              <a:t>当前时间</a:t>
            </a:r>
            <a:r>
              <a:rPr lang="zh-CN" altLang="en-US" sz="1500" dirty="0">
                <a:latin typeface="微软雅黑" pitchFamily="34" charset="-122"/>
                <a:ea typeface="微软雅黑" pitchFamily="34" charset="-122"/>
              </a:rPr>
              <a:t> 或者</a:t>
            </a:r>
            <a:r>
              <a:rPr lang="zh-CN" altLang="en-US" sz="1500" b="1" dirty="0">
                <a:solidFill>
                  <a:srgbClr val="7030A0"/>
                </a:solidFill>
                <a:latin typeface="微软雅黑" pitchFamily="34" charset="-122"/>
                <a:ea typeface="微软雅黑" pitchFamily="34" charset="-122"/>
              </a:rPr>
              <a:t>有效状态位 </a:t>
            </a:r>
            <a:r>
              <a:rPr lang="en-US" altLang="zh-CN" sz="1500" b="1" dirty="0">
                <a:solidFill>
                  <a:srgbClr val="7030A0"/>
                </a:solidFill>
                <a:latin typeface="微软雅黑" pitchFamily="34" charset="-122"/>
                <a:ea typeface="微软雅黑" pitchFamily="34" charset="-122"/>
              </a:rPr>
              <a:t>== </a:t>
            </a:r>
            <a:r>
              <a:rPr lang="en-US" altLang="zh-CN" sz="1500" b="1" dirty="0">
                <a:solidFill>
                  <a:srgbClr val="7030A0"/>
                </a:solidFill>
                <a:latin typeface="微软雅黑" pitchFamily="34" charset="-122"/>
                <a:ea typeface="微软雅黑" pitchFamily="34" charset="-122"/>
              </a:rPr>
              <a:t>false</a:t>
            </a: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如果有效期小于等于</a:t>
            </a:r>
            <a:r>
              <a:rPr lang="en-US" altLang="zh-CN" sz="1500" b="1" dirty="0">
                <a:solidFill>
                  <a:srgbClr val="7030A0"/>
                </a:solidFill>
                <a:latin typeface="微软雅黑" pitchFamily="34" charset="-122"/>
                <a:ea typeface="微软雅黑" pitchFamily="34" charset="-122"/>
              </a:rPr>
              <a:t>0</a:t>
            </a:r>
            <a:r>
              <a:rPr lang="zh-CN" altLang="en-US" sz="1500" b="1" dirty="0">
                <a:solidFill>
                  <a:srgbClr val="7030A0"/>
                </a:solidFill>
                <a:latin typeface="微软雅黑" pitchFamily="34" charset="-122"/>
                <a:ea typeface="微软雅黑" pitchFamily="34" charset="-122"/>
              </a:rPr>
              <a:t>则一直有效，除非系统手工删除</a:t>
            </a:r>
            <a:endParaRPr lang="en-US" altLang="zh-CN" sz="1500" b="1" dirty="0">
              <a:solidFill>
                <a:srgbClr val="7030A0"/>
              </a:solidFill>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目前</a:t>
            </a:r>
            <a:r>
              <a:rPr lang="en-US" altLang="zh-CN" sz="1500" b="1" dirty="0" err="1">
                <a:solidFill>
                  <a:srgbClr val="7030A0"/>
                </a:solidFill>
                <a:latin typeface="微软雅黑" pitchFamily="34" charset="-122"/>
                <a:ea typeface="微软雅黑" pitchFamily="34" charset="-122"/>
              </a:rPr>
              <a:t>httpOnly</a:t>
            </a:r>
            <a:r>
              <a:rPr lang="zh-CN" altLang="en-US" sz="1500" b="1" dirty="0">
                <a:solidFill>
                  <a:srgbClr val="7030A0"/>
                </a:solidFill>
                <a:latin typeface="微软雅黑" pitchFamily="34" charset="-122"/>
                <a:ea typeface="微软雅黑" pitchFamily="34" charset="-122"/>
              </a:rPr>
              <a:t>属性支持</a:t>
            </a:r>
            <a:r>
              <a:rPr lang="en-US" altLang="zh-CN" sz="1500" b="1" dirty="0">
                <a:solidFill>
                  <a:srgbClr val="7030A0"/>
                </a:solidFill>
                <a:latin typeface="微软雅黑" pitchFamily="34" charset="-122"/>
                <a:ea typeface="微软雅黑" pitchFamily="34" charset="-122"/>
              </a:rPr>
              <a:t>servlet 3.0</a:t>
            </a:r>
            <a:r>
              <a:rPr lang="zh-CN" altLang="en-US" sz="1500" b="1" dirty="0">
                <a:solidFill>
                  <a:srgbClr val="7030A0"/>
                </a:solidFill>
                <a:latin typeface="微软雅黑" pitchFamily="34" charset="-122"/>
                <a:ea typeface="微软雅黑" pitchFamily="34" charset="-122"/>
              </a:rPr>
              <a:t>，</a:t>
            </a:r>
            <a:r>
              <a:rPr lang="en-US" altLang="zh-CN" sz="1500" b="1" dirty="0">
                <a:solidFill>
                  <a:srgbClr val="7030A0"/>
                </a:solidFill>
                <a:latin typeface="微软雅黑" pitchFamily="34" charset="-122"/>
                <a:ea typeface="微软雅黑" pitchFamily="34" charset="-122"/>
              </a:rPr>
              <a:t>tomcat 7</a:t>
            </a:r>
            <a:r>
              <a:rPr lang="zh-CN" altLang="en-US" sz="1500" b="1" dirty="0">
                <a:solidFill>
                  <a:srgbClr val="7030A0"/>
                </a:solidFill>
                <a:latin typeface="微软雅黑" pitchFamily="34" charset="-122"/>
                <a:ea typeface="微软雅黑" pitchFamily="34" charset="-122"/>
              </a:rPr>
              <a:t>及以上版本都支持</a:t>
            </a:r>
            <a:endParaRPr lang="zh-CN" altLang="en-US" sz="1500" b="1" dirty="0">
              <a:solidFill>
                <a:srgbClr val="7030A0"/>
              </a:solidFill>
              <a:latin typeface="微软雅黑" pitchFamily="34" charset="-122"/>
              <a:ea typeface="微软雅黑" pitchFamily="34" charset="-122"/>
            </a:endParaRPr>
          </a:p>
        </p:txBody>
      </p:sp>
      <p:cxnSp>
        <p:nvCxnSpPr>
          <p:cNvPr id="66" name="直接箭头连接符 65"/>
          <p:cNvCxnSpPr/>
          <p:nvPr/>
        </p:nvCxnSpPr>
        <p:spPr>
          <a:xfrm flipH="1">
            <a:off x="3599692" y="4256078"/>
            <a:ext cx="335903" cy="37483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6186031" y="4086067"/>
            <a:ext cx="5019978" cy="1876625"/>
          </a:xfrm>
          <a:prstGeom prst="bracketPair">
            <a:avLst/>
          </a:prstGeom>
        </p:spPr>
        <p:style>
          <a:lnRef idx="2">
            <a:schemeClr val="dk1"/>
          </a:lnRef>
          <a:fillRef idx="0">
            <a:schemeClr val="dk1"/>
          </a:fillRef>
          <a:effectRef idx="1">
            <a:schemeClr val="dk1"/>
          </a:effectRef>
          <a:fontRef idx="minor">
            <a:schemeClr val="tx1"/>
          </a:fontRef>
        </p:style>
        <p:txBody>
          <a:bodyPr lIns="115224" tIns="57612" rIns="115224" bIns="57612" anchor="ctr"/>
          <a:lstStyle/>
          <a:p>
            <a:pPr marL="216044" indent="-216044">
              <a:buFont typeface="Wingdings" pitchFamily="2" charset="2"/>
              <a:buChar char="l"/>
              <a:defRPr/>
            </a:pPr>
            <a:r>
              <a:rPr lang="zh-CN" altLang="en-US" sz="1500" dirty="0">
                <a:latin typeface="微软雅黑" pitchFamily="34" charset="-122"/>
                <a:ea typeface="微软雅黑" pitchFamily="34" charset="-122"/>
              </a:rPr>
              <a:t>属性以</a:t>
            </a:r>
            <a:r>
              <a:rPr lang="en-US" altLang="zh-CN" sz="1500" dirty="0">
                <a:latin typeface="微软雅黑" pitchFamily="34" charset="-122"/>
                <a:ea typeface="微软雅黑" pitchFamily="34" charset="-122"/>
              </a:rPr>
              <a:t>key/value</a:t>
            </a:r>
            <a:r>
              <a:rPr lang="zh-CN" altLang="en-US" sz="1500" dirty="0">
                <a:latin typeface="微软雅黑" pitchFamily="34" charset="-122"/>
                <a:ea typeface="微软雅黑" pitchFamily="34" charset="-122"/>
              </a:rPr>
              <a:t>方式保存</a:t>
            </a:r>
            <a:endParaRPr lang="en-US" altLang="zh-CN" sz="1500" dirty="0">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每个属性单独维护（读取</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添加</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删除）</a:t>
            </a:r>
            <a:r>
              <a:rPr lang="en-US" altLang="zh-CN" sz="1500" b="1" dirty="0">
                <a:solidFill>
                  <a:srgbClr val="7030A0"/>
                </a:solidFill>
                <a:latin typeface="微软雅黑" pitchFamily="34" charset="-122"/>
                <a:ea typeface="微软雅黑" pitchFamily="34" charset="-122"/>
              </a:rPr>
              <a:t>,IO</a:t>
            </a:r>
            <a:r>
              <a:rPr lang="zh-CN" altLang="en-US" sz="1500" b="1" dirty="0">
                <a:solidFill>
                  <a:srgbClr val="7030A0"/>
                </a:solidFill>
                <a:latin typeface="微软雅黑" pitchFamily="34" charset="-122"/>
                <a:ea typeface="微软雅黑" pitchFamily="34" charset="-122"/>
              </a:rPr>
              <a:t>效率高</a:t>
            </a:r>
            <a:endParaRPr lang="en-US" altLang="zh-CN" sz="1500" b="1" dirty="0">
              <a:solidFill>
                <a:srgbClr val="7030A0"/>
              </a:solidFill>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请求级缓存</a:t>
            </a:r>
            <a:r>
              <a:rPr lang="en-US" altLang="zh-CN" sz="1500" b="1" dirty="0">
                <a:solidFill>
                  <a:srgbClr val="7030A0"/>
                </a:solidFill>
                <a:latin typeface="微软雅黑" pitchFamily="34" charset="-122"/>
                <a:ea typeface="微软雅黑" pitchFamily="34" charset="-122"/>
              </a:rPr>
              <a:t>session</a:t>
            </a:r>
            <a:r>
              <a:rPr lang="zh-CN" altLang="en-US" sz="1500" b="1" dirty="0">
                <a:solidFill>
                  <a:srgbClr val="7030A0"/>
                </a:solidFill>
                <a:latin typeface="微软雅黑" pitchFamily="34" charset="-122"/>
                <a:ea typeface="微软雅黑" pitchFamily="34" charset="-122"/>
              </a:rPr>
              <a:t>属性数据</a:t>
            </a:r>
            <a:r>
              <a:rPr lang="en-US" altLang="zh-CN" sz="1500" b="1" dirty="0">
                <a:solidFill>
                  <a:srgbClr val="7030A0"/>
                </a:solidFill>
                <a:latin typeface="微软雅黑" pitchFamily="34" charset="-122"/>
                <a:ea typeface="微软雅黑" pitchFamily="34" charset="-122"/>
              </a:rPr>
              <a:t>,</a:t>
            </a:r>
            <a:r>
              <a:rPr lang="zh-CN" altLang="en-US" sz="1500" b="1" dirty="0">
                <a:solidFill>
                  <a:srgbClr val="7030A0"/>
                </a:solidFill>
                <a:latin typeface="微软雅黑" pitchFamily="34" charset="-122"/>
                <a:ea typeface="微软雅黑" pitchFamily="34" charset="-122"/>
              </a:rPr>
              <a:t>访问速度</a:t>
            </a:r>
            <a:r>
              <a:rPr lang="zh-CN" altLang="en-US" sz="1500" b="1" dirty="0">
                <a:solidFill>
                  <a:srgbClr val="7030A0"/>
                </a:solidFill>
                <a:latin typeface="微软雅黑" pitchFamily="34" charset="-122"/>
                <a:ea typeface="微软雅黑" pitchFamily="34" charset="-122"/>
              </a:rPr>
              <a:t>快</a:t>
            </a:r>
            <a:endParaRPr lang="en-US" altLang="zh-CN" sz="1500" b="1" dirty="0">
              <a:solidFill>
                <a:srgbClr val="7030A0"/>
              </a:solidFill>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如果程序修改了</a:t>
            </a:r>
            <a:r>
              <a:rPr lang="en-US" altLang="zh-CN" sz="1500" b="1" dirty="0">
                <a:solidFill>
                  <a:srgbClr val="7030A0"/>
                </a:solidFill>
                <a:latin typeface="微软雅黑" pitchFamily="34" charset="-122"/>
                <a:ea typeface="微软雅黑" pitchFamily="34" charset="-122"/>
              </a:rPr>
              <a:t>value</a:t>
            </a:r>
            <a:r>
              <a:rPr lang="zh-CN" altLang="en-US" sz="1500" b="1" dirty="0">
                <a:solidFill>
                  <a:srgbClr val="7030A0"/>
                </a:solidFill>
                <a:latin typeface="微软雅黑" pitchFamily="34" charset="-122"/>
                <a:ea typeface="微软雅黑" pitchFamily="34" charset="-122"/>
              </a:rPr>
              <a:t>对象的属性和状态，需要调用</a:t>
            </a:r>
            <a:r>
              <a:rPr lang="en-US" altLang="zh-CN" sz="1500" b="1" dirty="0" err="1">
                <a:solidFill>
                  <a:srgbClr val="7030A0"/>
                </a:solidFill>
                <a:latin typeface="微软雅黑" pitchFamily="34" charset="-122"/>
                <a:ea typeface="微软雅黑" pitchFamily="34" charset="-122"/>
              </a:rPr>
              <a:t>session.setAttribute</a:t>
            </a:r>
            <a:r>
              <a:rPr lang="zh-CN" altLang="en-US" sz="1500" b="1" dirty="0">
                <a:solidFill>
                  <a:srgbClr val="7030A0"/>
                </a:solidFill>
                <a:latin typeface="微软雅黑" pitchFamily="34" charset="-122"/>
                <a:ea typeface="微软雅黑" pitchFamily="34" charset="-122"/>
              </a:rPr>
              <a:t>重新保存这个对象到</a:t>
            </a:r>
            <a:r>
              <a:rPr lang="en-US" altLang="zh-CN" sz="1500" b="1" dirty="0">
                <a:solidFill>
                  <a:srgbClr val="7030A0"/>
                </a:solidFill>
                <a:latin typeface="微软雅黑" pitchFamily="34" charset="-122"/>
                <a:ea typeface="微软雅黑" pitchFamily="34" charset="-122"/>
              </a:rPr>
              <a:t>session</a:t>
            </a:r>
            <a:r>
              <a:rPr lang="zh-CN" altLang="en-US" sz="1500" b="1" dirty="0">
                <a:solidFill>
                  <a:srgbClr val="7030A0"/>
                </a:solidFill>
                <a:latin typeface="微软雅黑" pitchFamily="34" charset="-122"/>
                <a:ea typeface="微软雅黑" pitchFamily="34" charset="-122"/>
              </a:rPr>
              <a:t>中，否则无法共享这个最新对象</a:t>
            </a:r>
            <a:endParaRPr lang="en-US" altLang="zh-CN" sz="1500" b="1" dirty="0">
              <a:solidFill>
                <a:srgbClr val="7030A0"/>
              </a:solidFill>
              <a:latin typeface="微软雅黑" pitchFamily="34" charset="-122"/>
              <a:ea typeface="微软雅黑" pitchFamily="34" charset="-122"/>
            </a:endParaRPr>
          </a:p>
          <a:p>
            <a:pPr marL="216044" indent="-216044">
              <a:buFont typeface="Wingdings" pitchFamily="2" charset="2"/>
              <a:buChar char="l"/>
              <a:defRPr/>
            </a:pPr>
            <a:r>
              <a:rPr lang="zh-CN" altLang="en-US" sz="1500" b="1" dirty="0">
                <a:solidFill>
                  <a:srgbClr val="7030A0"/>
                </a:solidFill>
                <a:latin typeface="微软雅黑" pitchFamily="34" charset="-122"/>
                <a:ea typeface="微软雅黑" pitchFamily="34" charset="-122"/>
              </a:rPr>
              <a:t>共享数据写到共享区，应用私有数据写到私有区</a:t>
            </a:r>
            <a:endParaRPr lang="zh-CN" altLang="en-US" sz="15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7209654" y="3762029"/>
            <a:ext cx="465607" cy="32403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flipH="1">
            <a:off x="9933448" y="3284018"/>
            <a:ext cx="496033"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flipH="1">
            <a:off x="9933448" y="3674476"/>
            <a:ext cx="496033" cy="0"/>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10429481" y="3176718"/>
            <a:ext cx="1360123" cy="578014"/>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500" dirty="0" err="1">
                <a:latin typeface="微软雅黑" pitchFamily="34" charset="-122"/>
                <a:ea typeface="微软雅黑" pitchFamily="34" charset="-122"/>
              </a:rPr>
              <a:t>setAttribute</a:t>
            </a:r>
            <a:endParaRPr lang="en-US" altLang="zh-CN" sz="1500" dirty="0">
              <a:latin typeface="微软雅黑" pitchFamily="34" charset="-122"/>
              <a:ea typeface="微软雅黑" pitchFamily="34" charset="-122"/>
            </a:endParaRPr>
          </a:p>
          <a:p>
            <a:pPr eaLnBrk="1" hangingPunct="1"/>
            <a:r>
              <a:rPr lang="en-US" altLang="zh-CN" sz="1500" dirty="0" err="1">
                <a:latin typeface="微软雅黑" pitchFamily="34" charset="-122"/>
                <a:ea typeface="微软雅黑" pitchFamily="34" charset="-122"/>
              </a:rPr>
              <a:t>getAttribute</a:t>
            </a:r>
            <a:endParaRPr lang="zh-CN" altLang="en-US" sz="1500" dirty="0">
              <a:latin typeface="微软雅黑" pitchFamily="34" charset="-122"/>
              <a:ea typeface="微软雅黑" pitchFamily="34" charset="-122"/>
            </a:endParaRPr>
          </a:p>
        </p:txBody>
      </p:sp>
      <p:sp>
        <p:nvSpPr>
          <p:cNvPr id="72" name="五边形 71"/>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967236" y="877966"/>
            <a:ext cx="1630845"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78" name="右大括号 77"/>
          <p:cNvSpPr/>
          <p:nvPr/>
        </p:nvSpPr>
        <p:spPr>
          <a:xfrm rot="16200000">
            <a:off x="8868007" y="2064305"/>
            <a:ext cx="144912" cy="1832797"/>
          </a:xfrm>
          <a:prstGeom prst="rightBrace">
            <a:avLst>
              <a:gd name="adj1" fmla="val 38230"/>
              <a:gd name="adj2" fmla="val 50000"/>
            </a:avLst>
          </a:prstGeom>
        </p:spPr>
        <p:style>
          <a:lnRef idx="1">
            <a:schemeClr val="accent6"/>
          </a:lnRef>
          <a:fillRef idx="0">
            <a:schemeClr val="accent6"/>
          </a:fillRef>
          <a:effectRef idx="0">
            <a:schemeClr val="accent6"/>
          </a:effectRef>
          <a:fontRef idx="minor">
            <a:schemeClr val="tx1"/>
          </a:fontRef>
        </p:style>
        <p:txBody>
          <a:bodyPr lIns="115224" tIns="57612" rIns="115224" bIns="57612" anchor="ctr"/>
          <a:lstStyle/>
          <a:p>
            <a:pPr algn="ctr">
              <a:defRPr/>
            </a:pPr>
            <a:endParaRPr lang="zh-CN" altLang="en-US" dirty="0">
              <a:latin typeface="微软雅黑" pitchFamily="34" charset="-122"/>
              <a:ea typeface="微软雅黑" pitchFamily="34" charset="-122"/>
            </a:endParaRPr>
          </a:p>
        </p:txBody>
      </p:sp>
      <p:sp>
        <p:nvSpPr>
          <p:cNvPr id="79" name="TextBox 35"/>
          <p:cNvSpPr txBox="1">
            <a:spLocks noChangeArrowheads="1"/>
          </p:cNvSpPr>
          <p:nvPr/>
        </p:nvSpPr>
        <p:spPr bwMode="auto">
          <a:xfrm>
            <a:off x="7903796" y="2545331"/>
            <a:ext cx="1885395" cy="34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500" dirty="0">
                <a:latin typeface="微软雅黑" pitchFamily="34" charset="-122"/>
                <a:ea typeface="微软雅黑" pitchFamily="34" charset="-122"/>
              </a:rPr>
              <a:t>私有</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数据</a:t>
            </a:r>
            <a:r>
              <a:rPr lang="zh-CN" altLang="en-US" sz="1500" dirty="0">
                <a:latin typeface="微软雅黑" pitchFamily="34" charset="-122"/>
                <a:ea typeface="微软雅黑" pitchFamily="34" charset="-122"/>
              </a:rPr>
              <a:t>区</a:t>
            </a:r>
          </a:p>
        </p:txBody>
      </p:sp>
      <p:sp>
        <p:nvSpPr>
          <p:cNvPr id="80" name="TextBox 35"/>
          <p:cNvSpPr txBox="1">
            <a:spLocks noChangeArrowheads="1"/>
          </p:cNvSpPr>
          <p:nvPr/>
        </p:nvSpPr>
        <p:spPr bwMode="auto">
          <a:xfrm>
            <a:off x="10203515" y="2703287"/>
            <a:ext cx="1652959" cy="34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500" dirty="0">
                <a:latin typeface="微软雅黑" pitchFamily="34" charset="-122"/>
                <a:ea typeface="微软雅黑" pitchFamily="34" charset="-122"/>
              </a:rPr>
              <a:t>标准</a:t>
            </a:r>
            <a:r>
              <a:rPr lang="en-US" altLang="zh-CN" sz="1500" dirty="0">
                <a:latin typeface="微软雅黑" pitchFamily="34" charset="-122"/>
                <a:ea typeface="微软雅黑" pitchFamily="34" charset="-122"/>
              </a:rPr>
              <a:t>session API</a:t>
            </a:r>
            <a:endParaRPr lang="zh-CN" altLang="en-US" sz="1500" dirty="0">
              <a:latin typeface="微软雅黑" pitchFamily="34" charset="-122"/>
              <a:ea typeface="微软雅黑" pitchFamily="34" charset="-122"/>
            </a:endParaRPr>
          </a:p>
        </p:txBody>
      </p:sp>
      <p:sp>
        <p:nvSpPr>
          <p:cNvPr id="81" name="TextBox 8"/>
          <p:cNvSpPr txBox="1">
            <a:spLocks noChangeArrowheads="1"/>
          </p:cNvSpPr>
          <p:nvPr/>
        </p:nvSpPr>
        <p:spPr bwMode="auto">
          <a:xfrm>
            <a:off x="8126168" y="3117564"/>
            <a:ext cx="713599"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7926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122951" y="8364283"/>
            <a:ext cx="3860297" cy="248660"/>
          </a:xfrm>
        </p:spPr>
        <p:txBody>
          <a:bodyPr/>
          <a:lstStyle/>
          <a:p>
            <a:r>
              <a:rPr lang="zh-CN" altLang="en-US" dirty="0"/>
              <a:t>信息化创造价值</a:t>
            </a:r>
          </a:p>
        </p:txBody>
      </p:sp>
      <p:sp>
        <p:nvSpPr>
          <p:cNvPr id="3" name="灯片编号占位符 2"/>
          <p:cNvSpPr>
            <a:spLocks noGrp="1"/>
          </p:cNvSpPr>
          <p:nvPr>
            <p:ph type="sldNum" sz="quarter" idx="12"/>
          </p:nvPr>
        </p:nvSpPr>
        <p:spPr>
          <a:xfrm>
            <a:off x="10545624" y="8342615"/>
            <a:ext cx="1439973" cy="295548"/>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803166" y="1"/>
            <a:ext cx="11098355" cy="78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nchor="ctr"/>
          <a:lstStyle/>
          <a:p>
            <a:pPr eaLnBrk="0" hangingPunct="0">
              <a:spcBef>
                <a:spcPct val="25000"/>
              </a:spcBef>
            </a:pPr>
            <a:endParaRPr lang="zh-CN" altLang="en-US" sz="35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1" y="1791277"/>
            <a:ext cx="12171101"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76191" y="786956"/>
            <a:ext cx="1056080" cy="1094893"/>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anchor="ctr"/>
          <a:lstStyle/>
          <a:p>
            <a:pPr algn="ctr" defTabSz="1612329">
              <a:defRPr/>
            </a:pPr>
            <a:r>
              <a:rPr lang="zh-CN" altLang="en-US" b="1" dirty="0">
                <a:solidFill>
                  <a:schemeClr val="tx1"/>
                </a:solidFill>
                <a:latin typeface="微软雅黑" pitchFamily="34" charset="-122"/>
                <a:ea typeface="微软雅黑" pitchFamily="34" charset="-122"/>
              </a:rPr>
              <a:t>大纲</a:t>
            </a:r>
          </a:p>
        </p:txBody>
      </p:sp>
      <p:sp>
        <p:nvSpPr>
          <p:cNvPr id="48" name="TextBox 10"/>
          <p:cNvSpPr txBox="1">
            <a:spLocks noChangeArrowheads="1"/>
          </p:cNvSpPr>
          <p:nvPr/>
        </p:nvSpPr>
        <p:spPr bwMode="auto">
          <a:xfrm>
            <a:off x="624336" y="2014684"/>
            <a:ext cx="12143852" cy="4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24" tIns="57612" rIns="115224" bIns="5761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主从复制架构：</a:t>
            </a:r>
            <a:endParaRPr lang="zh-CN" altLang="en-US" dirty="0">
              <a:latin typeface="微软雅黑" pitchFamily="34" charset="-122"/>
              <a:ea typeface="微软雅黑" pitchFamily="34" charset="-122"/>
            </a:endParaRPr>
          </a:p>
        </p:txBody>
      </p:sp>
      <p:sp>
        <p:nvSpPr>
          <p:cNvPr id="72" name="五边形 71"/>
          <p:cNvSpPr/>
          <p:nvPr/>
        </p:nvSpPr>
        <p:spPr bwMode="auto">
          <a:xfrm>
            <a:off x="1007305" y="877966"/>
            <a:ext cx="1151978" cy="730600"/>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967236" y="877966"/>
            <a:ext cx="1630845" cy="730600"/>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22682" tIns="57612" rIns="22682" bIns="57612"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7535179" y="877525"/>
            <a:ext cx="232168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5423220" y="899664"/>
            <a:ext cx="2412123" cy="730599"/>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9647139" y="877525"/>
            <a:ext cx="2428989"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3311260" y="877966"/>
            <a:ext cx="2378922" cy="730600"/>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lIns="115224" tIns="57612" rIns="115224" bIns="57612" anchor="ctr"/>
          <a:lstStyle/>
          <a:p>
            <a:pPr algn="ctr" defTabSz="1612329"/>
            <a:r>
              <a:rPr lang="zh-CN" altLang="en-US" dirty="0">
                <a:solidFill>
                  <a:srgbClr val="A6A6A6"/>
                </a:solidFill>
                <a:latin typeface="微软雅黑" pitchFamily="34" charset="-122"/>
                <a:ea typeface="微软雅黑" pitchFamily="34" charset="-122"/>
              </a:rPr>
              <a:t>性能测试</a:t>
            </a:r>
          </a:p>
        </p:txBody>
      </p:sp>
      <p:sp>
        <p:nvSpPr>
          <p:cNvPr id="6" name="矩形 5"/>
          <p:cNvSpPr/>
          <p:nvPr/>
        </p:nvSpPr>
        <p:spPr>
          <a:xfrm>
            <a:off x="1954580" y="2481624"/>
            <a:ext cx="7679852" cy="405049"/>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dirty="0" err="1" smtClean="0">
                <a:latin typeface="微软雅黑" pitchFamily="34" charset="-122"/>
                <a:ea typeface="微软雅黑" pitchFamily="34" charset="-122"/>
              </a:rPr>
              <a:t>ClientApplication</a:t>
            </a:r>
            <a:endParaRPr lang="zh-CN" altLang="en-US" dirty="0">
              <a:latin typeface="微软雅黑" pitchFamily="34" charset="-122"/>
              <a:ea typeface="微软雅黑" pitchFamily="34" charset="-122"/>
            </a:endParaRPr>
          </a:p>
        </p:txBody>
      </p:sp>
      <p:sp>
        <p:nvSpPr>
          <p:cNvPr id="7" name="矩形 6"/>
          <p:cNvSpPr/>
          <p:nvPr/>
        </p:nvSpPr>
        <p:spPr>
          <a:xfrm>
            <a:off x="1954580" y="2886673"/>
            <a:ext cx="7679852" cy="365174"/>
          </a:xfrm>
          <a:prstGeom prst="rect">
            <a:avLst/>
          </a:prstGeom>
        </p:spPr>
        <p:style>
          <a:lnRef idx="1">
            <a:schemeClr val="accent4"/>
          </a:lnRef>
          <a:fillRef idx="3">
            <a:schemeClr val="accent4"/>
          </a:fillRef>
          <a:effectRef idx="2">
            <a:schemeClr val="accent4"/>
          </a:effectRef>
          <a:fontRef idx="minor">
            <a:schemeClr val="lt1"/>
          </a:fontRef>
        </p:style>
        <p:txBody>
          <a:bodyPr lIns="115224" tIns="57612" rIns="115224" bIns="57612" rtlCol="0" anchor="ctr"/>
          <a:lstStyle/>
          <a:p>
            <a:pPr algn="ctr"/>
            <a:r>
              <a:rPr lang="en-US" altLang="zh-CN" dirty="0" smtClean="0">
                <a:latin typeface="微软雅黑" pitchFamily="34" charset="-122"/>
                <a:ea typeface="微软雅黑" pitchFamily="34" charset="-122"/>
              </a:rPr>
              <a:t>Driver</a:t>
            </a:r>
            <a:endParaRPr lang="zh-CN" altLang="en-US" dirty="0">
              <a:latin typeface="微软雅黑" pitchFamily="34" charset="-122"/>
              <a:ea typeface="微软雅黑" pitchFamily="34" charset="-122"/>
            </a:endParaRPr>
          </a:p>
        </p:txBody>
      </p:sp>
      <p:cxnSp>
        <p:nvCxnSpPr>
          <p:cNvPr id="9" name="直接箭头连接符 8"/>
          <p:cNvCxnSpPr/>
          <p:nvPr/>
        </p:nvCxnSpPr>
        <p:spPr>
          <a:xfrm>
            <a:off x="4257362" y="3251847"/>
            <a:ext cx="0" cy="82164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90505" y="3251847"/>
            <a:ext cx="0" cy="821642"/>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3586550" y="4073488"/>
            <a:ext cx="3158284" cy="7303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5224" tIns="57612" rIns="115224" bIns="57612" rtlCol="0" anchor="ctr"/>
          <a:lstStyle/>
          <a:p>
            <a:pPr algn="ctr"/>
            <a:r>
              <a:rPr lang="en-US" altLang="zh-CN" dirty="0" smtClean="0">
                <a:latin typeface="微软雅黑" pitchFamily="34" charset="-122"/>
                <a:ea typeface="微软雅黑" pitchFamily="34" charset="-122"/>
              </a:rPr>
              <a:t>Primary</a:t>
            </a:r>
            <a:endParaRPr lang="zh-CN" altLang="en-US" dirty="0">
              <a:latin typeface="微软雅黑" pitchFamily="34" charset="-122"/>
              <a:ea typeface="微软雅黑" pitchFamily="34" charset="-122"/>
            </a:endParaRPr>
          </a:p>
        </p:txBody>
      </p:sp>
      <p:sp>
        <p:nvSpPr>
          <p:cNvPr id="15" name="矩形 14"/>
          <p:cNvSpPr/>
          <p:nvPr/>
        </p:nvSpPr>
        <p:spPr>
          <a:xfrm>
            <a:off x="981194" y="6882787"/>
            <a:ext cx="2111958" cy="730348"/>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rtlCol="0" anchor="ctr"/>
          <a:lstStyle/>
          <a:p>
            <a:pPr algn="ctr"/>
            <a:r>
              <a:rPr lang="en-US" altLang="zh-CN" dirty="0" smtClean="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8" name="矩形 77"/>
          <p:cNvSpPr/>
          <p:nvPr/>
        </p:nvSpPr>
        <p:spPr>
          <a:xfrm>
            <a:off x="8011626" y="6710218"/>
            <a:ext cx="2111958" cy="730348"/>
          </a:xfrm>
          <a:prstGeom prst="rect">
            <a:avLst/>
          </a:prstGeom>
        </p:spPr>
        <p:style>
          <a:lnRef idx="1">
            <a:schemeClr val="accent3"/>
          </a:lnRef>
          <a:fillRef idx="3">
            <a:schemeClr val="accent3"/>
          </a:fillRef>
          <a:effectRef idx="2">
            <a:schemeClr val="accent3"/>
          </a:effectRef>
          <a:fontRef idx="minor">
            <a:schemeClr val="lt1"/>
          </a:fontRef>
        </p:style>
        <p:txBody>
          <a:bodyPr lIns="115224" tIns="57612" rIns="115224" bIns="57612" rtlCol="0" anchor="ctr"/>
          <a:lstStyle/>
          <a:p>
            <a:pPr algn="ctr"/>
            <a:r>
              <a:rPr lang="en-US" altLang="zh-CN" dirty="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9" name="矩形 78"/>
          <p:cNvSpPr/>
          <p:nvPr/>
        </p:nvSpPr>
        <p:spPr>
          <a:xfrm>
            <a:off x="4124536" y="5773993"/>
            <a:ext cx="2111958" cy="730348"/>
          </a:xfrm>
          <a:prstGeom prst="rect">
            <a:avLst/>
          </a:prstGeom>
        </p:spPr>
        <p:style>
          <a:lnRef idx="1">
            <a:schemeClr val="accent6"/>
          </a:lnRef>
          <a:fillRef idx="3">
            <a:schemeClr val="accent6"/>
          </a:fillRef>
          <a:effectRef idx="2">
            <a:schemeClr val="accent6"/>
          </a:effectRef>
          <a:fontRef idx="minor">
            <a:schemeClr val="lt1"/>
          </a:fontRef>
        </p:style>
        <p:txBody>
          <a:bodyPr lIns="115224" tIns="57612" rIns="115224" bIns="57612" rtlCol="0" anchor="ctr"/>
          <a:lstStyle/>
          <a:p>
            <a:pPr algn="ctr"/>
            <a:r>
              <a:rPr lang="en-US" altLang="zh-CN" dirty="0" smtClean="0">
                <a:latin typeface="微软雅黑" pitchFamily="34" charset="-122"/>
                <a:ea typeface="微软雅黑" pitchFamily="34" charset="-122"/>
              </a:rPr>
              <a:t>Arbiter</a:t>
            </a:r>
          </a:p>
          <a:p>
            <a:pPr algn="ctr"/>
            <a:r>
              <a:rPr lang="en-US" altLang="zh-CN" dirty="0" smtClean="0">
                <a:latin typeface="微软雅黑" pitchFamily="34" charset="-122"/>
                <a:ea typeface="微软雅黑" pitchFamily="34" charset="-122"/>
              </a:rPr>
              <a:t>(Vote only)</a:t>
            </a:r>
            <a:endParaRPr lang="zh-CN" altLang="en-US" dirty="0">
              <a:latin typeface="微软雅黑" pitchFamily="34" charset="-122"/>
              <a:ea typeface="微软雅黑" pitchFamily="34" charset="-122"/>
            </a:endParaRPr>
          </a:p>
        </p:txBody>
      </p:sp>
      <p:cxnSp>
        <p:nvCxnSpPr>
          <p:cNvPr id="17" name="直接箭头连接符 16"/>
          <p:cNvCxnSpPr/>
          <p:nvPr/>
        </p:nvCxnSpPr>
        <p:spPr>
          <a:xfrm flipH="1">
            <a:off x="2626518" y="4803836"/>
            <a:ext cx="1344025" cy="202357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49464" y="4803836"/>
            <a:ext cx="1844997" cy="1889727"/>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242576" y="3251848"/>
            <a:ext cx="0" cy="3575566"/>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80" name="直接箭头连接符 79"/>
          <p:cNvCxnSpPr>
            <a:endCxn id="78" idx="0"/>
          </p:cNvCxnSpPr>
          <p:nvPr/>
        </p:nvCxnSpPr>
        <p:spPr>
          <a:xfrm>
            <a:off x="9067605" y="3251848"/>
            <a:ext cx="0" cy="3458371"/>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3093153" y="3371117"/>
            <a:ext cx="1134356" cy="470292"/>
          </a:xfrm>
          <a:prstGeom prst="rect">
            <a:avLst/>
          </a:prstGeom>
          <a:noFill/>
        </p:spPr>
        <p:txBody>
          <a:bodyPr wrap="none" lIns="115224" tIns="57612" rIns="115224" bIns="57612" rtlCol="0">
            <a:spAutoFit/>
          </a:bodyPr>
          <a:lstStyle/>
          <a:p>
            <a:r>
              <a:rPr lang="en-US" altLang="zh-CN" dirty="0" smtClean="0">
                <a:solidFill>
                  <a:srgbClr val="00B0F0"/>
                </a:solidFill>
                <a:latin typeface="微软雅黑" pitchFamily="34" charset="-122"/>
                <a:ea typeface="微软雅黑" pitchFamily="34" charset="-122"/>
              </a:rPr>
              <a:t>Writes</a:t>
            </a:r>
            <a:endParaRPr lang="zh-CN" altLang="en-US" dirty="0">
              <a:solidFill>
                <a:srgbClr val="00B0F0"/>
              </a:solidFill>
              <a:latin typeface="微软雅黑" pitchFamily="34" charset="-122"/>
              <a:ea typeface="微软雅黑" pitchFamily="34" charset="-122"/>
            </a:endParaRPr>
          </a:p>
        </p:txBody>
      </p:sp>
      <p:sp>
        <p:nvSpPr>
          <p:cNvPr id="81" name="TextBox 80"/>
          <p:cNvSpPr txBox="1"/>
          <p:nvPr/>
        </p:nvSpPr>
        <p:spPr>
          <a:xfrm>
            <a:off x="3753926" y="6593290"/>
            <a:ext cx="1652574" cy="470292"/>
          </a:xfrm>
          <a:prstGeom prst="rect">
            <a:avLst/>
          </a:prstGeom>
          <a:noFill/>
        </p:spPr>
        <p:txBody>
          <a:bodyPr wrap="none" lIns="115224" tIns="57612" rIns="115224" bIns="57612" rtlCol="0">
            <a:spAutoFit/>
          </a:bodyPr>
          <a:lstStyle/>
          <a:p>
            <a:r>
              <a:rPr lang="en-US" altLang="zh-CN" dirty="0" smtClean="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2" name="TextBox 81"/>
          <p:cNvSpPr txBox="1"/>
          <p:nvPr/>
        </p:nvSpPr>
        <p:spPr>
          <a:xfrm>
            <a:off x="9195376" y="3662511"/>
            <a:ext cx="1071774" cy="470292"/>
          </a:xfrm>
          <a:prstGeom prst="rect">
            <a:avLst/>
          </a:prstGeom>
          <a:noFill/>
        </p:spPr>
        <p:txBody>
          <a:bodyPr wrap="none" lIns="115224" tIns="57612" rIns="115224" bIns="57612" rtlCol="0">
            <a:spAutoFit/>
          </a:bodyPr>
          <a:lstStyle/>
          <a:p>
            <a:r>
              <a:rPr lang="en-US" altLang="zh-CN" dirty="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sp>
        <p:nvSpPr>
          <p:cNvPr id="83" name="TextBox 82"/>
          <p:cNvSpPr txBox="1"/>
          <p:nvPr/>
        </p:nvSpPr>
        <p:spPr>
          <a:xfrm>
            <a:off x="1162349" y="3428387"/>
            <a:ext cx="1071774" cy="470292"/>
          </a:xfrm>
          <a:prstGeom prst="rect">
            <a:avLst/>
          </a:prstGeom>
          <a:noFill/>
        </p:spPr>
        <p:txBody>
          <a:bodyPr wrap="none" lIns="115224" tIns="57612" rIns="115224" bIns="57612" rtlCol="0">
            <a:spAutoFit/>
          </a:bodyPr>
          <a:lstStyle/>
          <a:p>
            <a:r>
              <a:rPr lang="en-US" altLang="zh-CN" dirty="0" smtClean="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cxnSp>
        <p:nvCxnSpPr>
          <p:cNvPr id="25" name="直接箭头连接符 24"/>
          <p:cNvCxnSpPr>
            <a:stCxn id="79" idx="0"/>
            <a:endCxn id="14" idx="2"/>
          </p:cNvCxnSpPr>
          <p:nvPr/>
        </p:nvCxnSpPr>
        <p:spPr>
          <a:xfrm flipH="1" flipV="1">
            <a:off x="5165693" y="4803837"/>
            <a:ext cx="14823" cy="970156"/>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79" idx="1"/>
            <a:endCxn id="15" idx="3"/>
          </p:cNvCxnSpPr>
          <p:nvPr/>
        </p:nvCxnSpPr>
        <p:spPr>
          <a:xfrm flipH="1">
            <a:off x="3093153" y="6139168"/>
            <a:ext cx="1031383" cy="1108793"/>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84" name="直接箭头连接符 83"/>
          <p:cNvCxnSpPr>
            <a:stCxn id="79" idx="3"/>
          </p:cNvCxnSpPr>
          <p:nvPr/>
        </p:nvCxnSpPr>
        <p:spPr>
          <a:xfrm>
            <a:off x="6236493" y="6139168"/>
            <a:ext cx="1775132" cy="1108793"/>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rot="18213876">
            <a:off x="1939133" y="5385514"/>
            <a:ext cx="2107314" cy="470292"/>
          </a:xfrm>
          <a:prstGeom prst="rect">
            <a:avLst/>
          </a:prstGeom>
          <a:noFill/>
        </p:spPr>
        <p:txBody>
          <a:bodyPr wrap="none" lIns="115224" tIns="57612" rIns="115224" bIns="57612"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6" name="TextBox 85"/>
          <p:cNvSpPr txBox="1"/>
          <p:nvPr/>
        </p:nvSpPr>
        <p:spPr>
          <a:xfrm rot="2843783">
            <a:off x="6386545" y="5264262"/>
            <a:ext cx="2107314" cy="470292"/>
          </a:xfrm>
          <a:prstGeom prst="rect">
            <a:avLst/>
          </a:prstGeom>
          <a:noFill/>
        </p:spPr>
        <p:txBody>
          <a:bodyPr wrap="none" lIns="115224" tIns="57612" rIns="115224" bIns="57612"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7" name="TextBox 86"/>
          <p:cNvSpPr txBox="1"/>
          <p:nvPr/>
        </p:nvSpPr>
        <p:spPr>
          <a:xfrm>
            <a:off x="5683195" y="6693563"/>
            <a:ext cx="1652574" cy="470292"/>
          </a:xfrm>
          <a:prstGeom prst="rect">
            <a:avLst/>
          </a:prstGeom>
          <a:noFill/>
        </p:spPr>
        <p:txBody>
          <a:bodyPr wrap="none" lIns="115224" tIns="57612" rIns="115224" bIns="57612" rtlCol="0">
            <a:spAutoFit/>
          </a:bodyPr>
          <a:lstStyle/>
          <a:p>
            <a:r>
              <a:rPr lang="en-US" altLang="zh-CN" dirty="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8" name="TextBox 87"/>
          <p:cNvSpPr txBox="1"/>
          <p:nvPr/>
        </p:nvSpPr>
        <p:spPr>
          <a:xfrm>
            <a:off x="5114658" y="5225629"/>
            <a:ext cx="1652574" cy="470292"/>
          </a:xfrm>
          <a:prstGeom prst="rect">
            <a:avLst/>
          </a:prstGeom>
          <a:noFill/>
        </p:spPr>
        <p:txBody>
          <a:bodyPr wrap="none" lIns="115224" tIns="57612" rIns="115224" bIns="57612" rtlCol="0">
            <a:spAutoFit/>
          </a:bodyPr>
          <a:lstStyle>
            <a:defPPr>
              <a:defRPr lang="zh-CN"/>
            </a:defPPr>
            <a:lvl1pPr>
              <a:defRPr>
                <a:solidFill>
                  <a:srgbClr val="C00000"/>
                </a:solidFill>
              </a:defRPr>
            </a:lvl1pPr>
          </a:lstStyle>
          <a:p>
            <a:r>
              <a:rPr lang="en-US" altLang="zh-CN" dirty="0">
                <a:latin typeface="微软雅黑" pitchFamily="34" charset="-122"/>
                <a:ea typeface="微软雅黑" pitchFamily="34" charset="-122"/>
              </a:rPr>
              <a:t>Heartbeat</a:t>
            </a:r>
            <a:endParaRPr lang="zh-CN" altLang="en-US" dirty="0">
              <a:latin typeface="微软雅黑" pitchFamily="34" charset="-122"/>
              <a:ea typeface="微软雅黑" pitchFamily="34" charset="-122"/>
            </a:endParaRPr>
          </a:p>
        </p:txBody>
      </p:sp>
      <p:sp>
        <p:nvSpPr>
          <p:cNvPr id="89" name="TextBox 88"/>
          <p:cNvSpPr txBox="1"/>
          <p:nvPr/>
        </p:nvSpPr>
        <p:spPr>
          <a:xfrm>
            <a:off x="6055440" y="3370959"/>
            <a:ext cx="1071774" cy="470292"/>
          </a:xfrm>
          <a:prstGeom prst="rect">
            <a:avLst/>
          </a:prstGeom>
          <a:noFill/>
        </p:spPr>
        <p:txBody>
          <a:bodyPr wrap="none" lIns="115224" tIns="57612" rIns="115224" bIns="57612" rtlCol="0">
            <a:spAutoFit/>
          </a:bodyPr>
          <a:lstStyle>
            <a:defPPr>
              <a:defRPr lang="zh-CN"/>
            </a:defPPr>
            <a:lvl1pPr>
              <a:defRPr>
                <a:solidFill>
                  <a:srgbClr val="92D050"/>
                </a:solidFill>
              </a:defRPr>
            </a:lvl1pPr>
          </a:lstStyle>
          <a:p>
            <a:r>
              <a:rPr lang="en-US" altLang="zh-CN" dirty="0">
                <a:latin typeface="微软雅黑" pitchFamily="34" charset="-122"/>
                <a:ea typeface="微软雅黑" pitchFamily="34" charset="-122"/>
              </a:rPr>
              <a:t>Reads</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218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5330</TotalTime>
  <Words>3407</Words>
  <Application>Microsoft Office PowerPoint</Application>
  <PresentationFormat>自定义</PresentationFormat>
  <Paragraphs>678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SanyPDP会话共享介绍</vt:lpstr>
      <vt:lpstr>大纲</vt:lpstr>
      <vt:lpstr>会话共享概述</vt:lpstr>
      <vt:lpstr>会话共享概述</vt:lpstr>
      <vt:lpstr>会话共享概述</vt:lpstr>
      <vt:lpstr>会话共享-逻辑架构</vt:lpstr>
      <vt:lpstr>会话共享-session存储结构</vt:lpstr>
      <vt:lpstr>会话共享-session存储结构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领导决策</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home-zjy</cp:lastModifiedBy>
  <cp:revision>423</cp:revision>
  <dcterms:created xsi:type="dcterms:W3CDTF">2013-06-19T00:44:05Z</dcterms:created>
  <dcterms:modified xsi:type="dcterms:W3CDTF">2016-03-02T14:36:45Z</dcterms:modified>
</cp:coreProperties>
</file>