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516" r:id="rId3"/>
    <p:sldId id="517" r:id="rId4"/>
    <p:sldId id="525" r:id="rId5"/>
    <p:sldId id="522" r:id="rId6"/>
    <p:sldId id="518" r:id="rId7"/>
    <p:sldId id="519" r:id="rId8"/>
    <p:sldId id="520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45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F"/>
    <a:srgbClr val="FFE089"/>
    <a:srgbClr val="1403EF"/>
    <a:srgbClr val="007E0F"/>
    <a:srgbClr val="FF3D01"/>
    <a:srgbClr val="ABD7FF"/>
    <a:srgbClr val="8AB1FE"/>
    <a:srgbClr val="C00000"/>
    <a:srgbClr val="EB4B03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704" autoAdjust="0"/>
  </p:normalViewPr>
  <p:slideViewPr>
    <p:cSldViewPr>
      <p:cViewPr>
        <p:scale>
          <a:sx n="93" d="100"/>
          <a:sy n="93" d="100"/>
        </p:scale>
        <p:origin x="-1254" y="72"/>
      </p:cViewPr>
      <p:guideLst>
        <p:guide orient="horz" pos="2160"/>
        <p:guide orient="horz"/>
        <p:guide pos="2880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一、平台组成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二、平台特点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、平台应用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、平台相关资源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03C9BF52-01E0-41B9-A34A-81992CF1B731}" type="presOf" srcId="{6712EC22-443A-429F-B8B9-8F4F78B2EA5C}" destId="{5D7F0F87-A54C-45D5-94CB-EEFFBE19E8D0}" srcOrd="0" destOrd="0" presId="urn:microsoft.com/office/officeart/2005/8/layout/cycle2"/>
    <dgm:cxn modelId="{F4999559-EA6E-4E09-BD62-7D7BAB6CA33B}" type="presOf" srcId="{613018C8-F35B-4B84-BBE7-D1726E3B5B42}" destId="{2AE2A15C-DC33-42AE-8434-508B5DF42518}" srcOrd="0" destOrd="0" presId="urn:microsoft.com/office/officeart/2005/8/layout/cycle2"/>
    <dgm:cxn modelId="{1CD7A6CA-232F-44B2-8385-EA13C93E68E1}" type="presOf" srcId="{19C41FFB-6406-4FC6-BB4A-D20A2469B266}" destId="{01C619FD-25F5-45D1-85AB-482A8B32E0EB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7A097336-A44D-4243-8F2E-6BCF63AF565E}" type="presOf" srcId="{D4C81255-1BC2-42BC-82CE-0B42938B37CB}" destId="{5E3DFE37-0C8C-4F8F-B849-21DD35BFD90A}" srcOrd="1" destOrd="0" presId="urn:microsoft.com/office/officeart/2005/8/layout/cycle2"/>
    <dgm:cxn modelId="{35936948-6B31-4020-9142-7CDDF330C897}" type="presOf" srcId="{B0067F24-2B6F-477E-A095-8917E1208E4F}" destId="{8432B3B9-C078-4FBD-BD53-63D21DADFF33}" srcOrd="0" destOrd="0" presId="urn:microsoft.com/office/officeart/2005/8/layout/cycle2"/>
    <dgm:cxn modelId="{CF812C29-02A7-47AC-AAC9-623A9A37E1F7}" type="presOf" srcId="{5550289A-E43C-488E-BAED-98BA52CFF863}" destId="{774971AE-ADD5-45AE-8603-FE7CC10BFC67}" srcOrd="0" destOrd="0" presId="urn:microsoft.com/office/officeart/2005/8/layout/cycle2"/>
    <dgm:cxn modelId="{DFD3218F-9467-41C9-95CF-C7B854E26629}" type="presOf" srcId="{D235914C-F1BC-4765-B4FD-765B4CD5E27A}" destId="{85CCEF99-4247-4044-AF64-8B6CA8806184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B924D78B-0A88-4F1E-8386-C8DE37D6A166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0B9FC8A5-0138-43F1-964A-B30399352F75}" type="presOf" srcId="{EB7FE703-8518-4529-AE21-5B4D16EDF477}" destId="{E89DF330-3013-4A1A-8F57-0C3D797DB65B}" srcOrd="1" destOrd="0" presId="urn:microsoft.com/office/officeart/2005/8/layout/cycle2"/>
    <dgm:cxn modelId="{BC9A1DB0-9E90-4D76-BFBD-B7335DA10467}" type="presOf" srcId="{D4C81255-1BC2-42BC-82CE-0B42938B37CB}" destId="{8EF72819-F8B5-407D-9AA0-31297C876413}" srcOrd="0" destOrd="0" presId="urn:microsoft.com/office/officeart/2005/8/layout/cycle2"/>
    <dgm:cxn modelId="{169EE777-67EA-47DA-B348-C0BEA6747E8D}" type="presOf" srcId="{B0067F24-2B6F-477E-A095-8917E1208E4F}" destId="{C3D823D2-35D1-46DC-BFC7-F1046A413977}" srcOrd="1" destOrd="0" presId="urn:microsoft.com/office/officeart/2005/8/layout/cycle2"/>
    <dgm:cxn modelId="{16D5E564-825E-4FAA-AAC6-31E3D404E4FC}" type="presOf" srcId="{EB7FE703-8518-4529-AE21-5B4D16EDF477}" destId="{1338F814-2274-424B-9C41-8ABA7DFCC809}" srcOrd="0" destOrd="0" presId="urn:microsoft.com/office/officeart/2005/8/layout/cycle2"/>
    <dgm:cxn modelId="{95BF74AB-CD2C-4DF6-A0FE-3868F342B19C}" type="presOf" srcId="{D235914C-F1BC-4765-B4FD-765B4CD5E27A}" destId="{365D448A-177F-4A9A-A71E-1D3BF7793E55}" srcOrd="1" destOrd="0" presId="urn:microsoft.com/office/officeart/2005/8/layout/cycle2"/>
    <dgm:cxn modelId="{B72BEB4E-DDC5-4D29-A626-EA7DA7AA0E91}" type="presParOf" srcId="{774971AE-ADD5-45AE-8603-FE7CC10BFC67}" destId="{01C619FD-25F5-45D1-85AB-482A8B32E0EB}" srcOrd="0" destOrd="0" presId="urn:microsoft.com/office/officeart/2005/8/layout/cycle2"/>
    <dgm:cxn modelId="{80DEEF39-134C-4FCB-A565-CED82B9E2728}" type="presParOf" srcId="{774971AE-ADD5-45AE-8603-FE7CC10BFC67}" destId="{8EF72819-F8B5-407D-9AA0-31297C876413}" srcOrd="1" destOrd="0" presId="urn:microsoft.com/office/officeart/2005/8/layout/cycle2"/>
    <dgm:cxn modelId="{6B8A1B87-19EF-411C-AF5C-583B43822682}" type="presParOf" srcId="{8EF72819-F8B5-407D-9AA0-31297C876413}" destId="{5E3DFE37-0C8C-4F8F-B849-21DD35BFD90A}" srcOrd="0" destOrd="0" presId="urn:microsoft.com/office/officeart/2005/8/layout/cycle2"/>
    <dgm:cxn modelId="{70AE57E1-48B4-4EDB-8272-A06433DDD42D}" type="presParOf" srcId="{774971AE-ADD5-45AE-8603-FE7CC10BFC67}" destId="{AFAC7779-C776-49B8-AE13-EE522201DFD3}" srcOrd="2" destOrd="0" presId="urn:microsoft.com/office/officeart/2005/8/layout/cycle2"/>
    <dgm:cxn modelId="{604024DF-027F-4C30-A17B-F2C9FE6922AC}" type="presParOf" srcId="{774971AE-ADD5-45AE-8603-FE7CC10BFC67}" destId="{8432B3B9-C078-4FBD-BD53-63D21DADFF33}" srcOrd="3" destOrd="0" presId="urn:microsoft.com/office/officeart/2005/8/layout/cycle2"/>
    <dgm:cxn modelId="{7D1AB427-F67E-4FE9-88F5-5F4C72B3345B}" type="presParOf" srcId="{8432B3B9-C078-4FBD-BD53-63D21DADFF33}" destId="{C3D823D2-35D1-46DC-BFC7-F1046A413977}" srcOrd="0" destOrd="0" presId="urn:microsoft.com/office/officeart/2005/8/layout/cycle2"/>
    <dgm:cxn modelId="{7B676381-96D4-4603-A841-4B1200C2045D}" type="presParOf" srcId="{774971AE-ADD5-45AE-8603-FE7CC10BFC67}" destId="{5D7F0F87-A54C-45D5-94CB-EEFFBE19E8D0}" srcOrd="4" destOrd="0" presId="urn:microsoft.com/office/officeart/2005/8/layout/cycle2"/>
    <dgm:cxn modelId="{562C26AA-BE8F-44D6-AAB9-CF4D55AE2F38}" type="presParOf" srcId="{774971AE-ADD5-45AE-8603-FE7CC10BFC67}" destId="{85CCEF99-4247-4044-AF64-8B6CA8806184}" srcOrd="5" destOrd="0" presId="urn:microsoft.com/office/officeart/2005/8/layout/cycle2"/>
    <dgm:cxn modelId="{7A96E548-A3D7-4386-B607-35D01035E4EE}" type="presParOf" srcId="{85CCEF99-4247-4044-AF64-8B6CA8806184}" destId="{365D448A-177F-4A9A-A71E-1D3BF7793E55}" srcOrd="0" destOrd="0" presId="urn:microsoft.com/office/officeart/2005/8/layout/cycle2"/>
    <dgm:cxn modelId="{BAC8B39B-98E7-4660-B64A-43557119E78F}" type="presParOf" srcId="{774971AE-ADD5-45AE-8603-FE7CC10BFC67}" destId="{2AE2A15C-DC33-42AE-8434-508B5DF42518}" srcOrd="6" destOrd="0" presId="urn:microsoft.com/office/officeart/2005/8/layout/cycle2"/>
    <dgm:cxn modelId="{16FD16EA-2021-4BE9-BCEB-1D3076268A6A}" type="presParOf" srcId="{774971AE-ADD5-45AE-8603-FE7CC10BFC67}" destId="{1338F814-2274-424B-9C41-8ABA7DFCC809}" srcOrd="7" destOrd="0" presId="urn:microsoft.com/office/officeart/2005/8/layout/cycle2"/>
    <dgm:cxn modelId="{D1D9DDE4-83EB-4F3B-A2D3-B77CC6105D8F}" type="presParOf" srcId="{1338F814-2274-424B-9C41-8ABA7DFCC809}" destId="{E89DF330-3013-4A1A-8F57-0C3D797DB65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省厅直属单位、地市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政府、企业、教育等部门门户网站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某大型制造企业财务报账系统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某大型制造企业混凝土检测系统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省移动门户网站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省公文传输系统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5EC24C-B1B6-48C8-95BF-C1DFE4DB2FE3}" type="presOf" srcId="{3D448556-285F-4CBA-A5F1-462F385C049F}" destId="{51C83D77-1E43-445D-B6C9-D660C89C36F3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C2A7A68F-740A-440D-8415-2F8FA25392FE}" type="presOf" srcId="{65B22F00-955D-4A68-88FE-BE5675B9383B}" destId="{ECFDBF44-4E65-4560-85B9-B20FF93DA665}" srcOrd="0" destOrd="0" presId="urn:microsoft.com/office/officeart/2005/8/layout/venn1"/>
    <dgm:cxn modelId="{1BDCE18E-0FC1-417B-A42B-EC604B90DF9B}" type="presOf" srcId="{5AD424D6-4761-4EF1-9EAF-ACF65D299259}" destId="{C3D02693-FB7A-4A7D-AA77-6AFEB397D694}" srcOrd="0" destOrd="0" presId="urn:microsoft.com/office/officeart/2005/8/layout/venn1"/>
    <dgm:cxn modelId="{75EE92C6-ABA0-4DF5-829D-FB19581AB963}" type="presOf" srcId="{ED5E003B-81F4-478A-949A-8B66C766AF9C}" destId="{E5F74357-13DD-4164-8983-F21725110C50}" srcOrd="0" destOrd="0" presId="urn:microsoft.com/office/officeart/2005/8/layout/venn1"/>
    <dgm:cxn modelId="{6FE8FC4B-D1E8-4F30-9146-F6960C796031}" type="presOf" srcId="{DF416261-FA50-460F-8452-9FA6A0DDACED}" destId="{4CEB4CA3-2DBD-4BBC-B382-507034DCF17D}" srcOrd="0" destOrd="0" presId="urn:microsoft.com/office/officeart/2005/8/layout/venn1"/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7C84A4E7-9487-4946-ADD4-FDFACE30DF86}" type="presOf" srcId="{888C2DA1-AD32-4F4C-B4B2-40B0ADE541B9}" destId="{E3989782-110B-4E29-84ED-0DCAAE1D3958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1F2B90D1-209A-4937-9B5D-0BAC8D6E611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CA9B0764-7BBE-410A-9C9E-96873F9E70F9}" type="presParOf" srcId="{E3989782-110B-4E29-84ED-0DCAAE1D3958}" destId="{DA413468-6955-4405-BFF6-A709EE21A3FB}" srcOrd="0" destOrd="0" presId="urn:microsoft.com/office/officeart/2005/8/layout/venn1"/>
    <dgm:cxn modelId="{92916308-CAB7-4DD4-965E-B72DEB2633BB}" type="presParOf" srcId="{E3989782-110B-4E29-84ED-0DCAAE1D3958}" destId="{ECFDBF44-4E65-4560-85B9-B20FF93DA665}" srcOrd="1" destOrd="0" presId="urn:microsoft.com/office/officeart/2005/8/layout/venn1"/>
    <dgm:cxn modelId="{5231202D-8BAF-4959-A412-DF972881A4C2}" type="presParOf" srcId="{E3989782-110B-4E29-84ED-0DCAAE1D3958}" destId="{F7D232EC-2080-4957-9117-EFB38FC3AB48}" srcOrd="2" destOrd="0" presId="urn:microsoft.com/office/officeart/2005/8/layout/venn1"/>
    <dgm:cxn modelId="{CB22664E-4E8D-44E2-8E27-8AB06A068A2F}" type="presParOf" srcId="{E3989782-110B-4E29-84ED-0DCAAE1D3958}" destId="{51C83D77-1E43-445D-B6C9-D660C89C36F3}" srcOrd="3" destOrd="0" presId="urn:microsoft.com/office/officeart/2005/8/layout/venn1"/>
    <dgm:cxn modelId="{86506C83-CC15-4B62-9B76-DF83EDB30122}" type="presParOf" srcId="{E3989782-110B-4E29-84ED-0DCAAE1D3958}" destId="{28856434-AD94-4A32-8FAF-0CB2FDB27167}" srcOrd="4" destOrd="0" presId="urn:microsoft.com/office/officeart/2005/8/layout/venn1"/>
    <dgm:cxn modelId="{0F381762-25C5-44DF-9F1E-F1828052026A}" type="presParOf" srcId="{E3989782-110B-4E29-84ED-0DCAAE1D3958}" destId="{4CEB4CA3-2DBD-4BBC-B382-507034DCF17D}" srcOrd="5" destOrd="0" presId="urn:microsoft.com/office/officeart/2005/8/layout/venn1"/>
    <dgm:cxn modelId="{1C7258A5-F855-447B-9BFA-551B690E2B6C}" type="presParOf" srcId="{E3989782-110B-4E29-84ED-0DCAAE1D3958}" destId="{A7CCBCEB-9CB8-45C2-B5C1-75BAA26DB1A4}" srcOrd="6" destOrd="0" presId="urn:microsoft.com/office/officeart/2005/8/layout/venn1"/>
    <dgm:cxn modelId="{F68798FC-3305-4F24-BB42-7D74D629513F}" type="presParOf" srcId="{E3989782-110B-4E29-84ED-0DCAAE1D3958}" destId="{C3D02693-FB7A-4A7D-AA77-6AFEB397D694}" srcOrd="7" destOrd="0" presId="urn:microsoft.com/office/officeart/2005/8/layout/venn1"/>
    <dgm:cxn modelId="{16E98430-D3BF-4854-80D7-2F5F0E435F78}" type="presParOf" srcId="{E3989782-110B-4E29-84ED-0DCAAE1D3958}" destId="{DD4B2E75-F0A5-4E22-9744-716E90A3B4C5}" srcOrd="8" destOrd="0" presId="urn:microsoft.com/office/officeart/2005/8/layout/venn1"/>
    <dgm:cxn modelId="{A3C31F1A-5E3B-49B8-A6F7-414D1868EB9E}" type="presParOf" srcId="{E3989782-110B-4E29-84ED-0DCAAE1D3958}" destId="{E5F74357-13DD-4164-8983-F21725110C50}" srcOrd="9" destOrd="0" presId="urn:microsoft.com/office/officeart/2005/8/layout/venn1"/>
    <dgm:cxn modelId="{9A8AB72F-57E7-4D44-A6CF-9AED944756F2}" type="presParOf" srcId="{E3989782-110B-4E29-84ED-0DCAAE1D3958}" destId="{2BC3A6D8-8E74-47F2-A4CF-80203003B3C3}" srcOrd="10" destOrd="0" presId="urn:microsoft.com/office/officeart/2005/8/layout/venn1"/>
    <dgm:cxn modelId="{CF4D0E87-FB15-4AAB-B69B-B693BBA5D1D0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AA9E1-EF27-486B-89CA-25A690EF18F0}" type="doc">
      <dgm:prSet loTypeId="urn:microsoft.com/office/officeart/2005/8/layout/venn2" loCatId="relationship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0AFD3CF6-21AD-4552-855F-E24D3B42B953}">
      <dgm:prSet phldrT="[文本]" custT="1"/>
      <dgm:spPr/>
      <dgm:t>
        <a:bodyPr/>
        <a:lstStyle/>
        <a:p>
          <a:r>
            <a:rPr lang="en-US" altLang="zh-CN" sz="1000" b="0" dirty="0" err="1" smtClean="0">
              <a:solidFill>
                <a:srgbClr val="0066FF"/>
              </a:solidFill>
            </a:rPr>
            <a:t>Taglib</a:t>
          </a:r>
          <a:r>
            <a:rPr lang="en-US" altLang="zh-CN" sz="1000" b="0" dirty="0" smtClean="0">
              <a:solidFill>
                <a:srgbClr val="0066FF"/>
              </a:solidFill>
            </a:rPr>
            <a:t>(</a:t>
          </a:r>
          <a:r>
            <a:rPr lang="zh-CN" altLang="en-US" sz="1000" b="0" dirty="0" smtClean="0">
              <a:solidFill>
                <a:srgbClr val="0066FF"/>
              </a:solidFill>
            </a:rPr>
            <a:t>标签库</a:t>
          </a:r>
          <a:r>
            <a:rPr lang="en-US" altLang="zh-CN" sz="1000" b="0" dirty="0" smtClean="0">
              <a:solidFill>
                <a:srgbClr val="0066FF"/>
              </a:solidFill>
            </a:rPr>
            <a:t>)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319DE37F-C783-4677-B7A6-DB3ED9B66C6E}" type="par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90289BD-329A-455F-9DCE-2AEAF6716F1A}" type="sib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459FAEF5-CBF2-4875-9524-303D96AD18B0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MVC/Persistent/</a:t>
          </a:r>
          <a:r>
            <a:rPr lang="en-US" altLang="zh-CN" sz="1000" b="0" dirty="0" err="1" smtClean="0">
              <a:solidFill>
                <a:srgbClr val="0066FF"/>
              </a:solidFill>
            </a:rPr>
            <a:t>DEvent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E93E0109-7429-4FE3-B2BB-8B17E03B03DD}" type="par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DD924DD-E625-42C4-A451-27DB911E8835}" type="sib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34B90F7-C199-4A8A-9AF7-4DEAAF9E31F6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AOP/IOC/</a:t>
          </a:r>
          <a:r>
            <a:rPr lang="en-US" altLang="zh-CN" sz="1000" b="0" dirty="0" err="1" smtClean="0">
              <a:solidFill>
                <a:srgbClr val="0066FF"/>
              </a:solidFill>
            </a:rPr>
            <a:t>Util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F632CFA1-664C-4842-8832-CA30FD0FCE57}" type="par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C4E87B27-1820-49E4-AFEC-D869F57FC34F}" type="sib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79699B2-7A2A-49CE-90D3-BA736A482549}">
      <dgm:prSet phldrT="[文本]" custT="1"/>
      <dgm:spPr/>
      <dgm:t>
        <a:bodyPr/>
        <a:lstStyle/>
        <a:p>
          <a:r>
            <a:rPr lang="en-US" altLang="zh-CN" sz="1000" b="0" smtClean="0">
              <a:solidFill>
                <a:srgbClr val="0066FF"/>
              </a:solidFill>
            </a:rPr>
            <a:t>RPC/SOA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1B843082-22E2-4F5C-B50F-5BF2D0A00295}" type="par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77DA7DB-DFBB-4726-81CF-DC55C9C336AF}" type="sib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FD01747-9232-4932-8502-15064AF98814}">
      <dgm:prSet phldrT="[文本]" custT="1"/>
      <dgm:spPr/>
      <dgm:t>
        <a:bodyPr/>
        <a:lstStyle/>
        <a:p>
          <a:r>
            <a:rPr lang="zh-CN" altLang="en-US" sz="1000" b="0" dirty="0" smtClean="0">
              <a:solidFill>
                <a:srgbClr val="0066FF"/>
              </a:solidFill>
            </a:rPr>
            <a:t>平台开发套件</a:t>
          </a:r>
          <a:r>
            <a:rPr lang="en-US" altLang="zh-CN" sz="1000" b="0" dirty="0" smtClean="0">
              <a:solidFill>
                <a:srgbClr val="0066FF"/>
              </a:solidFill>
            </a:rPr>
            <a:t>/</a:t>
          </a:r>
          <a:r>
            <a:rPr lang="en-US" altLang="zh-CN" sz="1000" b="0" dirty="0" err="1" smtClean="0">
              <a:solidFill>
                <a:srgbClr val="0066FF"/>
              </a:solidFill>
            </a:rPr>
            <a:t>WService</a:t>
          </a:r>
          <a:r>
            <a:rPr lang="en-US" altLang="zh-CN" sz="1000" b="0" dirty="0" smtClean="0">
              <a:solidFill>
                <a:srgbClr val="0066FF"/>
              </a:solidFill>
            </a:rPr>
            <a:t>/JMS/MQ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417A3096-B553-40F2-9371-85CA6181F378}" type="par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300A2BD0-ABF3-4388-9B31-55E4377CB050}" type="sib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ABCE788-C8F6-415E-8F23-328D2E296609}" type="pres">
      <dgm:prSet presAssocID="{BAEAA9E1-EF27-486B-89CA-25A690EF18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46CB04-FDC7-4D71-9DC8-8DE919696397}" type="pres">
      <dgm:prSet presAssocID="{BAEAA9E1-EF27-486B-89CA-25A690EF18F0}" presName="comp1" presStyleCnt="0"/>
      <dgm:spPr/>
      <dgm:t>
        <a:bodyPr/>
        <a:lstStyle/>
        <a:p>
          <a:endParaRPr lang="zh-CN" altLang="en-US"/>
        </a:p>
      </dgm:t>
    </dgm:pt>
    <dgm:pt modelId="{2620B0D7-7FFB-450C-88AA-802CDDD7644B}" type="pres">
      <dgm:prSet presAssocID="{BAEAA9E1-EF27-486B-89CA-25A690EF18F0}" presName="circle1" presStyleLbl="node1" presStyleIdx="0" presStyleCnt="5" custScaleX="138771" custLinFactNeighborX="38136"/>
      <dgm:spPr/>
      <dgm:t>
        <a:bodyPr/>
        <a:lstStyle/>
        <a:p>
          <a:endParaRPr lang="zh-CN" altLang="en-US"/>
        </a:p>
      </dgm:t>
    </dgm:pt>
    <dgm:pt modelId="{149F36A1-7947-4B76-8E77-7A45E091A6F0}" type="pres">
      <dgm:prSet presAssocID="{BAEAA9E1-EF27-486B-89CA-25A690EF18F0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7F476-E722-4F3B-B08F-9F47E4CC72B7}" type="pres">
      <dgm:prSet presAssocID="{BAEAA9E1-EF27-486B-89CA-25A690EF18F0}" presName="comp2" presStyleCnt="0"/>
      <dgm:spPr/>
      <dgm:t>
        <a:bodyPr/>
        <a:lstStyle/>
        <a:p>
          <a:endParaRPr lang="zh-CN" altLang="en-US"/>
        </a:p>
      </dgm:t>
    </dgm:pt>
    <dgm:pt modelId="{F53BB341-1E5A-4983-95FF-93CE87689DB7}" type="pres">
      <dgm:prSet presAssocID="{BAEAA9E1-EF27-486B-89CA-25A690EF18F0}" presName="circle2" presStyleLbl="node1" presStyleIdx="1" presStyleCnt="5" custScaleX="137588" custLinFactNeighborX="39189" custLinFactNeighborY="1316"/>
      <dgm:spPr/>
      <dgm:t>
        <a:bodyPr/>
        <a:lstStyle/>
        <a:p>
          <a:endParaRPr lang="zh-CN" altLang="en-US"/>
        </a:p>
      </dgm:t>
    </dgm:pt>
    <dgm:pt modelId="{7AE2C967-9330-43A4-92B7-62745EE74611}" type="pres">
      <dgm:prSet presAssocID="{BAEAA9E1-EF27-486B-89CA-25A690EF18F0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9AF63-A2D0-4C0A-A074-D9B602287274}" type="pres">
      <dgm:prSet presAssocID="{BAEAA9E1-EF27-486B-89CA-25A690EF18F0}" presName="comp3" presStyleCnt="0"/>
      <dgm:spPr/>
      <dgm:t>
        <a:bodyPr/>
        <a:lstStyle/>
        <a:p>
          <a:endParaRPr lang="zh-CN" altLang="en-US"/>
        </a:p>
      </dgm:t>
    </dgm:pt>
    <dgm:pt modelId="{22F6C2AB-3E23-4FED-A65D-326B682FD6F7}" type="pres">
      <dgm:prSet presAssocID="{BAEAA9E1-EF27-486B-89CA-25A690EF18F0}" presName="circle3" presStyleLbl="node1" presStyleIdx="2" presStyleCnt="5" custScaleX="120181" custLinFactNeighborX="51319" custLinFactNeighborY="3509"/>
      <dgm:spPr/>
      <dgm:t>
        <a:bodyPr/>
        <a:lstStyle/>
        <a:p>
          <a:endParaRPr lang="zh-CN" altLang="en-US"/>
        </a:p>
      </dgm:t>
    </dgm:pt>
    <dgm:pt modelId="{570FD7D3-1C7A-4B37-BD84-619125880CC2}" type="pres">
      <dgm:prSet presAssocID="{BAEAA9E1-EF27-486B-89CA-25A690EF18F0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5767-C3CF-40C8-B77F-A6A105F96145}" type="pres">
      <dgm:prSet presAssocID="{BAEAA9E1-EF27-486B-89CA-25A690EF18F0}" presName="comp4" presStyleCnt="0"/>
      <dgm:spPr/>
      <dgm:t>
        <a:bodyPr/>
        <a:lstStyle/>
        <a:p>
          <a:endParaRPr lang="zh-CN" altLang="en-US"/>
        </a:p>
      </dgm:t>
    </dgm:pt>
    <dgm:pt modelId="{782ADC54-B335-4D87-A1C6-4E3807FDEFC6}" type="pres">
      <dgm:prSet presAssocID="{BAEAA9E1-EF27-486B-89CA-25A690EF18F0}" presName="circle4" presStyleLbl="node1" presStyleIdx="3" presStyleCnt="5" custScaleX="129870" custLinFactNeighborX="67208" custLinFactNeighborY="0"/>
      <dgm:spPr/>
      <dgm:t>
        <a:bodyPr/>
        <a:lstStyle/>
        <a:p>
          <a:endParaRPr lang="zh-CN" altLang="en-US"/>
        </a:p>
      </dgm:t>
    </dgm:pt>
    <dgm:pt modelId="{9CCB7495-CBB9-46E7-863E-1E9D3343A94D}" type="pres">
      <dgm:prSet presAssocID="{BAEAA9E1-EF27-486B-89CA-25A690EF18F0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5164F-C9CA-4B31-AE67-01D84C28D4C7}" type="pres">
      <dgm:prSet presAssocID="{BAEAA9E1-EF27-486B-89CA-25A690EF18F0}" presName="comp5" presStyleCnt="0"/>
      <dgm:spPr/>
      <dgm:t>
        <a:bodyPr/>
        <a:lstStyle/>
        <a:p>
          <a:endParaRPr lang="zh-CN" altLang="en-US"/>
        </a:p>
      </dgm:t>
    </dgm:pt>
    <dgm:pt modelId="{30DAF595-A2D4-4639-8B52-DE472EA5579B}" type="pres">
      <dgm:prSet presAssocID="{BAEAA9E1-EF27-486B-89CA-25A690EF18F0}" presName="circle5" presStyleLbl="node1" presStyleIdx="4" presStyleCnt="5" custLinFactX="2632" custLinFactNeighborX="100000" custLinFactNeighborY="1316"/>
      <dgm:spPr/>
      <dgm:t>
        <a:bodyPr/>
        <a:lstStyle/>
        <a:p>
          <a:endParaRPr lang="zh-CN" altLang="en-US"/>
        </a:p>
      </dgm:t>
    </dgm:pt>
    <dgm:pt modelId="{68734D10-CF42-48D1-AD19-F42CB6CEA169}" type="pres">
      <dgm:prSet presAssocID="{BAEAA9E1-EF27-486B-89CA-25A690EF18F0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A2F59F-8E45-4C0B-A2E6-667CBAAAD2AB}" type="presOf" srcId="{D34B90F7-C199-4A8A-9AF7-4DEAAF9E31F6}" destId="{30DAF595-A2D4-4639-8B52-DE472EA5579B}" srcOrd="0" destOrd="0" presId="urn:microsoft.com/office/officeart/2005/8/layout/venn2"/>
    <dgm:cxn modelId="{B08106D9-5E79-4643-B307-7BED64B5D856}" type="presOf" srcId="{459FAEF5-CBF2-4875-9524-303D96AD18B0}" destId="{22F6C2AB-3E23-4FED-A65D-326B682FD6F7}" srcOrd="0" destOrd="0" presId="urn:microsoft.com/office/officeart/2005/8/layout/venn2"/>
    <dgm:cxn modelId="{2C86BC41-4ACB-4393-A789-FDAC3BCC76F0}" type="presOf" srcId="{2FD01747-9232-4932-8502-15064AF98814}" destId="{2620B0D7-7FFB-450C-88AA-802CDDD7644B}" srcOrd="0" destOrd="0" presId="urn:microsoft.com/office/officeart/2005/8/layout/venn2"/>
    <dgm:cxn modelId="{75948E72-2CE2-4146-9840-63B59CB67176}" srcId="{BAEAA9E1-EF27-486B-89CA-25A690EF18F0}" destId="{459FAEF5-CBF2-4875-9524-303D96AD18B0}" srcOrd="2" destOrd="0" parTransId="{E93E0109-7429-4FE3-B2BB-8B17E03B03DD}" sibTransId="{DDD924DD-E625-42C4-A451-27DB911E8835}"/>
    <dgm:cxn modelId="{BC5C9874-25BA-42AD-8FDD-45AB5E4CFDD2}" type="presOf" srcId="{279699B2-7A2A-49CE-90D3-BA736A482549}" destId="{782ADC54-B335-4D87-A1C6-4E3807FDEFC6}" srcOrd="0" destOrd="0" presId="urn:microsoft.com/office/officeart/2005/8/layout/venn2"/>
    <dgm:cxn modelId="{BF7ABB06-B588-4CBD-9710-443484BB4EFA}" srcId="{BAEAA9E1-EF27-486B-89CA-25A690EF18F0}" destId="{2FD01747-9232-4932-8502-15064AF98814}" srcOrd="0" destOrd="0" parTransId="{417A3096-B553-40F2-9371-85CA6181F378}" sibTransId="{300A2BD0-ABF3-4388-9B31-55E4377CB050}"/>
    <dgm:cxn modelId="{A1C8AB9A-8185-45A8-A88E-635F4BD124B1}" type="presOf" srcId="{2FD01747-9232-4932-8502-15064AF98814}" destId="{149F36A1-7947-4B76-8E77-7A45E091A6F0}" srcOrd="1" destOrd="0" presId="urn:microsoft.com/office/officeart/2005/8/layout/venn2"/>
    <dgm:cxn modelId="{20EE8DCD-DB9E-4A79-975A-924E5FC57B70}" type="presOf" srcId="{D34B90F7-C199-4A8A-9AF7-4DEAAF9E31F6}" destId="{68734D10-CF42-48D1-AD19-F42CB6CEA169}" srcOrd="1" destOrd="0" presId="urn:microsoft.com/office/officeart/2005/8/layout/venn2"/>
    <dgm:cxn modelId="{0084ED89-1932-4F67-AF46-F89B84DE71E7}" srcId="{BAEAA9E1-EF27-486B-89CA-25A690EF18F0}" destId="{D34B90F7-C199-4A8A-9AF7-4DEAAF9E31F6}" srcOrd="4" destOrd="0" parTransId="{F632CFA1-664C-4842-8832-CA30FD0FCE57}" sibTransId="{C4E87B27-1820-49E4-AFEC-D869F57FC34F}"/>
    <dgm:cxn modelId="{582347D1-7E0E-4D13-83E9-38C039A63968}" type="presOf" srcId="{0AFD3CF6-21AD-4552-855F-E24D3B42B953}" destId="{7AE2C967-9330-43A4-92B7-62745EE74611}" srcOrd="1" destOrd="0" presId="urn:microsoft.com/office/officeart/2005/8/layout/venn2"/>
    <dgm:cxn modelId="{4E4A6278-A2F0-4E0D-A7B6-D09E6C12687F}" type="presOf" srcId="{0AFD3CF6-21AD-4552-855F-E24D3B42B953}" destId="{F53BB341-1E5A-4983-95FF-93CE87689DB7}" srcOrd="0" destOrd="0" presId="urn:microsoft.com/office/officeart/2005/8/layout/venn2"/>
    <dgm:cxn modelId="{8B723A1B-D0A6-4D46-95AC-601EA7BFCBD6}" srcId="{BAEAA9E1-EF27-486B-89CA-25A690EF18F0}" destId="{0AFD3CF6-21AD-4552-855F-E24D3B42B953}" srcOrd="1" destOrd="0" parTransId="{319DE37F-C783-4677-B7A6-DB3ED9B66C6E}" sibTransId="{D90289BD-329A-455F-9DCE-2AEAF6716F1A}"/>
    <dgm:cxn modelId="{AA42C5E9-046C-4C06-9C72-9046F123A85B}" type="presOf" srcId="{459FAEF5-CBF2-4875-9524-303D96AD18B0}" destId="{570FD7D3-1C7A-4B37-BD84-619125880CC2}" srcOrd="1" destOrd="0" presId="urn:microsoft.com/office/officeart/2005/8/layout/venn2"/>
    <dgm:cxn modelId="{73604D7B-111E-4BF4-9BF2-7477EAC39E25}" type="presOf" srcId="{BAEAA9E1-EF27-486B-89CA-25A690EF18F0}" destId="{2ABCE788-C8F6-415E-8F23-328D2E296609}" srcOrd="0" destOrd="0" presId="urn:microsoft.com/office/officeart/2005/8/layout/venn2"/>
    <dgm:cxn modelId="{40737391-F2E8-41F1-A5F6-8904717E2EFC}" type="presOf" srcId="{279699B2-7A2A-49CE-90D3-BA736A482549}" destId="{9CCB7495-CBB9-46E7-863E-1E9D3343A94D}" srcOrd="1" destOrd="0" presId="urn:microsoft.com/office/officeart/2005/8/layout/venn2"/>
    <dgm:cxn modelId="{7A8CBEE7-38B3-47DD-9D07-058D6702BC6D}" srcId="{BAEAA9E1-EF27-486B-89CA-25A690EF18F0}" destId="{279699B2-7A2A-49CE-90D3-BA736A482549}" srcOrd="3" destOrd="0" parTransId="{1B843082-22E2-4F5C-B50F-5BF2D0A00295}" sibTransId="{D77DA7DB-DFBB-4726-81CF-DC55C9C336AF}"/>
    <dgm:cxn modelId="{31A80E8E-50CC-45FA-8DD8-C0B301BD43B0}" type="presParOf" srcId="{2ABCE788-C8F6-415E-8F23-328D2E296609}" destId="{8346CB04-FDC7-4D71-9DC8-8DE919696397}" srcOrd="0" destOrd="0" presId="urn:microsoft.com/office/officeart/2005/8/layout/venn2"/>
    <dgm:cxn modelId="{FD19C87E-F41F-49F9-B7E2-B289A9EFC721}" type="presParOf" srcId="{8346CB04-FDC7-4D71-9DC8-8DE919696397}" destId="{2620B0D7-7FFB-450C-88AA-802CDDD7644B}" srcOrd="0" destOrd="0" presId="urn:microsoft.com/office/officeart/2005/8/layout/venn2"/>
    <dgm:cxn modelId="{E32A6DDB-218B-4F8C-AF31-93081B7D6D56}" type="presParOf" srcId="{8346CB04-FDC7-4D71-9DC8-8DE919696397}" destId="{149F36A1-7947-4B76-8E77-7A45E091A6F0}" srcOrd="1" destOrd="0" presId="urn:microsoft.com/office/officeart/2005/8/layout/venn2"/>
    <dgm:cxn modelId="{D75280A7-0232-450E-B7AF-A95F415DBF21}" type="presParOf" srcId="{2ABCE788-C8F6-415E-8F23-328D2E296609}" destId="{64A7F476-E722-4F3B-B08F-9F47E4CC72B7}" srcOrd="1" destOrd="0" presId="urn:microsoft.com/office/officeart/2005/8/layout/venn2"/>
    <dgm:cxn modelId="{89ADC019-06B8-4776-8837-AA534273C69A}" type="presParOf" srcId="{64A7F476-E722-4F3B-B08F-9F47E4CC72B7}" destId="{F53BB341-1E5A-4983-95FF-93CE87689DB7}" srcOrd="0" destOrd="0" presId="urn:microsoft.com/office/officeart/2005/8/layout/venn2"/>
    <dgm:cxn modelId="{EB6408D5-C895-4CB7-9EE7-23255C889B32}" type="presParOf" srcId="{64A7F476-E722-4F3B-B08F-9F47E4CC72B7}" destId="{7AE2C967-9330-43A4-92B7-62745EE74611}" srcOrd="1" destOrd="0" presId="urn:microsoft.com/office/officeart/2005/8/layout/venn2"/>
    <dgm:cxn modelId="{568FCC2E-2600-444A-874B-AB389FB3450A}" type="presParOf" srcId="{2ABCE788-C8F6-415E-8F23-328D2E296609}" destId="{B209AF63-A2D0-4C0A-A074-D9B602287274}" srcOrd="2" destOrd="0" presId="urn:microsoft.com/office/officeart/2005/8/layout/venn2"/>
    <dgm:cxn modelId="{20EB97BE-C31C-4C7B-8618-2F32995D4FA5}" type="presParOf" srcId="{B209AF63-A2D0-4C0A-A074-D9B602287274}" destId="{22F6C2AB-3E23-4FED-A65D-326B682FD6F7}" srcOrd="0" destOrd="0" presId="urn:microsoft.com/office/officeart/2005/8/layout/venn2"/>
    <dgm:cxn modelId="{677B278B-7CA2-450E-A273-4FB1B5FEF0C0}" type="presParOf" srcId="{B209AF63-A2D0-4C0A-A074-D9B602287274}" destId="{570FD7D3-1C7A-4B37-BD84-619125880CC2}" srcOrd="1" destOrd="0" presId="urn:microsoft.com/office/officeart/2005/8/layout/venn2"/>
    <dgm:cxn modelId="{ADDD4F4A-C3B1-4AD6-8D57-6A0F834ADE81}" type="presParOf" srcId="{2ABCE788-C8F6-415E-8F23-328D2E296609}" destId="{29535767-C3CF-40C8-B77F-A6A105F96145}" srcOrd="3" destOrd="0" presId="urn:microsoft.com/office/officeart/2005/8/layout/venn2"/>
    <dgm:cxn modelId="{BB161EBD-04A6-4481-9DED-88673951218C}" type="presParOf" srcId="{29535767-C3CF-40C8-B77F-A6A105F96145}" destId="{782ADC54-B335-4D87-A1C6-4E3807FDEFC6}" srcOrd="0" destOrd="0" presId="urn:microsoft.com/office/officeart/2005/8/layout/venn2"/>
    <dgm:cxn modelId="{473E40B8-3AC9-4239-BD64-513DF3E8EB31}" type="presParOf" srcId="{29535767-C3CF-40C8-B77F-A6A105F96145}" destId="{9CCB7495-CBB9-46E7-863E-1E9D3343A94D}" srcOrd="1" destOrd="0" presId="urn:microsoft.com/office/officeart/2005/8/layout/venn2"/>
    <dgm:cxn modelId="{4096DDB1-3373-474F-9B14-BB521E27911E}" type="presParOf" srcId="{2ABCE788-C8F6-415E-8F23-328D2E296609}" destId="{8E85164F-C9CA-4B31-AE67-01D84C28D4C7}" srcOrd="4" destOrd="0" presId="urn:microsoft.com/office/officeart/2005/8/layout/venn2"/>
    <dgm:cxn modelId="{736DDCAA-70DD-4B29-BD69-C2F97CC61ABA}" type="presParOf" srcId="{8E85164F-C9CA-4B31-AE67-01D84C28D4C7}" destId="{30DAF595-A2D4-4639-8B52-DE472EA5579B}" srcOrd="0" destOrd="0" presId="urn:microsoft.com/office/officeart/2005/8/layout/venn2"/>
    <dgm:cxn modelId="{1C9E8634-0B39-43ED-9B97-2F8189E40284}" type="presParOf" srcId="{8E85164F-C9CA-4B31-AE67-01D84C28D4C7}" destId="{68734D10-CF42-48D1-AD19-F42CB6CEA16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35871-3F57-4FED-85D9-316192EDA64C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185C7D-5CEC-40C4-B177-8BFCC398A350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 </a:t>
          </a:r>
          <a:endParaRPr lang="en-US" dirty="0"/>
        </a:p>
      </dgm:t>
    </dgm:pt>
    <dgm:pt modelId="{9C946073-80E0-428F-B56B-670B2F2967A7}" type="par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2C9E58B5-77A3-40A8-AF03-4206EEF45EAE}" type="sib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63BD5359-5B24-44F2-AE2F-2D89ECDEEDB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1BCB44A2-E13F-41FE-B706-3D741E239155}" type="par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A4F282E7-0D0A-4E9E-96EE-EA8C571972D8}" type="sib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6D6D767E-0003-47E2-8C76-E72C42ABE5A3}">
      <dgm:prSet/>
      <dgm:spPr/>
      <dgm:t>
        <a:bodyPr/>
        <a:lstStyle/>
        <a:p>
          <a:pPr rtl="0"/>
          <a:r>
            <a:rPr lang="zh-CN" dirty="0" smtClean="0"/>
            <a:t>权限</a:t>
          </a:r>
          <a:endParaRPr lang="en-US" dirty="0"/>
        </a:p>
      </dgm:t>
    </dgm:pt>
    <dgm:pt modelId="{4966CA37-BFCA-4DDD-AC9C-DFB9A655344E}" type="par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6DF25BCC-34F9-4831-AD89-A2DB2748BCCD}" type="sib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EFE2F9A4-92F5-468F-8ADF-5CFC8D84E2D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资源</a:t>
          </a:r>
          <a:endParaRPr lang="en-US" dirty="0"/>
        </a:p>
      </dgm:t>
    </dgm:pt>
    <dgm:pt modelId="{666BD8A0-7815-4069-98E1-3A7D34DBB373}" type="par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43FA4AF9-F457-4D54-B8A7-16A6B85964A6}" type="sib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67FB7964-109C-40CA-AD04-89B19C7346D5}" type="pres">
      <dgm:prSet presAssocID="{7A035871-3F57-4FED-85D9-316192EDA64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B3B1B-D852-43DA-890B-447B88EC6FE9}" type="pres">
      <dgm:prSet presAssocID="{7A035871-3F57-4FED-85D9-316192EDA64C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C2013-920B-4099-9019-A88BE2ABDD51}" type="pres">
      <dgm:prSet presAssocID="{7A035871-3F57-4FED-85D9-316192EDA64C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E1D0C-543D-42E8-B0AE-06A0038A138F}" type="pres">
      <dgm:prSet presAssocID="{7A035871-3F57-4FED-85D9-316192EDA64C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CECD-76C2-402B-94B1-DACDE0E5F545}" type="pres">
      <dgm:prSet presAssocID="{7A035871-3F57-4FED-85D9-316192EDA64C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85A714-82E2-4475-A5E5-D0E0D8CECC3A}" srcId="{7A035871-3F57-4FED-85D9-316192EDA64C}" destId="{63BD5359-5B24-44F2-AE2F-2D89ECDEEDBD}" srcOrd="1" destOrd="0" parTransId="{1BCB44A2-E13F-41FE-B706-3D741E239155}" sibTransId="{A4F282E7-0D0A-4E9E-96EE-EA8C571972D8}"/>
    <dgm:cxn modelId="{4CD60C2E-3937-486B-B726-0C6B8183DD42}" srcId="{7A035871-3F57-4FED-85D9-316192EDA64C}" destId="{6D6D767E-0003-47E2-8C76-E72C42ABE5A3}" srcOrd="2" destOrd="0" parTransId="{4966CA37-BFCA-4DDD-AC9C-DFB9A655344E}" sibTransId="{6DF25BCC-34F9-4831-AD89-A2DB2748BCCD}"/>
    <dgm:cxn modelId="{E760AD08-8BF3-4D03-9A7C-A92EF10BA85B}" srcId="{7A035871-3F57-4FED-85D9-316192EDA64C}" destId="{63185C7D-5CEC-40C4-B177-8BFCC398A350}" srcOrd="0" destOrd="0" parTransId="{9C946073-80E0-428F-B56B-670B2F2967A7}" sibTransId="{2C9E58B5-77A3-40A8-AF03-4206EEF45EAE}"/>
    <dgm:cxn modelId="{4254EEA4-9BE1-4479-8B8A-BE6F1F23C261}" type="presOf" srcId="{63BD5359-5B24-44F2-AE2F-2D89ECDEEDBD}" destId="{2F3C2013-920B-4099-9019-A88BE2ABDD51}" srcOrd="0" destOrd="0" presId="urn:microsoft.com/office/officeart/2005/8/layout/pyramid4"/>
    <dgm:cxn modelId="{6B78AE9D-1BC3-4F95-8B5D-BCEF5D33F3A2}" type="presOf" srcId="{63185C7D-5CEC-40C4-B177-8BFCC398A350}" destId="{EA8B3B1B-D852-43DA-890B-447B88EC6FE9}" srcOrd="0" destOrd="0" presId="urn:microsoft.com/office/officeart/2005/8/layout/pyramid4"/>
    <dgm:cxn modelId="{325F0230-CAF8-4DC1-BA68-08D4BC83BBAD}" srcId="{7A035871-3F57-4FED-85D9-316192EDA64C}" destId="{EFE2F9A4-92F5-468F-8ADF-5CFC8D84E2DF}" srcOrd="3" destOrd="0" parTransId="{666BD8A0-7815-4069-98E1-3A7D34DBB373}" sibTransId="{43FA4AF9-F457-4D54-B8A7-16A6B85964A6}"/>
    <dgm:cxn modelId="{89723970-66FE-42F6-B5EC-DC36CFEE397B}" type="presOf" srcId="{7A035871-3F57-4FED-85D9-316192EDA64C}" destId="{67FB7964-109C-40CA-AD04-89B19C7346D5}" srcOrd="0" destOrd="0" presId="urn:microsoft.com/office/officeart/2005/8/layout/pyramid4"/>
    <dgm:cxn modelId="{0739BD9E-AE7F-4AE1-9EAE-5877D870F857}" type="presOf" srcId="{6D6D767E-0003-47E2-8C76-E72C42ABE5A3}" destId="{970E1D0C-543D-42E8-B0AE-06A0038A138F}" srcOrd="0" destOrd="0" presId="urn:microsoft.com/office/officeart/2005/8/layout/pyramid4"/>
    <dgm:cxn modelId="{7C94BDB8-F42E-4075-A0F3-EF59B8E6DC59}" type="presOf" srcId="{EFE2F9A4-92F5-468F-8ADF-5CFC8D84E2DF}" destId="{0CE3CECD-76C2-402B-94B1-DACDE0E5F545}" srcOrd="0" destOrd="0" presId="urn:microsoft.com/office/officeart/2005/8/layout/pyramid4"/>
    <dgm:cxn modelId="{67FC6244-AF4C-4FEA-ABEE-4DC343B17885}" type="presParOf" srcId="{67FB7964-109C-40CA-AD04-89B19C7346D5}" destId="{EA8B3B1B-D852-43DA-890B-447B88EC6FE9}" srcOrd="0" destOrd="0" presId="urn:microsoft.com/office/officeart/2005/8/layout/pyramid4"/>
    <dgm:cxn modelId="{085D0274-BDC0-45B7-94C9-3682777B6164}" type="presParOf" srcId="{67FB7964-109C-40CA-AD04-89B19C7346D5}" destId="{2F3C2013-920B-4099-9019-A88BE2ABDD51}" srcOrd="1" destOrd="0" presId="urn:microsoft.com/office/officeart/2005/8/layout/pyramid4"/>
    <dgm:cxn modelId="{DD96A6C3-919E-464B-9349-77AEC55E80BE}" type="presParOf" srcId="{67FB7964-109C-40CA-AD04-89B19C7346D5}" destId="{970E1D0C-543D-42E8-B0AE-06A0038A138F}" srcOrd="2" destOrd="0" presId="urn:microsoft.com/office/officeart/2005/8/layout/pyramid4"/>
    <dgm:cxn modelId="{C52E65A8-5E52-4FA3-9906-B959CA2CAED2}" type="presParOf" srcId="{67FB7964-109C-40CA-AD04-89B19C7346D5}" destId="{0CE3CECD-76C2-402B-94B1-DACDE0E5F54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60BAD-33F1-4D6D-BBBE-2FD2E1A860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0CF2B-B950-430E-AF7B-1E7489DC49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机构</a:t>
          </a:r>
          <a:endParaRPr lang="en-US" dirty="0"/>
        </a:p>
      </dgm:t>
    </dgm:pt>
    <dgm:pt modelId="{D6134933-DD20-490E-91CC-9F50E145572D}" type="par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24CEFFEC-4730-427A-833F-3F24E7184B58}" type="sib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7E387436-3C1F-4FDE-B02C-8CBD16D4D4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岗位</a:t>
          </a:r>
          <a:endParaRPr lang="en-US" dirty="0"/>
        </a:p>
      </dgm:t>
    </dgm:pt>
    <dgm:pt modelId="{939E0556-DD2D-4AEC-AD14-CBF569F18F57}" type="par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AAF9F1B0-18CA-42FD-9EE0-A144FE80130D}" type="sib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C0DAA9DF-9D45-4776-A6F2-29DDEA646C7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用户组</a:t>
          </a:r>
          <a:endParaRPr lang="en-US" dirty="0"/>
        </a:p>
      </dgm:t>
    </dgm:pt>
    <dgm:pt modelId="{3481B8B5-80BE-47F0-8136-E61836BF21DE}" type="par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9D2552AE-37C2-4153-A06C-31298995715D}" type="sib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1425F1AB-F0E8-4ECC-BA30-C9346F5EE6C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</a:t>
          </a:r>
          <a:endParaRPr lang="en-US" dirty="0"/>
        </a:p>
      </dgm:t>
    </dgm:pt>
    <dgm:pt modelId="{D3D52528-026B-451A-968F-7183313A9559}" type="par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3007817-0995-49E8-A7F8-7BAD6D9CA563}" type="sib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5707821-59F1-4C00-A446-0BF8ED323EA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9D5E2B70-0DBE-4BE8-95B0-729A351A14A2}" type="par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79354436-2956-40F4-86DA-F9C7A55E501D}" type="sib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2FB5389B-B07F-44A1-A8D3-0361AACF6A2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资源</a:t>
          </a:r>
          <a:endParaRPr lang="zh-CN" dirty="0"/>
        </a:p>
      </dgm:t>
    </dgm:pt>
    <dgm:pt modelId="{B9FC0393-1003-48FD-997F-484F96091821}" type="par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3D28067C-1229-4354-9E95-F5ACEA3AD29A}" type="sib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5AFF033C-1C3E-4A55-BEF5-333224092E49}" type="pres">
      <dgm:prSet presAssocID="{ABF60BAD-33F1-4D6D-BBBE-2FD2E1A860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EF0844-B7E4-4737-83CF-E48A27714344}" type="pres">
      <dgm:prSet presAssocID="{FAF0CF2B-B950-430E-AF7B-1E7489DC494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15EEE-7416-4FAB-9310-41A49D3A4609}" type="pres">
      <dgm:prSet presAssocID="{24CEFFEC-4730-427A-833F-3F24E7184B58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033D49E-AA01-4537-BFE4-D5E982CBB828}" type="pres">
      <dgm:prSet presAssocID="{24CEFFEC-4730-427A-833F-3F24E7184B5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E94E026E-2BA6-4CA2-BCF2-E072E0F0845E}" type="pres">
      <dgm:prSet presAssocID="{7E387436-3C1F-4FDE-B02C-8CBD16D4D4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1B226-9B79-4DC1-8E04-556177DCBD57}" type="pres">
      <dgm:prSet presAssocID="{AAF9F1B0-18CA-42FD-9EE0-A144FE80130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A2C054B8-C409-4BE5-BEDE-8BECCBF91870}" type="pres">
      <dgm:prSet presAssocID="{AAF9F1B0-18CA-42FD-9EE0-A144FE80130D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54FEF58E-980B-4891-A293-6C6915EE4D0A}" type="pres">
      <dgm:prSet presAssocID="{C0DAA9DF-9D45-4776-A6F2-29DDEA646C7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CFEF77-46BC-478C-978A-CE429AD93E35}" type="pres">
      <dgm:prSet presAssocID="{9D2552AE-37C2-4153-A06C-31298995715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147EBAE5-CDA4-497A-B2A5-00557AA60448}" type="pres">
      <dgm:prSet presAssocID="{9D2552AE-37C2-4153-A06C-31298995715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F6F4DA8-83F5-41B2-879C-A3C31AA5D2D7}" type="pres">
      <dgm:prSet presAssocID="{1425F1AB-F0E8-4ECC-BA30-C9346F5EE6C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F457-672E-4534-97A5-B6D24320D84B}" type="pres">
      <dgm:prSet presAssocID="{A3007817-0995-49E8-A7F8-7BAD6D9CA563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E0EA802-4272-46B0-88AA-B0182ED096AC}" type="pres">
      <dgm:prSet presAssocID="{A3007817-0995-49E8-A7F8-7BAD6D9CA563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721231C1-8509-44E5-81F4-3DA78F371E01}" type="pres">
      <dgm:prSet presAssocID="{A5707821-59F1-4C00-A446-0BF8ED323E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C3CDF-0C28-4172-BACD-EC469552EB5D}" type="pres">
      <dgm:prSet presAssocID="{79354436-2956-40F4-86DA-F9C7A55E501D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4C1DBF7-035E-4D90-B172-B766420C7821}" type="pres">
      <dgm:prSet presAssocID="{79354436-2956-40F4-86DA-F9C7A55E501D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5662990A-0C27-47EC-8D0B-BA15331FC4F3}" type="pres">
      <dgm:prSet presAssocID="{2FB5389B-B07F-44A1-A8D3-0361AACF6A2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F418-7F79-4B14-94E3-CAD084C64230}" type="pres">
      <dgm:prSet presAssocID="{3D28067C-1229-4354-9E95-F5ACEA3AD29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52B9E520-0663-4A2A-B32F-1A3759D71A0D}" type="pres">
      <dgm:prSet presAssocID="{3D28067C-1229-4354-9E95-F5ACEA3AD29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131E3ABA-104D-4415-8DDC-768F70C46DE2}" type="presOf" srcId="{24CEFFEC-4730-427A-833F-3F24E7184B58}" destId="{61515EEE-7416-4FAB-9310-41A49D3A4609}" srcOrd="0" destOrd="0" presId="urn:microsoft.com/office/officeart/2005/8/layout/cycle2"/>
    <dgm:cxn modelId="{7F6C2820-BE2F-4647-A575-58BEEEFFCDB4}" type="presOf" srcId="{2FB5389B-B07F-44A1-A8D3-0361AACF6A2B}" destId="{5662990A-0C27-47EC-8D0B-BA15331FC4F3}" srcOrd="0" destOrd="0" presId="urn:microsoft.com/office/officeart/2005/8/layout/cycle2"/>
    <dgm:cxn modelId="{3DDF79D7-77C8-46B0-A5DD-0844D0DD0241}" type="presOf" srcId="{A3007817-0995-49E8-A7F8-7BAD6D9CA563}" destId="{1E0EA802-4272-46B0-88AA-B0182ED096AC}" srcOrd="1" destOrd="0" presId="urn:microsoft.com/office/officeart/2005/8/layout/cycle2"/>
    <dgm:cxn modelId="{B6CCE690-BADC-4F46-880C-06FB657F0111}" srcId="{ABF60BAD-33F1-4D6D-BBBE-2FD2E1A86052}" destId="{7E387436-3C1F-4FDE-B02C-8CBD16D4D449}" srcOrd="1" destOrd="0" parTransId="{939E0556-DD2D-4AEC-AD14-CBF569F18F57}" sibTransId="{AAF9F1B0-18CA-42FD-9EE0-A144FE80130D}"/>
    <dgm:cxn modelId="{3FB9D7FA-D704-433C-9693-975112914502}" type="presOf" srcId="{A5707821-59F1-4C00-A446-0BF8ED323EA7}" destId="{721231C1-8509-44E5-81F4-3DA78F371E01}" srcOrd="0" destOrd="0" presId="urn:microsoft.com/office/officeart/2005/8/layout/cycle2"/>
    <dgm:cxn modelId="{60A406B7-E874-4E63-87F1-A914EBF471E8}" srcId="{ABF60BAD-33F1-4D6D-BBBE-2FD2E1A86052}" destId="{A5707821-59F1-4C00-A446-0BF8ED323EA7}" srcOrd="4" destOrd="0" parTransId="{9D5E2B70-0DBE-4BE8-95B0-729A351A14A2}" sibTransId="{79354436-2956-40F4-86DA-F9C7A55E501D}"/>
    <dgm:cxn modelId="{2A97F49F-52D6-4BC0-A5BC-B0CE47F0E15B}" srcId="{ABF60BAD-33F1-4D6D-BBBE-2FD2E1A86052}" destId="{C0DAA9DF-9D45-4776-A6F2-29DDEA646C71}" srcOrd="2" destOrd="0" parTransId="{3481B8B5-80BE-47F0-8136-E61836BF21DE}" sibTransId="{9D2552AE-37C2-4153-A06C-31298995715D}"/>
    <dgm:cxn modelId="{59308D41-0D2A-4077-B0EB-8A76499F7771}" type="presOf" srcId="{C0DAA9DF-9D45-4776-A6F2-29DDEA646C71}" destId="{54FEF58E-980B-4891-A293-6C6915EE4D0A}" srcOrd="0" destOrd="0" presId="urn:microsoft.com/office/officeart/2005/8/layout/cycle2"/>
    <dgm:cxn modelId="{A1E2FCC8-1DC0-48FA-A6ED-31D3A04E5B56}" type="presOf" srcId="{FAF0CF2B-B950-430E-AF7B-1E7489DC4949}" destId="{BAEF0844-B7E4-4737-83CF-E48A27714344}" srcOrd="0" destOrd="0" presId="urn:microsoft.com/office/officeart/2005/8/layout/cycle2"/>
    <dgm:cxn modelId="{49ADE62C-DF72-41F0-B8F8-1E88133C1CD9}" type="presOf" srcId="{24CEFFEC-4730-427A-833F-3F24E7184B58}" destId="{7033D49E-AA01-4537-BFE4-D5E982CBB828}" srcOrd="1" destOrd="0" presId="urn:microsoft.com/office/officeart/2005/8/layout/cycle2"/>
    <dgm:cxn modelId="{FD7DBF5E-6CF8-43AF-B171-0B38049E88CA}" srcId="{ABF60BAD-33F1-4D6D-BBBE-2FD2E1A86052}" destId="{1425F1AB-F0E8-4ECC-BA30-C9346F5EE6C8}" srcOrd="3" destOrd="0" parTransId="{D3D52528-026B-451A-968F-7183313A9559}" sibTransId="{A3007817-0995-49E8-A7F8-7BAD6D9CA563}"/>
    <dgm:cxn modelId="{0F8B46AB-9CF6-4151-91FE-6FCB90381C17}" type="presOf" srcId="{AAF9F1B0-18CA-42FD-9EE0-A144FE80130D}" destId="{A2C054B8-C409-4BE5-BEDE-8BECCBF91870}" srcOrd="1" destOrd="0" presId="urn:microsoft.com/office/officeart/2005/8/layout/cycle2"/>
    <dgm:cxn modelId="{A3BD9BC5-1716-4AA6-A4C7-40690BBB8FF3}" type="presOf" srcId="{AAF9F1B0-18CA-42FD-9EE0-A144FE80130D}" destId="{8AE1B226-9B79-4DC1-8E04-556177DCBD57}" srcOrd="0" destOrd="0" presId="urn:microsoft.com/office/officeart/2005/8/layout/cycle2"/>
    <dgm:cxn modelId="{35DFC4E1-5207-44E7-984D-D54E9D9BA5B3}" type="presOf" srcId="{ABF60BAD-33F1-4D6D-BBBE-2FD2E1A86052}" destId="{5AFF033C-1C3E-4A55-BEF5-333224092E49}" srcOrd="0" destOrd="0" presId="urn:microsoft.com/office/officeart/2005/8/layout/cycle2"/>
    <dgm:cxn modelId="{3FA1CAD4-68D9-446D-9309-2B98F02B5792}" type="presOf" srcId="{3D28067C-1229-4354-9E95-F5ACEA3AD29A}" destId="{52B9E520-0663-4A2A-B32F-1A3759D71A0D}" srcOrd="1" destOrd="0" presId="urn:microsoft.com/office/officeart/2005/8/layout/cycle2"/>
    <dgm:cxn modelId="{DB6834E4-9196-42FA-981D-20AB1EBBBE45}" type="presOf" srcId="{79354436-2956-40F4-86DA-F9C7A55E501D}" destId="{54C1DBF7-035E-4D90-B172-B766420C7821}" srcOrd="1" destOrd="0" presId="urn:microsoft.com/office/officeart/2005/8/layout/cycle2"/>
    <dgm:cxn modelId="{2A76F1A5-06E1-45FD-8F2A-E4BECC18EC00}" srcId="{ABF60BAD-33F1-4D6D-BBBE-2FD2E1A86052}" destId="{FAF0CF2B-B950-430E-AF7B-1E7489DC4949}" srcOrd="0" destOrd="0" parTransId="{D6134933-DD20-490E-91CC-9F50E145572D}" sibTransId="{24CEFFEC-4730-427A-833F-3F24E7184B58}"/>
    <dgm:cxn modelId="{0F37DA88-7878-4869-881F-838E79184FCD}" type="presOf" srcId="{79354436-2956-40F4-86DA-F9C7A55E501D}" destId="{341C3CDF-0C28-4172-BACD-EC469552EB5D}" srcOrd="0" destOrd="0" presId="urn:microsoft.com/office/officeart/2005/8/layout/cycle2"/>
    <dgm:cxn modelId="{F6665B72-2C20-4219-95BE-78341C6BDABF}" type="presOf" srcId="{9D2552AE-37C2-4153-A06C-31298995715D}" destId="{C8CFEF77-46BC-478C-978A-CE429AD93E35}" srcOrd="0" destOrd="0" presId="urn:microsoft.com/office/officeart/2005/8/layout/cycle2"/>
    <dgm:cxn modelId="{08CDDA07-4408-4117-93AB-66AE167983A2}" srcId="{ABF60BAD-33F1-4D6D-BBBE-2FD2E1A86052}" destId="{2FB5389B-B07F-44A1-A8D3-0361AACF6A2B}" srcOrd="5" destOrd="0" parTransId="{B9FC0393-1003-48FD-997F-484F96091821}" sibTransId="{3D28067C-1229-4354-9E95-F5ACEA3AD29A}"/>
    <dgm:cxn modelId="{5F4B2696-0FA3-4B5D-9F9E-26F74287F269}" type="presOf" srcId="{1425F1AB-F0E8-4ECC-BA30-C9346F5EE6C8}" destId="{5F6F4DA8-83F5-41B2-879C-A3C31AA5D2D7}" srcOrd="0" destOrd="0" presId="urn:microsoft.com/office/officeart/2005/8/layout/cycle2"/>
    <dgm:cxn modelId="{AE749D49-655F-40DB-85B6-54C0E8A6735E}" type="presOf" srcId="{9D2552AE-37C2-4153-A06C-31298995715D}" destId="{147EBAE5-CDA4-497A-B2A5-00557AA60448}" srcOrd="1" destOrd="0" presId="urn:microsoft.com/office/officeart/2005/8/layout/cycle2"/>
    <dgm:cxn modelId="{5AD8CF53-3B23-4CF9-ABF5-C229598B0A95}" type="presOf" srcId="{7E387436-3C1F-4FDE-B02C-8CBD16D4D449}" destId="{E94E026E-2BA6-4CA2-BCF2-E072E0F0845E}" srcOrd="0" destOrd="0" presId="urn:microsoft.com/office/officeart/2005/8/layout/cycle2"/>
    <dgm:cxn modelId="{38300CD2-01B8-41F4-A5B3-30AC615E3ED0}" type="presOf" srcId="{A3007817-0995-49E8-A7F8-7BAD6D9CA563}" destId="{7886F457-672E-4534-97A5-B6D24320D84B}" srcOrd="0" destOrd="0" presId="urn:microsoft.com/office/officeart/2005/8/layout/cycle2"/>
    <dgm:cxn modelId="{CAE6C393-0637-4BD6-ABE3-9DA096E83B26}" type="presOf" srcId="{3D28067C-1229-4354-9E95-F5ACEA3AD29A}" destId="{D37FF418-7F79-4B14-94E3-CAD084C64230}" srcOrd="0" destOrd="0" presId="urn:microsoft.com/office/officeart/2005/8/layout/cycle2"/>
    <dgm:cxn modelId="{FBCBEA80-A5E4-4A10-8E58-CD213CFADB4C}" type="presParOf" srcId="{5AFF033C-1C3E-4A55-BEF5-333224092E49}" destId="{BAEF0844-B7E4-4737-83CF-E48A27714344}" srcOrd="0" destOrd="0" presId="urn:microsoft.com/office/officeart/2005/8/layout/cycle2"/>
    <dgm:cxn modelId="{02F040ED-97BD-44D4-A85F-88018E7FB5ED}" type="presParOf" srcId="{5AFF033C-1C3E-4A55-BEF5-333224092E49}" destId="{61515EEE-7416-4FAB-9310-41A49D3A4609}" srcOrd="1" destOrd="0" presId="urn:microsoft.com/office/officeart/2005/8/layout/cycle2"/>
    <dgm:cxn modelId="{59C6B30F-65A1-4FF5-B5C4-556A39468972}" type="presParOf" srcId="{61515EEE-7416-4FAB-9310-41A49D3A4609}" destId="{7033D49E-AA01-4537-BFE4-D5E982CBB828}" srcOrd="0" destOrd="0" presId="urn:microsoft.com/office/officeart/2005/8/layout/cycle2"/>
    <dgm:cxn modelId="{660A617E-EDF0-42F1-9D0D-BBE63CEFCE6B}" type="presParOf" srcId="{5AFF033C-1C3E-4A55-BEF5-333224092E49}" destId="{E94E026E-2BA6-4CA2-BCF2-E072E0F0845E}" srcOrd="2" destOrd="0" presId="urn:microsoft.com/office/officeart/2005/8/layout/cycle2"/>
    <dgm:cxn modelId="{DF106D84-A05E-4878-BA16-5F75F60EF53C}" type="presParOf" srcId="{5AFF033C-1C3E-4A55-BEF5-333224092E49}" destId="{8AE1B226-9B79-4DC1-8E04-556177DCBD57}" srcOrd="3" destOrd="0" presId="urn:microsoft.com/office/officeart/2005/8/layout/cycle2"/>
    <dgm:cxn modelId="{35F0A3C2-8FDF-4810-A8C5-E173A68FC367}" type="presParOf" srcId="{8AE1B226-9B79-4DC1-8E04-556177DCBD57}" destId="{A2C054B8-C409-4BE5-BEDE-8BECCBF91870}" srcOrd="0" destOrd="0" presId="urn:microsoft.com/office/officeart/2005/8/layout/cycle2"/>
    <dgm:cxn modelId="{31A37C3A-D7E7-48A8-9EBC-088FA7D75AA9}" type="presParOf" srcId="{5AFF033C-1C3E-4A55-BEF5-333224092E49}" destId="{54FEF58E-980B-4891-A293-6C6915EE4D0A}" srcOrd="4" destOrd="0" presId="urn:microsoft.com/office/officeart/2005/8/layout/cycle2"/>
    <dgm:cxn modelId="{2C20A217-0BCA-487A-83EA-F791639CB2C3}" type="presParOf" srcId="{5AFF033C-1C3E-4A55-BEF5-333224092E49}" destId="{C8CFEF77-46BC-478C-978A-CE429AD93E35}" srcOrd="5" destOrd="0" presId="urn:microsoft.com/office/officeart/2005/8/layout/cycle2"/>
    <dgm:cxn modelId="{1D57D117-888A-4F03-8067-8AF2948B51A4}" type="presParOf" srcId="{C8CFEF77-46BC-478C-978A-CE429AD93E35}" destId="{147EBAE5-CDA4-497A-B2A5-00557AA60448}" srcOrd="0" destOrd="0" presId="urn:microsoft.com/office/officeart/2005/8/layout/cycle2"/>
    <dgm:cxn modelId="{3E3DF00A-075D-4BD9-AA28-098D8FE516AC}" type="presParOf" srcId="{5AFF033C-1C3E-4A55-BEF5-333224092E49}" destId="{5F6F4DA8-83F5-41B2-879C-A3C31AA5D2D7}" srcOrd="6" destOrd="0" presId="urn:microsoft.com/office/officeart/2005/8/layout/cycle2"/>
    <dgm:cxn modelId="{9756A830-BA6B-4B79-8313-B6860E76E64F}" type="presParOf" srcId="{5AFF033C-1C3E-4A55-BEF5-333224092E49}" destId="{7886F457-672E-4534-97A5-B6D24320D84B}" srcOrd="7" destOrd="0" presId="urn:microsoft.com/office/officeart/2005/8/layout/cycle2"/>
    <dgm:cxn modelId="{CF1E6EBA-4A60-45C4-A44F-39326333AAA9}" type="presParOf" srcId="{7886F457-672E-4534-97A5-B6D24320D84B}" destId="{1E0EA802-4272-46B0-88AA-B0182ED096AC}" srcOrd="0" destOrd="0" presId="urn:microsoft.com/office/officeart/2005/8/layout/cycle2"/>
    <dgm:cxn modelId="{6C1DF87F-C13B-4AE0-9965-5C577078A389}" type="presParOf" srcId="{5AFF033C-1C3E-4A55-BEF5-333224092E49}" destId="{721231C1-8509-44E5-81F4-3DA78F371E01}" srcOrd="8" destOrd="0" presId="urn:microsoft.com/office/officeart/2005/8/layout/cycle2"/>
    <dgm:cxn modelId="{32B63202-47A9-4A62-9470-640EAF073574}" type="presParOf" srcId="{5AFF033C-1C3E-4A55-BEF5-333224092E49}" destId="{341C3CDF-0C28-4172-BACD-EC469552EB5D}" srcOrd="9" destOrd="0" presId="urn:microsoft.com/office/officeart/2005/8/layout/cycle2"/>
    <dgm:cxn modelId="{FE69F9D2-0057-4D66-B9E9-CDE5C0520378}" type="presParOf" srcId="{341C3CDF-0C28-4172-BACD-EC469552EB5D}" destId="{54C1DBF7-035E-4D90-B172-B766420C7821}" srcOrd="0" destOrd="0" presId="urn:microsoft.com/office/officeart/2005/8/layout/cycle2"/>
    <dgm:cxn modelId="{352E999A-FF0A-4BAD-844A-B37D340DA622}" type="presParOf" srcId="{5AFF033C-1C3E-4A55-BEF5-333224092E49}" destId="{5662990A-0C27-47EC-8D0B-BA15331FC4F3}" srcOrd="10" destOrd="0" presId="urn:microsoft.com/office/officeart/2005/8/layout/cycle2"/>
    <dgm:cxn modelId="{B82CBE16-87B1-40F7-BE75-247C5041E8C6}" type="presParOf" srcId="{5AFF033C-1C3E-4A55-BEF5-333224092E49}" destId="{D37FF418-7F79-4B14-94E3-CAD084C64230}" srcOrd="11" destOrd="0" presId="urn:microsoft.com/office/officeart/2005/8/layout/cycle2"/>
    <dgm:cxn modelId="{1EEB5DCE-7B03-41C1-84DE-A35EC777EA32}" type="presParOf" srcId="{D37FF418-7F79-4B14-94E3-CAD084C64230}" destId="{52B9E520-0663-4A2A-B32F-1A3759D71A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CEC26-54C7-4C16-9655-6C5D1BC1927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C7178F-F7BC-4AE9-9B4E-72D618832153}">
      <dgm:prSet custT="1"/>
      <dgm:spPr/>
      <dgm:t>
        <a:bodyPr/>
        <a:lstStyle/>
        <a:p>
          <a:pPr rtl="0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原生态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696B0-46BD-4DA4-8DD6-055DB47AE81F}" type="parTrans" cxnId="{3B1D142E-7689-49F8-8EA5-FB61398B7808}">
      <dgm:prSet/>
      <dgm:spPr/>
      <dgm:t>
        <a:bodyPr/>
        <a:lstStyle/>
        <a:p>
          <a:endParaRPr lang="zh-CN" altLang="en-US"/>
        </a:p>
      </dgm:t>
    </dgm:pt>
    <dgm:pt modelId="{95869B57-AB50-41BA-AF1B-BF3FB5698106}" type="sibTrans" cxnId="{3B1D142E-7689-49F8-8EA5-FB61398B7808}">
      <dgm:prSet/>
      <dgm:spPr/>
      <dgm:t>
        <a:bodyPr/>
        <a:lstStyle/>
        <a:p>
          <a:endParaRPr lang="zh-CN" altLang="en-US"/>
        </a:p>
      </dgm:t>
    </dgm:pt>
    <dgm:pt modelId="{71673A69-2DB5-44D3-8A73-A44CCD362415}">
      <dgm:prSet custT="1"/>
      <dgm:spPr/>
      <dgm:t>
        <a:bodyPr/>
        <a:lstStyle/>
        <a:p>
          <a:pPr rtl="0"/>
          <a:r>
            <a:rPr 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公共组件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ACDCC4-73BC-4FC7-B12B-56813A9F17CE}" type="parTrans" cxnId="{2B0CDB02-2480-4D36-8008-2C16B3866F5D}">
      <dgm:prSet/>
      <dgm:spPr/>
      <dgm:t>
        <a:bodyPr/>
        <a:lstStyle/>
        <a:p>
          <a:endParaRPr lang="zh-CN" altLang="en-US"/>
        </a:p>
      </dgm:t>
    </dgm:pt>
    <dgm:pt modelId="{FD1A8456-8E58-48C3-8F68-2D797578F289}" type="sibTrans" cxnId="{2B0CDB02-2480-4D36-8008-2C16B3866F5D}">
      <dgm:prSet/>
      <dgm:spPr/>
      <dgm:t>
        <a:bodyPr/>
        <a:lstStyle/>
        <a:p>
          <a:endParaRPr lang="zh-CN" altLang="en-US"/>
        </a:p>
      </dgm:t>
    </dgm:pt>
    <dgm:pt modelId="{323EC2F2-0EAD-4254-B7B1-5C7AF9146F9C}">
      <dgm:prSet/>
      <dgm:spPr/>
      <dgm:t>
        <a:bodyPr/>
        <a:lstStyle/>
        <a:p>
          <a:pPr rtl="0"/>
          <a:r>
            <a:rPr lang="zh-CN" b="1" dirty="0" smtClean="0">
              <a:solidFill>
                <a:srgbClr val="0066FF"/>
              </a:solidFill>
            </a:rPr>
            <a:t>基础平台</a:t>
          </a:r>
          <a:endParaRPr lang="en-US" b="1" dirty="0">
            <a:solidFill>
              <a:srgbClr val="0066FF"/>
            </a:solidFill>
          </a:endParaRPr>
        </a:p>
      </dgm:t>
    </dgm:pt>
    <dgm:pt modelId="{19F96295-B6FE-465B-9618-BA79E939BD81}" type="parTrans" cxnId="{C2582DD9-D7DA-428A-A96D-7A93B3090908}">
      <dgm:prSet/>
      <dgm:spPr/>
      <dgm:t>
        <a:bodyPr/>
        <a:lstStyle/>
        <a:p>
          <a:endParaRPr lang="zh-CN" altLang="en-US"/>
        </a:p>
      </dgm:t>
    </dgm:pt>
    <dgm:pt modelId="{D44C4AE6-492D-40FF-9AF5-A26A063C317D}" type="sibTrans" cxnId="{C2582DD9-D7DA-428A-A96D-7A93B3090908}">
      <dgm:prSet/>
      <dgm:spPr/>
      <dgm:t>
        <a:bodyPr/>
        <a:lstStyle/>
        <a:p>
          <a:endParaRPr lang="zh-CN" altLang="en-US"/>
        </a:p>
      </dgm:t>
    </dgm:pt>
    <dgm:pt modelId="{D9453A2F-9A6A-4CE8-AB26-844EB0F1941E}">
      <dgm:prSet custT="1"/>
      <dgm:spPr/>
      <dgm:t>
        <a:bodyPr/>
        <a:lstStyle/>
        <a:p>
          <a:pPr rtl="0"/>
          <a:r>
            <a:rPr 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通用产品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9FFFFD-A0D3-4780-A983-41A4DF19CEA8}" type="parTrans" cxnId="{8C5728D3-0387-4DC1-92D1-F5398921C5CE}">
      <dgm:prSet/>
      <dgm:spPr/>
      <dgm:t>
        <a:bodyPr/>
        <a:lstStyle/>
        <a:p>
          <a:endParaRPr lang="zh-CN" altLang="en-US"/>
        </a:p>
      </dgm:t>
    </dgm:pt>
    <dgm:pt modelId="{73ADC878-290A-455B-812D-C40B46CBA5F2}" type="sibTrans" cxnId="{8C5728D3-0387-4DC1-92D1-F5398921C5CE}">
      <dgm:prSet/>
      <dgm:spPr/>
      <dgm:t>
        <a:bodyPr/>
        <a:lstStyle/>
        <a:p>
          <a:endParaRPr lang="zh-CN" altLang="en-US"/>
        </a:p>
      </dgm:t>
    </dgm:pt>
    <dgm:pt modelId="{3C008A6E-EF2A-4E08-800F-1807D71FD990}">
      <dgm:prSet custT="1"/>
      <dgm:spPr/>
      <dgm:t>
        <a:bodyPr/>
        <a:lstStyle/>
        <a:p>
          <a:pPr rtl="0"/>
          <a:r>
            <a:rPr 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业务系统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F3A04-A011-46B0-BD41-1303535201DD}" type="parTrans" cxnId="{A780F587-F8B4-4F29-812B-82B11D51FF64}">
      <dgm:prSet/>
      <dgm:spPr/>
      <dgm:t>
        <a:bodyPr/>
        <a:lstStyle/>
        <a:p>
          <a:endParaRPr lang="zh-CN" altLang="en-US"/>
        </a:p>
      </dgm:t>
    </dgm:pt>
    <dgm:pt modelId="{A6D00B25-2F0A-4232-9FEA-26EF9ECE8CB4}" type="sibTrans" cxnId="{A780F587-F8B4-4F29-812B-82B11D51FF64}">
      <dgm:prSet/>
      <dgm:spPr/>
      <dgm:t>
        <a:bodyPr/>
        <a:lstStyle/>
        <a:p>
          <a:endParaRPr lang="zh-CN" altLang="en-US"/>
        </a:p>
      </dgm:t>
    </dgm:pt>
    <dgm:pt modelId="{D0F4A1C5-507E-41F5-957C-199A52310FBA}">
      <dgm:prSet custT="1"/>
      <dgm:spPr/>
      <dgm:t>
        <a:bodyPr/>
        <a:lstStyle/>
        <a:p>
          <a:pPr rtl="0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D873D-ADED-4ECF-B042-CAD27639F4E4}" type="parTrans" cxnId="{2851C628-149A-4F2B-8F4E-23A2535BFF0D}">
      <dgm:prSet/>
      <dgm:spPr/>
      <dgm:t>
        <a:bodyPr/>
        <a:lstStyle/>
        <a:p>
          <a:endParaRPr lang="zh-CN" altLang="en-US"/>
        </a:p>
      </dgm:t>
    </dgm:pt>
    <dgm:pt modelId="{5F12C08F-EBF9-4107-BFBE-B363B59C146A}" type="sibTrans" cxnId="{2851C628-149A-4F2B-8F4E-23A2535BFF0D}">
      <dgm:prSet/>
      <dgm:spPr/>
      <dgm:t>
        <a:bodyPr/>
        <a:lstStyle/>
        <a:p>
          <a:endParaRPr lang="zh-CN" altLang="en-US"/>
        </a:p>
      </dgm:t>
    </dgm:pt>
    <dgm:pt modelId="{2847780A-6893-4B93-9F78-D1DCC240D8B2}">
      <dgm:prSet custT="1"/>
      <dgm:spPr/>
      <dgm:t>
        <a:bodyPr/>
        <a:lstStyle/>
        <a:p>
          <a:pPr rtl="0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咨询服务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426FD-9ECF-402A-AB7C-42EFE904E26E}" type="parTrans" cxnId="{DAF58307-C44A-43AA-91E8-D354E2D4F312}">
      <dgm:prSet/>
      <dgm:spPr/>
      <dgm:t>
        <a:bodyPr/>
        <a:lstStyle/>
        <a:p>
          <a:endParaRPr lang="zh-CN" altLang="en-US"/>
        </a:p>
      </dgm:t>
    </dgm:pt>
    <dgm:pt modelId="{71F16CDD-8D62-477E-A56E-049EA7E414FE}" type="sibTrans" cxnId="{DAF58307-C44A-43AA-91E8-D354E2D4F312}">
      <dgm:prSet/>
      <dgm:spPr/>
      <dgm:t>
        <a:bodyPr/>
        <a:lstStyle/>
        <a:p>
          <a:endParaRPr lang="zh-CN" altLang="en-US"/>
        </a:p>
      </dgm:t>
    </dgm:pt>
    <dgm:pt modelId="{EDBCF5BF-68F0-43F2-948A-4CFDEE9ADE61}">
      <dgm:prSet custT="1"/>
      <dgm:spPr/>
      <dgm:t>
        <a:bodyPr/>
        <a:lstStyle/>
        <a:p>
          <a:pPr rtl="0"/>
          <a:r>
            <a:rPr lang="zh-CN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r>
            <a:rPr 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8F2A9D-672F-4C44-8DB6-3F2A886F3A07}" type="parTrans" cxnId="{9BCA27B3-6A70-4021-A05F-89AE95D32BAE}">
      <dgm:prSet/>
      <dgm:spPr/>
      <dgm:t>
        <a:bodyPr/>
        <a:lstStyle/>
        <a:p>
          <a:endParaRPr lang="zh-CN" altLang="en-US"/>
        </a:p>
      </dgm:t>
    </dgm:pt>
    <dgm:pt modelId="{802C08E3-16F2-4F66-B9BC-ABCDBD0D7B84}" type="sibTrans" cxnId="{9BCA27B3-6A70-4021-A05F-89AE95D32BAE}">
      <dgm:prSet/>
      <dgm:spPr/>
      <dgm:t>
        <a:bodyPr/>
        <a:lstStyle/>
        <a:p>
          <a:endParaRPr lang="zh-CN" altLang="en-US"/>
        </a:p>
      </dgm:t>
    </dgm:pt>
    <dgm:pt modelId="{DDEF78E4-4F0E-4F13-ADFE-DB200169AC21}" type="pres">
      <dgm:prSet presAssocID="{1EECEC26-54C7-4C16-9655-6C5D1BC192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B35F9E-86CE-4C5E-AD1F-9C69B575766D}" type="pres">
      <dgm:prSet presAssocID="{1EECEC26-54C7-4C16-9655-6C5D1BC19271}" presName="arrow" presStyleLbl="bgShp" presStyleIdx="0" presStyleCn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38BC4F5B-D213-491F-95CA-5821CD4AFE10}" type="pres">
      <dgm:prSet presAssocID="{1EECEC26-54C7-4C16-9655-6C5D1BC19271}" presName="points" presStyleCnt="0"/>
      <dgm:spPr/>
    </dgm:pt>
    <dgm:pt modelId="{449449CC-CFDC-4443-A27D-25B0F2FE4DEE}" type="pres">
      <dgm:prSet presAssocID="{B2C7178F-F7BC-4AE9-9B4E-72D618832153}" presName="compositeA" presStyleCnt="0"/>
      <dgm:spPr/>
    </dgm:pt>
    <dgm:pt modelId="{DEFF0586-9D94-4AE9-A179-C295DC6117A0}" type="pres">
      <dgm:prSet presAssocID="{B2C7178F-F7BC-4AE9-9B4E-72D618832153}" presName="textA" presStyleLbl="revTx" presStyleIdx="0" presStyleCnt="8" custScaleX="1182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AF62AC-ADF7-42D8-B38E-6E1B83642028}" type="pres">
      <dgm:prSet presAssocID="{B2C7178F-F7BC-4AE9-9B4E-72D618832153}" presName="circleA" presStyleLbl="node1" presStyleIdx="0" presStyleCnt="8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438C6F1D-B427-401E-9C6A-D081D70FF517}" type="pres">
      <dgm:prSet presAssocID="{B2C7178F-F7BC-4AE9-9B4E-72D618832153}" presName="spaceA" presStyleCnt="0"/>
      <dgm:spPr/>
    </dgm:pt>
    <dgm:pt modelId="{496F4768-8450-4552-AE7A-603BD1FF2766}" type="pres">
      <dgm:prSet presAssocID="{95869B57-AB50-41BA-AF1B-BF3FB5698106}" presName="space" presStyleCnt="0"/>
      <dgm:spPr/>
    </dgm:pt>
    <dgm:pt modelId="{5ADA43D5-453B-427F-863F-15385A2EC9D3}" type="pres">
      <dgm:prSet presAssocID="{EDBCF5BF-68F0-43F2-948A-4CFDEE9ADE61}" presName="compositeB" presStyleCnt="0"/>
      <dgm:spPr/>
    </dgm:pt>
    <dgm:pt modelId="{32273FC0-BF29-46C0-8CBB-E5308C50C4DF}" type="pres">
      <dgm:prSet presAssocID="{EDBCF5BF-68F0-43F2-948A-4CFDEE9ADE61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C867F2-14A8-4E87-BB61-091484913C74}" type="pres">
      <dgm:prSet presAssocID="{EDBCF5BF-68F0-43F2-948A-4CFDEE9ADE61}" presName="circleB" presStyleLbl="node1" presStyleIdx="1" presStyleCnt="8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CE593967-A6EC-42C8-ADC6-643A3DB0DF15}" type="pres">
      <dgm:prSet presAssocID="{EDBCF5BF-68F0-43F2-948A-4CFDEE9ADE61}" presName="spaceB" presStyleCnt="0"/>
      <dgm:spPr/>
    </dgm:pt>
    <dgm:pt modelId="{33AE6C4D-B215-4C14-AC59-66DE46B3757A}" type="pres">
      <dgm:prSet presAssocID="{802C08E3-16F2-4F66-B9BC-ABCDBD0D7B84}" presName="space" presStyleCnt="0"/>
      <dgm:spPr/>
    </dgm:pt>
    <dgm:pt modelId="{EC51C902-2AEA-471F-AEC8-520B2042ADD3}" type="pres">
      <dgm:prSet presAssocID="{71673A69-2DB5-44D3-8A73-A44CCD362415}" presName="compositeA" presStyleCnt="0"/>
      <dgm:spPr/>
    </dgm:pt>
    <dgm:pt modelId="{53021884-3A54-4FDA-A0DE-DC3DCA6CA87E}" type="pres">
      <dgm:prSet presAssocID="{71673A69-2DB5-44D3-8A73-A44CCD362415}" presName="textA" presStyleLbl="revTx" presStyleIdx="2" presStyleCnt="8" custLinFactNeighborX="9655" custLinFactNeighborY="106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5066B-5619-46CB-ACA6-AE70E946285F}" type="pres">
      <dgm:prSet presAssocID="{71673A69-2DB5-44D3-8A73-A44CCD362415}" presName="circleA" presStyleLbl="node1" presStyleIdx="2" presStyleCnt="8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11B594A8-B053-4F99-A95A-8CF4DFD8D224}" type="pres">
      <dgm:prSet presAssocID="{71673A69-2DB5-44D3-8A73-A44CCD362415}" presName="spaceA" presStyleCnt="0"/>
      <dgm:spPr/>
    </dgm:pt>
    <dgm:pt modelId="{DC9B5469-5BCF-4D41-A041-EF64B050B0B9}" type="pres">
      <dgm:prSet presAssocID="{FD1A8456-8E58-48C3-8F68-2D797578F289}" presName="space" presStyleCnt="0"/>
      <dgm:spPr/>
    </dgm:pt>
    <dgm:pt modelId="{09625416-4E42-46C5-8343-B4B6E12E3B12}" type="pres">
      <dgm:prSet presAssocID="{323EC2F2-0EAD-4254-B7B1-5C7AF9146F9C}" presName="compositeB" presStyleCnt="0"/>
      <dgm:spPr/>
    </dgm:pt>
    <dgm:pt modelId="{B544EFE9-6FD3-419F-8455-B587EA80BBDD}" type="pres">
      <dgm:prSet presAssocID="{323EC2F2-0EAD-4254-B7B1-5C7AF9146F9C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A0A13-9A92-4103-8208-553C880F9255}" type="pres">
      <dgm:prSet presAssocID="{323EC2F2-0EAD-4254-B7B1-5C7AF9146F9C}" presName="circleB" presStyleLbl="node1" presStyleIdx="3" presStyleCnt="8"/>
      <dgm:spPr/>
    </dgm:pt>
    <dgm:pt modelId="{267D42F1-DA2C-4F52-8AA8-5721CCD10598}" type="pres">
      <dgm:prSet presAssocID="{323EC2F2-0EAD-4254-B7B1-5C7AF9146F9C}" presName="spaceB" presStyleCnt="0"/>
      <dgm:spPr/>
    </dgm:pt>
    <dgm:pt modelId="{0BDCA0B7-565E-4B1F-970A-4D77813B651F}" type="pres">
      <dgm:prSet presAssocID="{D44C4AE6-492D-40FF-9AF5-A26A063C317D}" presName="space" presStyleCnt="0"/>
      <dgm:spPr/>
    </dgm:pt>
    <dgm:pt modelId="{470F6E16-AC02-4D9F-8648-03A174196664}" type="pres">
      <dgm:prSet presAssocID="{D9453A2F-9A6A-4CE8-AB26-844EB0F1941E}" presName="compositeA" presStyleCnt="0"/>
      <dgm:spPr/>
    </dgm:pt>
    <dgm:pt modelId="{9255833D-559A-4948-B2C4-AC494AA4D8BA}" type="pres">
      <dgm:prSet presAssocID="{D9453A2F-9A6A-4CE8-AB26-844EB0F1941E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7B4A8-FC79-4168-B88D-3CE415FF763F}" type="pres">
      <dgm:prSet presAssocID="{D9453A2F-9A6A-4CE8-AB26-844EB0F1941E}" presName="circleA" presStyleLbl="node1" presStyleIdx="4" presStyleCnt="8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9CF7A7C7-F6AB-4C67-A41B-7D5E977CD6B5}" type="pres">
      <dgm:prSet presAssocID="{D9453A2F-9A6A-4CE8-AB26-844EB0F1941E}" presName="spaceA" presStyleCnt="0"/>
      <dgm:spPr/>
    </dgm:pt>
    <dgm:pt modelId="{2EC594F2-EF27-47F0-9EB2-10DE9E286F27}" type="pres">
      <dgm:prSet presAssocID="{73ADC878-290A-455B-812D-C40B46CBA5F2}" presName="space" presStyleCnt="0"/>
      <dgm:spPr/>
    </dgm:pt>
    <dgm:pt modelId="{20340EF9-C570-41BA-B00D-E1858E52A079}" type="pres">
      <dgm:prSet presAssocID="{3C008A6E-EF2A-4E08-800F-1807D71FD990}" presName="compositeB" presStyleCnt="0"/>
      <dgm:spPr/>
    </dgm:pt>
    <dgm:pt modelId="{7C6702FE-EACF-47B5-B991-2C75FCB84F71}" type="pres">
      <dgm:prSet presAssocID="{3C008A6E-EF2A-4E08-800F-1807D71FD990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0F2E9-9AB9-4880-A09D-C824F7D9EF88}" type="pres">
      <dgm:prSet presAssocID="{3C008A6E-EF2A-4E08-800F-1807D71FD990}" presName="circleB" presStyleLbl="node1" presStyleIdx="5" presStyleCnt="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C262DAC2-F909-4508-967D-4F6E7A004E35}" type="pres">
      <dgm:prSet presAssocID="{3C008A6E-EF2A-4E08-800F-1807D71FD990}" presName="spaceB" presStyleCnt="0"/>
      <dgm:spPr/>
    </dgm:pt>
    <dgm:pt modelId="{68B29218-FF50-4953-9C53-31673034E971}" type="pres">
      <dgm:prSet presAssocID="{A6D00B25-2F0A-4232-9FEA-26EF9ECE8CB4}" presName="space" presStyleCnt="0"/>
      <dgm:spPr/>
    </dgm:pt>
    <dgm:pt modelId="{5392946C-34DD-4D3A-8656-6C7444A42D09}" type="pres">
      <dgm:prSet presAssocID="{D0F4A1C5-507E-41F5-957C-199A52310FBA}" presName="compositeA" presStyleCnt="0"/>
      <dgm:spPr/>
    </dgm:pt>
    <dgm:pt modelId="{D330F183-2338-421C-824F-5E33E94345CC}" type="pres">
      <dgm:prSet presAssocID="{D0F4A1C5-507E-41F5-957C-199A52310FBA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580D4-1C6D-49ED-8A19-F42B4BDFEA09}" type="pres">
      <dgm:prSet presAssocID="{D0F4A1C5-507E-41F5-957C-199A52310FBA}" presName="circleA" presStyleLbl="node1" presStyleIdx="6" presStyleCnt="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770057FC-6EE3-4082-8D44-E385FB9D82B9}" type="pres">
      <dgm:prSet presAssocID="{D0F4A1C5-507E-41F5-957C-199A52310FBA}" presName="spaceA" presStyleCnt="0"/>
      <dgm:spPr/>
    </dgm:pt>
    <dgm:pt modelId="{7C312545-9A08-4F36-B825-FE8FB9B37A5E}" type="pres">
      <dgm:prSet presAssocID="{5F12C08F-EBF9-4107-BFBE-B363B59C146A}" presName="space" presStyleCnt="0"/>
      <dgm:spPr/>
    </dgm:pt>
    <dgm:pt modelId="{FC8642A5-367E-4A86-AA2F-A15AE5E45546}" type="pres">
      <dgm:prSet presAssocID="{2847780A-6893-4B93-9F78-D1DCC240D8B2}" presName="compositeB" presStyleCnt="0"/>
      <dgm:spPr/>
    </dgm:pt>
    <dgm:pt modelId="{4087CD55-29C1-4ACD-BF80-295252FAC1D3}" type="pres">
      <dgm:prSet presAssocID="{2847780A-6893-4B93-9F78-D1DCC240D8B2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3FA2F-0EF4-4DE4-897E-36A4DD35F8E6}" type="pres">
      <dgm:prSet presAssocID="{2847780A-6893-4B93-9F78-D1DCC240D8B2}" presName="circleB" presStyleLbl="node1" presStyleIdx="7" presStyleCnt="8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11A7921F-3BDA-4EF7-9940-E9D574FA0617}" type="pres">
      <dgm:prSet presAssocID="{2847780A-6893-4B93-9F78-D1DCC240D8B2}" presName="spaceB" presStyleCnt="0"/>
      <dgm:spPr/>
    </dgm:pt>
  </dgm:ptLst>
  <dgm:cxnLst>
    <dgm:cxn modelId="{8C5728D3-0387-4DC1-92D1-F5398921C5CE}" srcId="{1EECEC26-54C7-4C16-9655-6C5D1BC19271}" destId="{D9453A2F-9A6A-4CE8-AB26-844EB0F1941E}" srcOrd="4" destOrd="0" parTransId="{599FFFFD-A0D3-4780-A983-41A4DF19CEA8}" sibTransId="{73ADC878-290A-455B-812D-C40B46CBA5F2}"/>
    <dgm:cxn modelId="{3AFE2591-AF48-400B-8466-A0D0BB64E602}" type="presOf" srcId="{3C008A6E-EF2A-4E08-800F-1807D71FD990}" destId="{7C6702FE-EACF-47B5-B991-2C75FCB84F71}" srcOrd="0" destOrd="0" presId="urn:microsoft.com/office/officeart/2005/8/layout/hProcess11"/>
    <dgm:cxn modelId="{2851C628-149A-4F2B-8F4E-23A2535BFF0D}" srcId="{1EECEC26-54C7-4C16-9655-6C5D1BC19271}" destId="{D0F4A1C5-507E-41F5-957C-199A52310FBA}" srcOrd="6" destOrd="0" parTransId="{48AD873D-ADED-4ECF-B042-CAD27639F4E4}" sibTransId="{5F12C08F-EBF9-4107-BFBE-B363B59C146A}"/>
    <dgm:cxn modelId="{9BCA27B3-6A70-4021-A05F-89AE95D32BAE}" srcId="{1EECEC26-54C7-4C16-9655-6C5D1BC19271}" destId="{EDBCF5BF-68F0-43F2-948A-4CFDEE9ADE61}" srcOrd="1" destOrd="0" parTransId="{6B8F2A9D-672F-4C44-8DB6-3F2A886F3A07}" sibTransId="{802C08E3-16F2-4F66-B9BC-ABCDBD0D7B84}"/>
    <dgm:cxn modelId="{5D521462-8987-4C3F-A4B4-1B978796F932}" type="presOf" srcId="{D0F4A1C5-507E-41F5-957C-199A52310FBA}" destId="{D330F183-2338-421C-824F-5E33E94345CC}" srcOrd="0" destOrd="0" presId="urn:microsoft.com/office/officeart/2005/8/layout/hProcess11"/>
    <dgm:cxn modelId="{C2582DD9-D7DA-428A-A96D-7A93B3090908}" srcId="{1EECEC26-54C7-4C16-9655-6C5D1BC19271}" destId="{323EC2F2-0EAD-4254-B7B1-5C7AF9146F9C}" srcOrd="3" destOrd="0" parTransId="{19F96295-B6FE-465B-9618-BA79E939BD81}" sibTransId="{D44C4AE6-492D-40FF-9AF5-A26A063C317D}"/>
    <dgm:cxn modelId="{FEB9E0F9-F574-4B3D-AF2E-7B64AD2AB0F7}" type="presOf" srcId="{B2C7178F-F7BC-4AE9-9B4E-72D618832153}" destId="{DEFF0586-9D94-4AE9-A179-C295DC6117A0}" srcOrd="0" destOrd="0" presId="urn:microsoft.com/office/officeart/2005/8/layout/hProcess11"/>
    <dgm:cxn modelId="{76EF68AA-EB4C-4DF0-BD95-05D157E8C777}" type="presOf" srcId="{1EECEC26-54C7-4C16-9655-6C5D1BC19271}" destId="{DDEF78E4-4F0E-4F13-ADFE-DB200169AC21}" srcOrd="0" destOrd="0" presId="urn:microsoft.com/office/officeart/2005/8/layout/hProcess11"/>
    <dgm:cxn modelId="{091FFB51-BF7F-4F77-BE21-24FCA73CA9DA}" type="presOf" srcId="{323EC2F2-0EAD-4254-B7B1-5C7AF9146F9C}" destId="{B544EFE9-6FD3-419F-8455-B587EA80BBDD}" srcOrd="0" destOrd="0" presId="urn:microsoft.com/office/officeart/2005/8/layout/hProcess11"/>
    <dgm:cxn modelId="{3B1D142E-7689-49F8-8EA5-FB61398B7808}" srcId="{1EECEC26-54C7-4C16-9655-6C5D1BC19271}" destId="{B2C7178F-F7BC-4AE9-9B4E-72D618832153}" srcOrd="0" destOrd="0" parTransId="{5D6696B0-46BD-4DA4-8DD6-055DB47AE81F}" sibTransId="{95869B57-AB50-41BA-AF1B-BF3FB5698106}"/>
    <dgm:cxn modelId="{4783B6D4-BC32-4D69-A702-019854A86844}" type="presOf" srcId="{EDBCF5BF-68F0-43F2-948A-4CFDEE9ADE61}" destId="{32273FC0-BF29-46C0-8CBB-E5308C50C4DF}" srcOrd="0" destOrd="0" presId="urn:microsoft.com/office/officeart/2005/8/layout/hProcess11"/>
    <dgm:cxn modelId="{DAF58307-C44A-43AA-91E8-D354E2D4F312}" srcId="{1EECEC26-54C7-4C16-9655-6C5D1BC19271}" destId="{2847780A-6893-4B93-9F78-D1DCC240D8B2}" srcOrd="7" destOrd="0" parTransId="{EF9426FD-9ECF-402A-AB7C-42EFE904E26E}" sibTransId="{71F16CDD-8D62-477E-A56E-049EA7E414FE}"/>
    <dgm:cxn modelId="{E53C062F-0152-4E87-97D6-B227DA1D07E8}" type="presOf" srcId="{D9453A2F-9A6A-4CE8-AB26-844EB0F1941E}" destId="{9255833D-559A-4948-B2C4-AC494AA4D8BA}" srcOrd="0" destOrd="0" presId="urn:microsoft.com/office/officeart/2005/8/layout/hProcess11"/>
    <dgm:cxn modelId="{481C2F1A-B2B1-4214-81DB-213C8757317B}" type="presOf" srcId="{71673A69-2DB5-44D3-8A73-A44CCD362415}" destId="{53021884-3A54-4FDA-A0DE-DC3DCA6CA87E}" srcOrd="0" destOrd="0" presId="urn:microsoft.com/office/officeart/2005/8/layout/hProcess11"/>
    <dgm:cxn modelId="{5321BAF3-61F4-488F-BA67-3CA98F4C0421}" type="presOf" srcId="{2847780A-6893-4B93-9F78-D1DCC240D8B2}" destId="{4087CD55-29C1-4ACD-BF80-295252FAC1D3}" srcOrd="0" destOrd="0" presId="urn:microsoft.com/office/officeart/2005/8/layout/hProcess11"/>
    <dgm:cxn modelId="{2B0CDB02-2480-4D36-8008-2C16B3866F5D}" srcId="{1EECEC26-54C7-4C16-9655-6C5D1BC19271}" destId="{71673A69-2DB5-44D3-8A73-A44CCD362415}" srcOrd="2" destOrd="0" parTransId="{1AACDCC4-73BC-4FC7-B12B-56813A9F17CE}" sibTransId="{FD1A8456-8E58-48C3-8F68-2D797578F289}"/>
    <dgm:cxn modelId="{A780F587-F8B4-4F29-812B-82B11D51FF64}" srcId="{1EECEC26-54C7-4C16-9655-6C5D1BC19271}" destId="{3C008A6E-EF2A-4E08-800F-1807D71FD990}" srcOrd="5" destOrd="0" parTransId="{8D4F3A04-A011-46B0-BD41-1303535201DD}" sibTransId="{A6D00B25-2F0A-4232-9FEA-26EF9ECE8CB4}"/>
    <dgm:cxn modelId="{CA38BCDE-0617-479C-81C3-029AE9643E8F}" type="presParOf" srcId="{DDEF78E4-4F0E-4F13-ADFE-DB200169AC21}" destId="{0CB35F9E-86CE-4C5E-AD1F-9C69B575766D}" srcOrd="0" destOrd="0" presId="urn:microsoft.com/office/officeart/2005/8/layout/hProcess11"/>
    <dgm:cxn modelId="{BB2CCD9C-3991-4B73-B6E6-32876A5B7513}" type="presParOf" srcId="{DDEF78E4-4F0E-4F13-ADFE-DB200169AC21}" destId="{38BC4F5B-D213-491F-95CA-5821CD4AFE10}" srcOrd="1" destOrd="0" presId="urn:microsoft.com/office/officeart/2005/8/layout/hProcess11"/>
    <dgm:cxn modelId="{7CC70E6B-1FA1-44D9-AF4C-84C146EAB0A2}" type="presParOf" srcId="{38BC4F5B-D213-491F-95CA-5821CD4AFE10}" destId="{449449CC-CFDC-4443-A27D-25B0F2FE4DEE}" srcOrd="0" destOrd="0" presId="urn:microsoft.com/office/officeart/2005/8/layout/hProcess11"/>
    <dgm:cxn modelId="{9E3B21B9-4497-4703-9232-27CD26F6FE27}" type="presParOf" srcId="{449449CC-CFDC-4443-A27D-25B0F2FE4DEE}" destId="{DEFF0586-9D94-4AE9-A179-C295DC6117A0}" srcOrd="0" destOrd="0" presId="urn:microsoft.com/office/officeart/2005/8/layout/hProcess11"/>
    <dgm:cxn modelId="{A917F072-4C77-4E60-870F-DDDE2BAAB2C7}" type="presParOf" srcId="{449449CC-CFDC-4443-A27D-25B0F2FE4DEE}" destId="{71AF62AC-ADF7-42D8-B38E-6E1B83642028}" srcOrd="1" destOrd="0" presId="urn:microsoft.com/office/officeart/2005/8/layout/hProcess11"/>
    <dgm:cxn modelId="{C91DE669-DC98-43D7-A9DF-8FEF91AAED49}" type="presParOf" srcId="{449449CC-CFDC-4443-A27D-25B0F2FE4DEE}" destId="{438C6F1D-B427-401E-9C6A-D081D70FF517}" srcOrd="2" destOrd="0" presId="urn:microsoft.com/office/officeart/2005/8/layout/hProcess11"/>
    <dgm:cxn modelId="{7C19BDB1-490C-40E6-B789-4F4B0F593A11}" type="presParOf" srcId="{38BC4F5B-D213-491F-95CA-5821CD4AFE10}" destId="{496F4768-8450-4552-AE7A-603BD1FF2766}" srcOrd="1" destOrd="0" presId="urn:microsoft.com/office/officeart/2005/8/layout/hProcess11"/>
    <dgm:cxn modelId="{229B2724-81B1-4B19-A6F6-07B70397AE0D}" type="presParOf" srcId="{38BC4F5B-D213-491F-95CA-5821CD4AFE10}" destId="{5ADA43D5-453B-427F-863F-15385A2EC9D3}" srcOrd="2" destOrd="0" presId="urn:microsoft.com/office/officeart/2005/8/layout/hProcess11"/>
    <dgm:cxn modelId="{1419FC0B-3CC2-4383-B32E-5E6EA264548E}" type="presParOf" srcId="{5ADA43D5-453B-427F-863F-15385A2EC9D3}" destId="{32273FC0-BF29-46C0-8CBB-E5308C50C4DF}" srcOrd="0" destOrd="0" presId="urn:microsoft.com/office/officeart/2005/8/layout/hProcess11"/>
    <dgm:cxn modelId="{8692E814-030F-44D6-91CB-F408684F117D}" type="presParOf" srcId="{5ADA43D5-453B-427F-863F-15385A2EC9D3}" destId="{03C867F2-14A8-4E87-BB61-091484913C74}" srcOrd="1" destOrd="0" presId="urn:microsoft.com/office/officeart/2005/8/layout/hProcess11"/>
    <dgm:cxn modelId="{5AED446F-D59C-40A8-846A-F509762716D4}" type="presParOf" srcId="{5ADA43D5-453B-427F-863F-15385A2EC9D3}" destId="{CE593967-A6EC-42C8-ADC6-643A3DB0DF15}" srcOrd="2" destOrd="0" presId="urn:microsoft.com/office/officeart/2005/8/layout/hProcess11"/>
    <dgm:cxn modelId="{FE2507E6-9F8C-4D1E-BD11-1443A3E91149}" type="presParOf" srcId="{38BC4F5B-D213-491F-95CA-5821CD4AFE10}" destId="{33AE6C4D-B215-4C14-AC59-66DE46B3757A}" srcOrd="3" destOrd="0" presId="urn:microsoft.com/office/officeart/2005/8/layout/hProcess11"/>
    <dgm:cxn modelId="{6D963924-A32E-43B0-9108-00FE9E959529}" type="presParOf" srcId="{38BC4F5B-D213-491F-95CA-5821CD4AFE10}" destId="{EC51C902-2AEA-471F-AEC8-520B2042ADD3}" srcOrd="4" destOrd="0" presId="urn:microsoft.com/office/officeart/2005/8/layout/hProcess11"/>
    <dgm:cxn modelId="{77B06587-1A6E-4C36-B9AD-FB7D569160BD}" type="presParOf" srcId="{EC51C902-2AEA-471F-AEC8-520B2042ADD3}" destId="{53021884-3A54-4FDA-A0DE-DC3DCA6CA87E}" srcOrd="0" destOrd="0" presId="urn:microsoft.com/office/officeart/2005/8/layout/hProcess11"/>
    <dgm:cxn modelId="{6A7EB22A-8BF0-4354-9F3E-678A74739A2C}" type="presParOf" srcId="{EC51C902-2AEA-471F-AEC8-520B2042ADD3}" destId="{DCE5066B-5619-46CB-ACA6-AE70E946285F}" srcOrd="1" destOrd="0" presId="urn:microsoft.com/office/officeart/2005/8/layout/hProcess11"/>
    <dgm:cxn modelId="{EE58CC57-068C-4908-8323-F48FFAD127BF}" type="presParOf" srcId="{EC51C902-2AEA-471F-AEC8-520B2042ADD3}" destId="{11B594A8-B053-4F99-A95A-8CF4DFD8D224}" srcOrd="2" destOrd="0" presId="urn:microsoft.com/office/officeart/2005/8/layout/hProcess11"/>
    <dgm:cxn modelId="{2476734D-2ED7-48CA-B210-B241BB9C92E7}" type="presParOf" srcId="{38BC4F5B-D213-491F-95CA-5821CD4AFE10}" destId="{DC9B5469-5BCF-4D41-A041-EF64B050B0B9}" srcOrd="5" destOrd="0" presId="urn:microsoft.com/office/officeart/2005/8/layout/hProcess11"/>
    <dgm:cxn modelId="{5E1DEBD3-1C21-41BC-941A-F515B375C22B}" type="presParOf" srcId="{38BC4F5B-D213-491F-95CA-5821CD4AFE10}" destId="{09625416-4E42-46C5-8343-B4B6E12E3B12}" srcOrd="6" destOrd="0" presId="urn:microsoft.com/office/officeart/2005/8/layout/hProcess11"/>
    <dgm:cxn modelId="{76D86346-72B5-4EC8-89D5-1A1DFEBFD936}" type="presParOf" srcId="{09625416-4E42-46C5-8343-B4B6E12E3B12}" destId="{B544EFE9-6FD3-419F-8455-B587EA80BBDD}" srcOrd="0" destOrd="0" presId="urn:microsoft.com/office/officeart/2005/8/layout/hProcess11"/>
    <dgm:cxn modelId="{E80F0822-A6B3-49CD-BF5F-5D24D189480D}" type="presParOf" srcId="{09625416-4E42-46C5-8343-B4B6E12E3B12}" destId="{C0AA0A13-9A92-4103-8208-553C880F9255}" srcOrd="1" destOrd="0" presId="urn:microsoft.com/office/officeart/2005/8/layout/hProcess11"/>
    <dgm:cxn modelId="{4234CEB3-842E-4D37-9B6D-13AD0487BD0D}" type="presParOf" srcId="{09625416-4E42-46C5-8343-B4B6E12E3B12}" destId="{267D42F1-DA2C-4F52-8AA8-5721CCD10598}" srcOrd="2" destOrd="0" presId="urn:microsoft.com/office/officeart/2005/8/layout/hProcess11"/>
    <dgm:cxn modelId="{3DD8AC9C-3F62-4F04-8974-FF72CA4C2671}" type="presParOf" srcId="{38BC4F5B-D213-491F-95CA-5821CD4AFE10}" destId="{0BDCA0B7-565E-4B1F-970A-4D77813B651F}" srcOrd="7" destOrd="0" presId="urn:microsoft.com/office/officeart/2005/8/layout/hProcess11"/>
    <dgm:cxn modelId="{E40E1918-991E-4111-98E8-998D6A15ECE6}" type="presParOf" srcId="{38BC4F5B-D213-491F-95CA-5821CD4AFE10}" destId="{470F6E16-AC02-4D9F-8648-03A174196664}" srcOrd="8" destOrd="0" presId="urn:microsoft.com/office/officeart/2005/8/layout/hProcess11"/>
    <dgm:cxn modelId="{AEA0843B-99F5-4EE4-AC2D-809ED80AE408}" type="presParOf" srcId="{470F6E16-AC02-4D9F-8648-03A174196664}" destId="{9255833D-559A-4948-B2C4-AC494AA4D8BA}" srcOrd="0" destOrd="0" presId="urn:microsoft.com/office/officeart/2005/8/layout/hProcess11"/>
    <dgm:cxn modelId="{0F790B64-410D-4CB6-9593-972D20382169}" type="presParOf" srcId="{470F6E16-AC02-4D9F-8648-03A174196664}" destId="{A907B4A8-FC79-4168-B88D-3CE415FF763F}" srcOrd="1" destOrd="0" presId="urn:microsoft.com/office/officeart/2005/8/layout/hProcess11"/>
    <dgm:cxn modelId="{E1491603-BA83-4853-95FC-A78B20C00C23}" type="presParOf" srcId="{470F6E16-AC02-4D9F-8648-03A174196664}" destId="{9CF7A7C7-F6AB-4C67-A41B-7D5E977CD6B5}" srcOrd="2" destOrd="0" presId="urn:microsoft.com/office/officeart/2005/8/layout/hProcess11"/>
    <dgm:cxn modelId="{97FCD935-3964-471A-969A-F59F54B2B7AC}" type="presParOf" srcId="{38BC4F5B-D213-491F-95CA-5821CD4AFE10}" destId="{2EC594F2-EF27-47F0-9EB2-10DE9E286F27}" srcOrd="9" destOrd="0" presId="urn:microsoft.com/office/officeart/2005/8/layout/hProcess11"/>
    <dgm:cxn modelId="{2E62C66D-4E12-4E83-A4C0-C90B735FAA5B}" type="presParOf" srcId="{38BC4F5B-D213-491F-95CA-5821CD4AFE10}" destId="{20340EF9-C570-41BA-B00D-E1858E52A079}" srcOrd="10" destOrd="0" presId="urn:microsoft.com/office/officeart/2005/8/layout/hProcess11"/>
    <dgm:cxn modelId="{73B108DC-B7D8-4842-8486-49BD062AC51A}" type="presParOf" srcId="{20340EF9-C570-41BA-B00D-E1858E52A079}" destId="{7C6702FE-EACF-47B5-B991-2C75FCB84F71}" srcOrd="0" destOrd="0" presId="urn:microsoft.com/office/officeart/2005/8/layout/hProcess11"/>
    <dgm:cxn modelId="{5128C394-773E-4AD8-ACEB-D59A89C60B2A}" type="presParOf" srcId="{20340EF9-C570-41BA-B00D-E1858E52A079}" destId="{8C80F2E9-9AB9-4880-A09D-C824F7D9EF88}" srcOrd="1" destOrd="0" presId="urn:microsoft.com/office/officeart/2005/8/layout/hProcess11"/>
    <dgm:cxn modelId="{892C5E3A-9C86-4386-A7D5-D01A397F29E3}" type="presParOf" srcId="{20340EF9-C570-41BA-B00D-E1858E52A079}" destId="{C262DAC2-F909-4508-967D-4F6E7A004E35}" srcOrd="2" destOrd="0" presId="urn:microsoft.com/office/officeart/2005/8/layout/hProcess11"/>
    <dgm:cxn modelId="{3F269888-9FC9-4845-A64F-762F2F61019C}" type="presParOf" srcId="{38BC4F5B-D213-491F-95CA-5821CD4AFE10}" destId="{68B29218-FF50-4953-9C53-31673034E971}" srcOrd="11" destOrd="0" presId="urn:microsoft.com/office/officeart/2005/8/layout/hProcess11"/>
    <dgm:cxn modelId="{B9AED995-233A-4196-8F09-18E6ED2D2E24}" type="presParOf" srcId="{38BC4F5B-D213-491F-95CA-5821CD4AFE10}" destId="{5392946C-34DD-4D3A-8656-6C7444A42D09}" srcOrd="12" destOrd="0" presId="urn:microsoft.com/office/officeart/2005/8/layout/hProcess11"/>
    <dgm:cxn modelId="{1D614441-6DB5-4425-8DDA-9311ACF2E2C7}" type="presParOf" srcId="{5392946C-34DD-4D3A-8656-6C7444A42D09}" destId="{D330F183-2338-421C-824F-5E33E94345CC}" srcOrd="0" destOrd="0" presId="urn:microsoft.com/office/officeart/2005/8/layout/hProcess11"/>
    <dgm:cxn modelId="{55AE577B-1ED0-46BA-8220-9955FC435125}" type="presParOf" srcId="{5392946C-34DD-4D3A-8656-6C7444A42D09}" destId="{0CC580D4-1C6D-49ED-8A19-F42B4BDFEA09}" srcOrd="1" destOrd="0" presId="urn:microsoft.com/office/officeart/2005/8/layout/hProcess11"/>
    <dgm:cxn modelId="{AD766053-2141-4234-96E2-90C6E677FFBE}" type="presParOf" srcId="{5392946C-34DD-4D3A-8656-6C7444A42D09}" destId="{770057FC-6EE3-4082-8D44-E385FB9D82B9}" srcOrd="2" destOrd="0" presId="urn:microsoft.com/office/officeart/2005/8/layout/hProcess11"/>
    <dgm:cxn modelId="{CD7796FE-7728-4923-8BD0-53D3DFD0FCE3}" type="presParOf" srcId="{38BC4F5B-D213-491F-95CA-5821CD4AFE10}" destId="{7C312545-9A08-4F36-B825-FE8FB9B37A5E}" srcOrd="13" destOrd="0" presId="urn:microsoft.com/office/officeart/2005/8/layout/hProcess11"/>
    <dgm:cxn modelId="{84672868-197F-4043-BCA8-20E5C32380E6}" type="presParOf" srcId="{38BC4F5B-D213-491F-95CA-5821CD4AFE10}" destId="{FC8642A5-367E-4A86-AA2F-A15AE5E45546}" srcOrd="14" destOrd="0" presId="urn:microsoft.com/office/officeart/2005/8/layout/hProcess11"/>
    <dgm:cxn modelId="{54A2E1F4-55D0-482D-AB57-9F13D4002253}" type="presParOf" srcId="{FC8642A5-367E-4A86-AA2F-A15AE5E45546}" destId="{4087CD55-29C1-4ACD-BF80-295252FAC1D3}" srcOrd="0" destOrd="0" presId="urn:microsoft.com/office/officeart/2005/8/layout/hProcess11"/>
    <dgm:cxn modelId="{45EC29E8-04EF-46E3-B7D6-7AA6FE751A77}" type="presParOf" srcId="{FC8642A5-367E-4A86-AA2F-A15AE5E45546}" destId="{3F83FA2F-0EF4-4DE4-897E-36A4DD35F8E6}" srcOrd="1" destOrd="0" presId="urn:microsoft.com/office/officeart/2005/8/layout/hProcess11"/>
    <dgm:cxn modelId="{439901FD-E443-4352-A5EC-8FA862D3793E}" type="presParOf" srcId="{FC8642A5-367E-4A86-AA2F-A15AE5E45546}" destId="{11A7921F-3BDA-4EF7-9940-E9D574FA061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endParaRPr lang="en-US" dirty="0"/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endParaRPr lang="en-US" dirty="0"/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endParaRPr lang="zh-CN" dirty="0"/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endParaRPr lang="en-US" dirty="0"/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endParaRPr lang="en-US" dirty="0"/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endParaRPr lang="en-US" dirty="0"/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endParaRPr lang="en-US" dirty="0"/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 custLinFactNeighborX="14616" custLinFactNeighborY="-51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 custLinFactNeighborX="11554" custLinFactNeighborY="-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7E4C3C-FB6D-4742-8D9A-EC4228CFAD36}" type="presOf" srcId="{78893021-2F3B-47A0-9499-0979ADA06F39}" destId="{2F3AC64F-C49B-4ABD-B9FA-46250BA93F35}" srcOrd="0" destOrd="0" presId="urn:microsoft.com/office/officeart/2005/8/layout/venn1"/>
    <dgm:cxn modelId="{152C681E-8977-4DBE-A5C4-784D021A7D95}" type="presOf" srcId="{B2C39B49-73B9-4173-BED5-BF1F5ACEB659}" destId="{1CA391C5-3E91-434B-8FA9-FDD8F9DD0365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555D9B6D-6949-47E7-A503-D5226B85E865}" type="presOf" srcId="{6EB9DED6-B8C8-4841-940E-A65419DF9BC9}" destId="{939AAD05-FE8E-46C4-BD2C-4A3F613703B3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535F5A66-49DE-4805-B352-839FC706374B}" type="presOf" srcId="{A0B35642-C927-44FE-BB96-BC9DB78FBBBB}" destId="{279D5CBE-4DDA-43E0-927A-878EE8BF611A}" srcOrd="0" destOrd="0" presId="urn:microsoft.com/office/officeart/2005/8/layout/venn1"/>
    <dgm:cxn modelId="{6048C6D8-706B-41C6-96EF-E829018A04C7}" type="presOf" srcId="{2CAFB1EF-D9F7-4788-AD26-89B2E21686E2}" destId="{14B34575-71EF-4C24-912B-95CDC41428C9}" srcOrd="0" destOrd="0" presId="urn:microsoft.com/office/officeart/2005/8/layout/venn1"/>
    <dgm:cxn modelId="{23B1ABF3-0DB4-4881-BFA6-F9A10FFC1773}" type="presOf" srcId="{1E5FFB5B-076E-4E34-9A61-C725024B1683}" destId="{E8D3666D-4766-42F8-B649-1BDDC3031E75}" srcOrd="0" destOrd="0" presId="urn:microsoft.com/office/officeart/2005/8/layout/venn1"/>
    <dgm:cxn modelId="{62CBDBE1-4064-42DE-82A5-13669CC9F8F1}" type="presOf" srcId="{71C42917-E952-482B-B06A-980470F2C17F}" destId="{6CF174EA-9954-4881-AE14-9C186D2C44D2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6495E305-8392-4D3F-B6E4-A378C0C4A21A}" type="presOf" srcId="{C6DE282E-8407-48CA-BA08-0842BC1E61BE}" destId="{C01FEC08-0B98-4F85-87ED-0117272A6F1B}" srcOrd="0" destOrd="0" presId="urn:microsoft.com/office/officeart/2005/8/layout/venn1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A489504B-4BBE-42C9-BCFD-68DBD3B65270}" type="presParOf" srcId="{279D5CBE-4DDA-43E0-927A-878EE8BF611A}" destId="{C677626A-09C8-4009-9AE9-32B5AC63B2C1}" srcOrd="0" destOrd="0" presId="urn:microsoft.com/office/officeart/2005/8/layout/venn1"/>
    <dgm:cxn modelId="{32EDD2AD-4FDB-4A00-9A08-D1A136B22053}" type="presParOf" srcId="{279D5CBE-4DDA-43E0-927A-878EE8BF611A}" destId="{E8D3666D-4766-42F8-B649-1BDDC3031E75}" srcOrd="1" destOrd="0" presId="urn:microsoft.com/office/officeart/2005/8/layout/venn1"/>
    <dgm:cxn modelId="{DF64472A-DA1A-4FD0-856E-AAFB08C71C49}" type="presParOf" srcId="{279D5CBE-4DDA-43E0-927A-878EE8BF611A}" destId="{51EA6CAE-BA94-4E30-B9E4-6B15E41AEC37}" srcOrd="2" destOrd="0" presId="urn:microsoft.com/office/officeart/2005/8/layout/venn1"/>
    <dgm:cxn modelId="{843297EA-9FD0-417B-85CD-2BE20497F058}" type="presParOf" srcId="{279D5CBE-4DDA-43E0-927A-878EE8BF611A}" destId="{939AAD05-FE8E-46C4-BD2C-4A3F613703B3}" srcOrd="3" destOrd="0" presId="urn:microsoft.com/office/officeart/2005/8/layout/venn1"/>
    <dgm:cxn modelId="{C78DD091-C824-4300-BC82-1BEA80E8DAA9}" type="presParOf" srcId="{279D5CBE-4DDA-43E0-927A-878EE8BF611A}" destId="{7388128C-0FC0-43A7-9F13-F30F56E4D13E}" srcOrd="4" destOrd="0" presId="urn:microsoft.com/office/officeart/2005/8/layout/venn1"/>
    <dgm:cxn modelId="{2E4AA1E1-D997-4DC7-863E-879E594EE05C}" type="presParOf" srcId="{279D5CBE-4DDA-43E0-927A-878EE8BF611A}" destId="{14B34575-71EF-4C24-912B-95CDC41428C9}" srcOrd="5" destOrd="0" presId="urn:microsoft.com/office/officeart/2005/8/layout/venn1"/>
    <dgm:cxn modelId="{92D217A8-98BB-4DB1-9F75-05362761A5E0}" type="presParOf" srcId="{279D5CBE-4DDA-43E0-927A-878EE8BF611A}" destId="{053512A6-6935-45F3-98CA-992E48E5970A}" srcOrd="6" destOrd="0" presId="urn:microsoft.com/office/officeart/2005/8/layout/venn1"/>
    <dgm:cxn modelId="{5CB9745D-7C5E-4AEC-B793-193F4B0FD72B}" type="presParOf" srcId="{279D5CBE-4DDA-43E0-927A-878EE8BF611A}" destId="{2F3AC64F-C49B-4ABD-B9FA-46250BA93F35}" srcOrd="7" destOrd="0" presId="urn:microsoft.com/office/officeart/2005/8/layout/venn1"/>
    <dgm:cxn modelId="{C67E6DB5-AC5F-46F3-9E93-4FEF83907B27}" type="presParOf" srcId="{279D5CBE-4DDA-43E0-927A-878EE8BF611A}" destId="{73D3A5E5-9A5F-4720-AEA6-6E4BABA08CD2}" srcOrd="8" destOrd="0" presId="urn:microsoft.com/office/officeart/2005/8/layout/venn1"/>
    <dgm:cxn modelId="{06149DA7-99A5-41DE-AAFF-71E190FEE935}" type="presParOf" srcId="{279D5CBE-4DDA-43E0-927A-878EE8BF611A}" destId="{6CF174EA-9954-4881-AE14-9C186D2C44D2}" srcOrd="9" destOrd="0" presId="urn:microsoft.com/office/officeart/2005/8/layout/venn1"/>
    <dgm:cxn modelId="{EB153BCD-6E16-47BD-8744-D2E68FAD89A1}" type="presParOf" srcId="{279D5CBE-4DDA-43E0-927A-878EE8BF611A}" destId="{BA18492B-9613-4885-A761-8B605453C4D2}" srcOrd="10" destOrd="0" presId="urn:microsoft.com/office/officeart/2005/8/layout/venn1"/>
    <dgm:cxn modelId="{9C8CFDDA-1310-49B2-ABDB-3B81F76308C3}" type="presParOf" srcId="{279D5CBE-4DDA-43E0-927A-878EE8BF611A}" destId="{C01FEC08-0B98-4F85-87ED-0117272A6F1B}" srcOrd="11" destOrd="0" presId="urn:microsoft.com/office/officeart/2005/8/layout/venn1"/>
    <dgm:cxn modelId="{0AC252B3-070D-44D1-9F5D-6D4DB8C1AA97}" type="presParOf" srcId="{279D5CBE-4DDA-43E0-927A-878EE8BF611A}" destId="{1DB227B9-6F92-4DED-A8E2-21C99319D73E}" srcOrd="12" destOrd="0" presId="urn:microsoft.com/office/officeart/2005/8/layout/venn1"/>
    <dgm:cxn modelId="{90E0865E-EB83-4F58-A4C2-625C6010DA9F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endParaRPr lang="en-US" dirty="0"/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endParaRPr lang="en-US" dirty="0"/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endParaRPr lang="zh-CN" dirty="0"/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endParaRPr lang="en-US" dirty="0"/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endParaRPr lang="en-US" dirty="0"/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6AAEE560-AA2A-4718-AE69-B07342466371}" type="presOf" srcId="{ED5E003B-81F4-478A-949A-8B66C766AF9C}" destId="{E5F74357-13DD-4164-8983-F21725110C50}" srcOrd="0" destOrd="0" presId="urn:microsoft.com/office/officeart/2005/8/layout/venn1"/>
    <dgm:cxn modelId="{FE19D7AC-435A-416C-83D0-48E4C04668DA}" type="presOf" srcId="{5AD424D6-4761-4EF1-9EAF-ACF65D299259}" destId="{C3D02693-FB7A-4A7D-AA77-6AFEB397D694}" srcOrd="0" destOrd="0" presId="urn:microsoft.com/office/officeart/2005/8/layout/venn1"/>
    <dgm:cxn modelId="{307FA6FE-6A41-4362-B267-E2D6F54E2A39}" type="presOf" srcId="{3D448556-285F-4CBA-A5F1-462F385C049F}" destId="{51C83D77-1E43-445D-B6C9-D660C89C36F3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A6B544C3-3510-4A9B-AB29-1367DA99512F}" type="presOf" srcId="{65B22F00-955D-4A68-88FE-BE5675B9383B}" destId="{ECFDBF44-4E65-4560-85B9-B20FF93DA665}" srcOrd="0" destOrd="0" presId="urn:microsoft.com/office/officeart/2005/8/layout/venn1"/>
    <dgm:cxn modelId="{1712BE24-B3EE-4DBB-BC2A-692E5533D6E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7365A033-F748-4873-9C69-AC78DB91A629}" type="presOf" srcId="{888C2DA1-AD32-4F4C-B4B2-40B0ADE541B9}" destId="{E3989782-110B-4E29-84ED-0DCAAE1D3958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9F002B13-D2E0-4055-8DA7-EFAE74A977C4}" type="presOf" srcId="{DF416261-FA50-460F-8452-9FA6A0DDACED}" destId="{4CEB4CA3-2DBD-4BBC-B382-507034DCF17D}" srcOrd="0" destOrd="0" presId="urn:microsoft.com/office/officeart/2005/8/layout/venn1"/>
    <dgm:cxn modelId="{939AF83E-2392-46A6-B995-B4666B776CEC}" type="presParOf" srcId="{E3989782-110B-4E29-84ED-0DCAAE1D3958}" destId="{DA413468-6955-4405-BFF6-A709EE21A3FB}" srcOrd="0" destOrd="0" presId="urn:microsoft.com/office/officeart/2005/8/layout/venn1"/>
    <dgm:cxn modelId="{DBE1E872-63F8-4F31-9977-FBA72337390B}" type="presParOf" srcId="{E3989782-110B-4E29-84ED-0DCAAE1D3958}" destId="{ECFDBF44-4E65-4560-85B9-B20FF93DA665}" srcOrd="1" destOrd="0" presId="urn:microsoft.com/office/officeart/2005/8/layout/venn1"/>
    <dgm:cxn modelId="{550F9952-2473-4CC5-AC36-FB7F59331D1B}" type="presParOf" srcId="{E3989782-110B-4E29-84ED-0DCAAE1D3958}" destId="{F7D232EC-2080-4957-9117-EFB38FC3AB48}" srcOrd="2" destOrd="0" presId="urn:microsoft.com/office/officeart/2005/8/layout/venn1"/>
    <dgm:cxn modelId="{72CD6EF8-6024-4EA4-9571-EBC4ED4368B0}" type="presParOf" srcId="{E3989782-110B-4E29-84ED-0DCAAE1D3958}" destId="{51C83D77-1E43-445D-B6C9-D660C89C36F3}" srcOrd="3" destOrd="0" presId="urn:microsoft.com/office/officeart/2005/8/layout/venn1"/>
    <dgm:cxn modelId="{95CFFAC0-1CC8-443C-93A7-7BCAB3439D72}" type="presParOf" srcId="{E3989782-110B-4E29-84ED-0DCAAE1D3958}" destId="{28856434-AD94-4A32-8FAF-0CB2FDB27167}" srcOrd="4" destOrd="0" presId="urn:microsoft.com/office/officeart/2005/8/layout/venn1"/>
    <dgm:cxn modelId="{BB660659-B4DC-45B2-B857-0C768D102DA1}" type="presParOf" srcId="{E3989782-110B-4E29-84ED-0DCAAE1D3958}" destId="{4CEB4CA3-2DBD-4BBC-B382-507034DCF17D}" srcOrd="5" destOrd="0" presId="urn:microsoft.com/office/officeart/2005/8/layout/venn1"/>
    <dgm:cxn modelId="{26A30E24-A25B-4319-A6A1-F4074339CC7E}" type="presParOf" srcId="{E3989782-110B-4E29-84ED-0DCAAE1D3958}" destId="{A7CCBCEB-9CB8-45C2-B5C1-75BAA26DB1A4}" srcOrd="6" destOrd="0" presId="urn:microsoft.com/office/officeart/2005/8/layout/venn1"/>
    <dgm:cxn modelId="{C337EA19-CB44-418F-BF6B-01D53E1A6DB5}" type="presParOf" srcId="{E3989782-110B-4E29-84ED-0DCAAE1D3958}" destId="{C3D02693-FB7A-4A7D-AA77-6AFEB397D694}" srcOrd="7" destOrd="0" presId="urn:microsoft.com/office/officeart/2005/8/layout/venn1"/>
    <dgm:cxn modelId="{76A4C76D-7B28-4685-9C2B-14D926D0621E}" type="presParOf" srcId="{E3989782-110B-4E29-84ED-0DCAAE1D3958}" destId="{DD4B2E75-F0A5-4E22-9744-716E90A3B4C5}" srcOrd="8" destOrd="0" presId="urn:microsoft.com/office/officeart/2005/8/layout/venn1"/>
    <dgm:cxn modelId="{6CF55FAC-95B5-4F10-B6B4-05B0740863C7}" type="presParOf" srcId="{E3989782-110B-4E29-84ED-0DCAAE1D3958}" destId="{E5F74357-13DD-4164-8983-F21725110C50}" srcOrd="9" destOrd="0" presId="urn:microsoft.com/office/officeart/2005/8/layout/venn1"/>
    <dgm:cxn modelId="{BEA3E32C-EE6E-413C-A665-890516666977}" type="presParOf" srcId="{E3989782-110B-4E29-84ED-0DCAAE1D3958}" destId="{2BC3A6D8-8E74-47F2-A4CF-80203003B3C3}" srcOrd="10" destOrd="0" presId="urn:microsoft.com/office/officeart/2005/8/layout/venn1"/>
    <dgm:cxn modelId="{4CF9D287-5607-4979-AFCE-F3FC1AA41029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4FF0B6-B2EE-4045-A1E7-2D0EC2238059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6A7E09B-A361-4EB5-9540-9D84F87C78D4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数据交换平台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DE85A-23DF-462C-846E-5BEDC302523F}" type="par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9A23DCBD-2B8F-47F8-A766-058CED3B4ECC}" type="sib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74D9D747-0844-4093-B815-7D5DC868B2E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公司共享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F9CD-F3E6-421F-96A6-5E4B205D79BD}" type="par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F90E40C-08C3-4EF3-AF97-A0DF99F8ABB1}" type="sib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6EF727E-DD92-45DF-9BD0-DAFAC87727ED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1C5AD5-6059-486A-A30A-4A1D5271B9E6}" type="par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A3D6103C-2316-4DD9-A1B3-619AFB4A99CD}" type="sib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E56F3023-F1F8-4725-BCF5-D4DA31740BEC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应用支撑开发平台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0261D-3399-4745-93C5-57E71AA4245B}" type="par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6906F840-E996-4440-98E1-015E9EEE6971}" type="sib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26391A71-32BB-4D42-930D-8FB2B106C70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内容管理系统</a:t>
          </a:r>
          <a:endParaRPr 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2D8202-9973-4BEA-82E6-61203D0AE61B}" type="par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B90906E8-1619-41FA-B3BC-BC9ABB91B945}" type="sib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AFDC3009-C92D-4840-9BB3-28A58D853E97}" type="pres">
      <dgm:prSet presAssocID="{E74FF0B6-B2EE-4045-A1E7-2D0EC223805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9A12B-7541-4C90-818F-1D13778CD26A}" type="pres">
      <dgm:prSet presAssocID="{36A7E09B-A361-4EB5-9540-9D84F87C78D4}" presName="circ1" presStyleLbl="vennNode1" presStyleIdx="0" presStyleCnt="5"/>
      <dgm:spPr/>
    </dgm:pt>
    <dgm:pt modelId="{D03CC29D-55CF-4360-B3EC-191B5CC95FC7}" type="pres">
      <dgm:prSet presAssocID="{36A7E09B-A361-4EB5-9540-9D84F87C78D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51756-F00F-4EA7-B171-38B9A50FF399}" type="pres">
      <dgm:prSet presAssocID="{74D9D747-0844-4093-B815-7D5DC868B2E8}" presName="circ2" presStyleLbl="vennNode1" presStyleIdx="1" presStyleCnt="5"/>
      <dgm:spPr/>
    </dgm:pt>
    <dgm:pt modelId="{520C7B5A-F465-429E-B299-9BA705D7C6EB}" type="pres">
      <dgm:prSet presAssocID="{74D9D747-0844-4093-B815-7D5DC868B2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B4E16-E546-4456-9003-759421DD580B}" type="pres">
      <dgm:prSet presAssocID="{56EF727E-DD92-45DF-9BD0-DAFAC87727ED}" presName="circ3" presStyleLbl="vennNode1" presStyleIdx="2" presStyleCnt="5"/>
      <dgm:spPr/>
    </dgm:pt>
    <dgm:pt modelId="{AABD3034-8CF1-454C-9650-1AE10B255229}" type="pres">
      <dgm:prSet presAssocID="{56EF727E-DD92-45DF-9BD0-DAFAC87727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C125D-4F7B-46FD-960D-C3F445375583}" type="pres">
      <dgm:prSet presAssocID="{E56F3023-F1F8-4725-BCF5-D4DA31740BEC}" presName="circ4" presStyleLbl="vennNode1" presStyleIdx="3" presStyleCnt="5"/>
      <dgm:spPr/>
    </dgm:pt>
    <dgm:pt modelId="{247EC338-DC60-4C96-98D7-ABF1BE07FDA8}" type="pres">
      <dgm:prSet presAssocID="{E56F3023-F1F8-4725-BCF5-D4DA31740BE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4B52E-3B49-420A-B74B-E91182FB37BA}" type="pres">
      <dgm:prSet presAssocID="{26391A71-32BB-4D42-930D-8FB2B106C708}" presName="circ5" presStyleLbl="vennNode1" presStyleIdx="4" presStyleCnt="5"/>
      <dgm:spPr/>
    </dgm:pt>
    <dgm:pt modelId="{B5622AE1-56A5-4D34-B792-68188DBFD2D6}" type="pres">
      <dgm:prSet presAssocID="{26391A71-32BB-4D42-930D-8FB2B106C70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61E7BB-85D5-4168-9992-C102B814F229}" srcId="{E74FF0B6-B2EE-4045-A1E7-2D0EC2238059}" destId="{56EF727E-DD92-45DF-9BD0-DAFAC87727ED}" srcOrd="2" destOrd="0" parTransId="{7C1C5AD5-6059-486A-A30A-4A1D5271B9E6}" sibTransId="{A3D6103C-2316-4DD9-A1B3-619AFB4A99CD}"/>
    <dgm:cxn modelId="{C66BF8F2-95FD-4DC4-8EA3-006C569E2FB3}" type="presOf" srcId="{26391A71-32BB-4D42-930D-8FB2B106C708}" destId="{B5622AE1-56A5-4D34-B792-68188DBFD2D6}" srcOrd="0" destOrd="0" presId="urn:microsoft.com/office/officeart/2005/8/layout/venn1"/>
    <dgm:cxn modelId="{152D4CED-059F-4D71-9DE1-97D7CC776B4C}" type="presOf" srcId="{36A7E09B-A361-4EB5-9540-9D84F87C78D4}" destId="{D03CC29D-55CF-4360-B3EC-191B5CC95FC7}" srcOrd="0" destOrd="0" presId="urn:microsoft.com/office/officeart/2005/8/layout/venn1"/>
    <dgm:cxn modelId="{B97D7340-752B-43ED-8E25-CFC5EC356BE9}" srcId="{E74FF0B6-B2EE-4045-A1E7-2D0EC2238059}" destId="{74D9D747-0844-4093-B815-7D5DC868B2E8}" srcOrd="1" destOrd="0" parTransId="{AEEDF9CD-F3E6-421F-96A6-5E4B205D79BD}" sibTransId="{5F90E40C-08C3-4EF3-AF97-A0DF99F8ABB1}"/>
    <dgm:cxn modelId="{2F80B39B-0D47-4CCA-B0BE-FA99864CBFC0}" type="presOf" srcId="{74D9D747-0844-4093-B815-7D5DC868B2E8}" destId="{520C7B5A-F465-429E-B299-9BA705D7C6EB}" srcOrd="0" destOrd="0" presId="urn:microsoft.com/office/officeart/2005/8/layout/venn1"/>
    <dgm:cxn modelId="{9CB469F2-5542-4A70-B943-B691F6EFCE90}" type="presOf" srcId="{E56F3023-F1F8-4725-BCF5-D4DA31740BEC}" destId="{247EC338-DC60-4C96-98D7-ABF1BE07FDA8}" srcOrd="0" destOrd="0" presId="urn:microsoft.com/office/officeart/2005/8/layout/venn1"/>
    <dgm:cxn modelId="{99DB52BF-1971-4E64-81BB-860DAC05F0AE}" srcId="{E74FF0B6-B2EE-4045-A1E7-2D0EC2238059}" destId="{E56F3023-F1F8-4725-BCF5-D4DA31740BEC}" srcOrd="3" destOrd="0" parTransId="{4560261D-3399-4745-93C5-57E71AA4245B}" sibTransId="{6906F840-E996-4440-98E1-015E9EEE6971}"/>
    <dgm:cxn modelId="{A915AAAA-ECCE-40DC-B6F8-B5BC06C69753}" type="presOf" srcId="{E74FF0B6-B2EE-4045-A1E7-2D0EC2238059}" destId="{AFDC3009-C92D-4840-9BB3-28A58D853E97}" srcOrd="0" destOrd="0" presId="urn:microsoft.com/office/officeart/2005/8/layout/venn1"/>
    <dgm:cxn modelId="{743B70D5-66EB-4A8D-A41A-C3231AB7FF6B}" srcId="{E74FF0B6-B2EE-4045-A1E7-2D0EC2238059}" destId="{36A7E09B-A361-4EB5-9540-9D84F87C78D4}" srcOrd="0" destOrd="0" parTransId="{D4CDE85A-23DF-462C-846E-5BEDC302523F}" sibTransId="{9A23DCBD-2B8F-47F8-A766-058CED3B4ECC}"/>
    <dgm:cxn modelId="{95120A08-D4A4-40E0-882B-AB7E9F618664}" type="presOf" srcId="{56EF727E-DD92-45DF-9BD0-DAFAC87727ED}" destId="{AABD3034-8CF1-454C-9650-1AE10B255229}" srcOrd="0" destOrd="0" presId="urn:microsoft.com/office/officeart/2005/8/layout/venn1"/>
    <dgm:cxn modelId="{E0F7D610-8CE1-42F2-999D-E5F6B5AFE414}" srcId="{E74FF0B6-B2EE-4045-A1E7-2D0EC2238059}" destId="{26391A71-32BB-4D42-930D-8FB2B106C708}" srcOrd="4" destOrd="0" parTransId="{8A2D8202-9973-4BEA-82E6-61203D0AE61B}" sibTransId="{B90906E8-1619-41FA-B3BC-BC9ABB91B945}"/>
    <dgm:cxn modelId="{C7B0EC10-F1E9-4ADE-8F14-878081B57880}" type="presParOf" srcId="{AFDC3009-C92D-4840-9BB3-28A58D853E97}" destId="{8439A12B-7541-4C90-818F-1D13778CD26A}" srcOrd="0" destOrd="0" presId="urn:microsoft.com/office/officeart/2005/8/layout/venn1"/>
    <dgm:cxn modelId="{70926793-067E-419D-9B39-1C77419C6462}" type="presParOf" srcId="{AFDC3009-C92D-4840-9BB3-28A58D853E97}" destId="{D03CC29D-55CF-4360-B3EC-191B5CC95FC7}" srcOrd="1" destOrd="0" presId="urn:microsoft.com/office/officeart/2005/8/layout/venn1"/>
    <dgm:cxn modelId="{FC12430C-4586-4A35-AAA4-683B96953E30}" type="presParOf" srcId="{AFDC3009-C92D-4840-9BB3-28A58D853E97}" destId="{A9D51756-F00F-4EA7-B171-38B9A50FF399}" srcOrd="2" destOrd="0" presId="urn:microsoft.com/office/officeart/2005/8/layout/venn1"/>
    <dgm:cxn modelId="{E2654CE9-AB29-4929-AC5B-1565D375BC79}" type="presParOf" srcId="{AFDC3009-C92D-4840-9BB3-28A58D853E97}" destId="{520C7B5A-F465-429E-B299-9BA705D7C6EB}" srcOrd="3" destOrd="0" presId="urn:microsoft.com/office/officeart/2005/8/layout/venn1"/>
    <dgm:cxn modelId="{F8709AC3-5F89-4782-8FBD-8B64C6C8A3B9}" type="presParOf" srcId="{AFDC3009-C92D-4840-9BB3-28A58D853E97}" destId="{10FB4E16-E546-4456-9003-759421DD580B}" srcOrd="4" destOrd="0" presId="urn:microsoft.com/office/officeart/2005/8/layout/venn1"/>
    <dgm:cxn modelId="{A2706214-D381-4736-860E-003A0D43C696}" type="presParOf" srcId="{AFDC3009-C92D-4840-9BB3-28A58D853E97}" destId="{AABD3034-8CF1-454C-9650-1AE10B255229}" srcOrd="5" destOrd="0" presId="urn:microsoft.com/office/officeart/2005/8/layout/venn1"/>
    <dgm:cxn modelId="{348AB1EC-1AF3-4A46-A078-B444128C42CD}" type="presParOf" srcId="{AFDC3009-C92D-4840-9BB3-28A58D853E97}" destId="{C8DC125D-4F7B-46FD-960D-C3F445375583}" srcOrd="6" destOrd="0" presId="urn:microsoft.com/office/officeart/2005/8/layout/venn1"/>
    <dgm:cxn modelId="{17549EA3-F530-4B77-A60E-F6F7CE771721}" type="presParOf" srcId="{AFDC3009-C92D-4840-9BB3-28A58D853E97}" destId="{247EC338-DC60-4C96-98D7-ABF1BE07FDA8}" srcOrd="7" destOrd="0" presId="urn:microsoft.com/office/officeart/2005/8/layout/venn1"/>
    <dgm:cxn modelId="{8E7A74B4-F7DE-4430-AB9D-D9156A89D86D}" type="presParOf" srcId="{AFDC3009-C92D-4840-9BB3-28A58D853E97}" destId="{6C84B52E-3B49-420A-B74B-E91182FB37BA}" srcOrd="8" destOrd="0" presId="urn:microsoft.com/office/officeart/2005/8/layout/venn1"/>
    <dgm:cxn modelId="{548B9D83-6886-488C-9E3A-8CC143E62680}" type="presParOf" srcId="{AFDC3009-C92D-4840-9BB3-28A58D853E97}" destId="{B5622AE1-56A5-4D34-B792-68188DBFD2D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省地税局综合业务大集中系统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若干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银行业务系统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省公安厅若干业务系统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公安行业数据交换、部门间数据共享系统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省大审批监察系统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省财政厅集中支付系统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055DB-0DDA-4AAE-83F6-144B6D036D0F}" type="presOf" srcId="{A0B35642-C927-44FE-BB96-BC9DB78FBBBB}" destId="{279D5CBE-4DDA-43E0-927A-878EE8BF611A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15165A5D-7EA2-47D3-B6A4-57ACD339F9AB}" type="presOf" srcId="{6EB9DED6-B8C8-4841-940E-A65419DF9BC9}" destId="{939AAD05-FE8E-46C4-BD2C-4A3F613703B3}" srcOrd="0" destOrd="0" presId="urn:microsoft.com/office/officeart/2005/8/layout/venn1"/>
    <dgm:cxn modelId="{990DC544-EFE5-4837-8E41-8616A7B8585C}" type="presOf" srcId="{B2C39B49-73B9-4173-BED5-BF1F5ACEB659}" destId="{1CA391C5-3E91-434B-8FA9-FDD8F9DD0365}" srcOrd="0" destOrd="0" presId="urn:microsoft.com/office/officeart/2005/8/layout/venn1"/>
    <dgm:cxn modelId="{53DE786D-977F-49A9-8B8D-DC444B2C7D8D}" type="presOf" srcId="{71C42917-E952-482B-B06A-980470F2C17F}" destId="{6CF174EA-9954-4881-AE14-9C186D2C44D2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24AE2BF9-06FC-40E8-BA4F-5BBFAD208330}" type="presOf" srcId="{78893021-2F3B-47A0-9499-0979ADA06F39}" destId="{2F3AC64F-C49B-4ABD-B9FA-46250BA93F35}" srcOrd="0" destOrd="0" presId="urn:microsoft.com/office/officeart/2005/8/layout/venn1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30F14187-DFB3-4CA8-9591-FDBEBF09D09D}" type="presOf" srcId="{1E5FFB5B-076E-4E34-9A61-C725024B1683}" destId="{E8D3666D-4766-42F8-B649-1BDDC3031E75}" srcOrd="0" destOrd="0" presId="urn:microsoft.com/office/officeart/2005/8/layout/venn1"/>
    <dgm:cxn modelId="{CA563726-D774-4090-9EF3-9731332973B4}" type="presOf" srcId="{C6DE282E-8407-48CA-BA08-0842BC1E61BE}" destId="{C01FEC08-0B98-4F85-87ED-0117272A6F1B}" srcOrd="0" destOrd="0" presId="urn:microsoft.com/office/officeart/2005/8/layout/venn1"/>
    <dgm:cxn modelId="{D9BEF5D0-A343-4A46-B30E-CB0BF563AF78}" type="presOf" srcId="{2CAFB1EF-D9F7-4788-AD26-89B2E21686E2}" destId="{14B34575-71EF-4C24-912B-95CDC41428C9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E5667762-58CD-4517-832F-6899770AC118}" type="presParOf" srcId="{279D5CBE-4DDA-43E0-927A-878EE8BF611A}" destId="{C677626A-09C8-4009-9AE9-32B5AC63B2C1}" srcOrd="0" destOrd="0" presId="urn:microsoft.com/office/officeart/2005/8/layout/venn1"/>
    <dgm:cxn modelId="{73EADA3D-C395-44EA-BD96-5CA9742BF12C}" type="presParOf" srcId="{279D5CBE-4DDA-43E0-927A-878EE8BF611A}" destId="{E8D3666D-4766-42F8-B649-1BDDC3031E75}" srcOrd="1" destOrd="0" presId="urn:microsoft.com/office/officeart/2005/8/layout/venn1"/>
    <dgm:cxn modelId="{3F32DB60-53C1-4D2E-B1B9-B243788710E3}" type="presParOf" srcId="{279D5CBE-4DDA-43E0-927A-878EE8BF611A}" destId="{51EA6CAE-BA94-4E30-B9E4-6B15E41AEC37}" srcOrd="2" destOrd="0" presId="urn:microsoft.com/office/officeart/2005/8/layout/venn1"/>
    <dgm:cxn modelId="{168A386B-C449-4A5A-926F-D0A2F2B78BDF}" type="presParOf" srcId="{279D5CBE-4DDA-43E0-927A-878EE8BF611A}" destId="{939AAD05-FE8E-46C4-BD2C-4A3F613703B3}" srcOrd="3" destOrd="0" presId="urn:microsoft.com/office/officeart/2005/8/layout/venn1"/>
    <dgm:cxn modelId="{63CBACC6-61B1-4FF6-AE1D-D0E412341359}" type="presParOf" srcId="{279D5CBE-4DDA-43E0-927A-878EE8BF611A}" destId="{7388128C-0FC0-43A7-9F13-F30F56E4D13E}" srcOrd="4" destOrd="0" presId="urn:microsoft.com/office/officeart/2005/8/layout/venn1"/>
    <dgm:cxn modelId="{9608928F-E920-4EE1-89FE-9DA41515A4A1}" type="presParOf" srcId="{279D5CBE-4DDA-43E0-927A-878EE8BF611A}" destId="{14B34575-71EF-4C24-912B-95CDC41428C9}" srcOrd="5" destOrd="0" presId="urn:microsoft.com/office/officeart/2005/8/layout/venn1"/>
    <dgm:cxn modelId="{94E419AA-9604-4409-B256-BD501160AF16}" type="presParOf" srcId="{279D5CBE-4DDA-43E0-927A-878EE8BF611A}" destId="{053512A6-6935-45F3-98CA-992E48E5970A}" srcOrd="6" destOrd="0" presId="urn:microsoft.com/office/officeart/2005/8/layout/venn1"/>
    <dgm:cxn modelId="{B65899FF-23F4-4339-92F8-719F9B2D5FB6}" type="presParOf" srcId="{279D5CBE-4DDA-43E0-927A-878EE8BF611A}" destId="{2F3AC64F-C49B-4ABD-B9FA-46250BA93F35}" srcOrd="7" destOrd="0" presId="urn:microsoft.com/office/officeart/2005/8/layout/venn1"/>
    <dgm:cxn modelId="{09B5D014-FBD8-4944-BF19-3EBE19F62E24}" type="presParOf" srcId="{279D5CBE-4DDA-43E0-927A-878EE8BF611A}" destId="{73D3A5E5-9A5F-4720-AEA6-6E4BABA08CD2}" srcOrd="8" destOrd="0" presId="urn:microsoft.com/office/officeart/2005/8/layout/venn1"/>
    <dgm:cxn modelId="{26666B52-E4BE-4A03-BC25-0077415058AE}" type="presParOf" srcId="{279D5CBE-4DDA-43E0-927A-878EE8BF611A}" destId="{6CF174EA-9954-4881-AE14-9C186D2C44D2}" srcOrd="9" destOrd="0" presId="urn:microsoft.com/office/officeart/2005/8/layout/venn1"/>
    <dgm:cxn modelId="{7620C159-D1C9-4066-8F6C-9C5028101FFA}" type="presParOf" srcId="{279D5CBE-4DDA-43E0-927A-878EE8BF611A}" destId="{BA18492B-9613-4885-A761-8B605453C4D2}" srcOrd="10" destOrd="0" presId="urn:microsoft.com/office/officeart/2005/8/layout/venn1"/>
    <dgm:cxn modelId="{7FBF7BFC-95B9-403E-9CB3-48C2BCDF4536}" type="presParOf" srcId="{279D5CBE-4DDA-43E0-927A-878EE8BF611A}" destId="{C01FEC08-0B98-4F85-87ED-0117272A6F1B}" srcOrd="11" destOrd="0" presId="urn:microsoft.com/office/officeart/2005/8/layout/venn1"/>
    <dgm:cxn modelId="{4F1FDB4A-8EB2-4AD8-9C20-466F3E7B7E8F}" type="presParOf" srcId="{279D5CBE-4DDA-43E0-927A-878EE8BF611A}" destId="{1DB227B9-6F92-4DED-A8E2-21C99319D73E}" srcOrd="12" destOrd="0" presId="urn:microsoft.com/office/officeart/2005/8/layout/venn1"/>
    <dgm:cxn modelId="{D2FDAE80-2CCC-44A4-B5C7-A06ECEEF6FA4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799132" y="459"/>
          <a:ext cx="1476973" cy="14769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一、平台组成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5430" y="216757"/>
        <a:ext cx="1044377" cy="1044377"/>
      </dsp:txXfrm>
    </dsp:sp>
    <dsp:sp modelId="{8EF72819-F8B5-407D-9AA0-31297C876413}">
      <dsp:nvSpPr>
        <dsp:cNvPr id="0" name=""/>
        <dsp:cNvSpPr/>
      </dsp:nvSpPr>
      <dsp:spPr>
        <a:xfrm rot="2700000">
          <a:off x="3117680" y="126652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134968" y="1324479"/>
        <a:ext cx="275453" cy="299086"/>
      </dsp:txXfrm>
    </dsp:sp>
    <dsp:sp modelId="{AFAC7779-C776-49B8-AE13-EE522201DFD3}">
      <dsp:nvSpPr>
        <dsp:cNvPr id="0" name=""/>
        <dsp:cNvSpPr/>
      </dsp:nvSpPr>
      <dsp:spPr>
        <a:xfrm>
          <a:off x="3368510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二、平台特点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84808" y="1786135"/>
        <a:ext cx="1044377" cy="1044377"/>
      </dsp:txXfrm>
    </dsp:sp>
    <dsp:sp modelId="{8432B3B9-C078-4FBD-BD53-63D21DADFF33}">
      <dsp:nvSpPr>
        <dsp:cNvPr id="0" name=""/>
        <dsp:cNvSpPr/>
      </dsp:nvSpPr>
      <dsp:spPr>
        <a:xfrm rot="8100000">
          <a:off x="3133430" y="283589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234193" y="2893857"/>
        <a:ext cx="275453" cy="299086"/>
      </dsp:txXfrm>
    </dsp:sp>
    <dsp:sp modelId="{5D7F0F87-A54C-45D5-94CB-EEFFBE19E8D0}">
      <dsp:nvSpPr>
        <dsp:cNvPr id="0" name=""/>
        <dsp:cNvSpPr/>
      </dsp:nvSpPr>
      <dsp:spPr>
        <a:xfrm>
          <a:off x="1799132" y="3139215"/>
          <a:ext cx="1476973" cy="1476973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</a:t>
          </a: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、平台应用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5430" y="3355513"/>
        <a:ext cx="1044377" cy="1044377"/>
      </dsp:txXfrm>
    </dsp:sp>
    <dsp:sp modelId="{85CCEF99-4247-4044-AF64-8B6CA8806184}">
      <dsp:nvSpPr>
        <dsp:cNvPr id="0" name=""/>
        <dsp:cNvSpPr/>
      </dsp:nvSpPr>
      <dsp:spPr>
        <a:xfrm rot="13500000">
          <a:off x="1564052" y="285164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664815" y="2993081"/>
        <a:ext cx="275453" cy="299086"/>
      </dsp:txXfrm>
    </dsp:sp>
    <dsp:sp modelId="{2AE2A15C-DC33-42AE-8434-508B5DF42518}">
      <dsp:nvSpPr>
        <dsp:cNvPr id="0" name=""/>
        <dsp:cNvSpPr/>
      </dsp:nvSpPr>
      <dsp:spPr>
        <a:xfrm>
          <a:off x="229754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</a:t>
          </a: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、平台相关资源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052" y="1786135"/>
        <a:ext cx="1044377" cy="1044377"/>
      </dsp:txXfrm>
    </dsp:sp>
    <dsp:sp modelId="{1338F814-2274-424B-9C41-8ABA7DFCC809}">
      <dsp:nvSpPr>
        <dsp:cNvPr id="0" name=""/>
        <dsp:cNvSpPr/>
      </dsp:nvSpPr>
      <dsp:spPr>
        <a:xfrm rot="18900000">
          <a:off x="1548302" y="128227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1565590" y="1423703"/>
        <a:ext cx="275453" cy="2990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3468-6955-4405-BFF6-A709EE21A3FB}">
      <dsp:nvSpPr>
        <dsp:cNvPr id="0" name=""/>
        <dsp:cNvSpPr/>
      </dsp:nvSpPr>
      <dsp:spPr>
        <a:xfrm>
          <a:off x="1792979" y="789361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FDBF44-4E65-4560-85B9-B20FF93DA665}">
      <dsp:nvSpPr>
        <dsp:cNvPr id="0" name=""/>
        <dsp:cNvSpPr/>
      </dsp:nvSpPr>
      <dsp:spPr>
        <a:xfrm>
          <a:off x="1660790" y="0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省厅直属单位、地市</a:t>
          </a:r>
          <a:r>
            <a:rPr 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政府、企业、教育等部门门户网站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0790" y="0"/>
        <a:ext cx="1321888" cy="720095"/>
      </dsp:txXfrm>
    </dsp:sp>
    <dsp:sp modelId="{F7D232EC-2080-4957-9117-EFB38FC3AB48}">
      <dsp:nvSpPr>
        <dsp:cNvPr id="0" name=""/>
        <dsp:cNvSpPr/>
      </dsp:nvSpPr>
      <dsp:spPr>
        <a:xfrm>
          <a:off x="21362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C83D77-1E43-445D-B6C9-D660C89C36F3}">
      <dsp:nvSpPr>
        <dsp:cNvPr id="0" name=""/>
        <dsp:cNvSpPr/>
      </dsp:nvSpPr>
      <dsp:spPr>
        <a:xfrm>
          <a:off x="3272173" y="685804"/>
          <a:ext cx="1252709" cy="7886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某大型制造企业财务报账系统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2173" y="685804"/>
        <a:ext cx="1252709" cy="788675"/>
      </dsp:txXfrm>
    </dsp:sp>
    <dsp:sp modelId="{28856434-AD94-4A32-8FAF-0CB2FDB27167}">
      <dsp:nvSpPr>
        <dsp:cNvPr id="0" name=""/>
        <dsp:cNvSpPr/>
      </dsp:nvSpPr>
      <dsp:spPr>
        <a:xfrm>
          <a:off x="21362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EB4CA3-2DBD-4BBC-B382-507034DCF17D}">
      <dsp:nvSpPr>
        <dsp:cNvPr id="0" name=""/>
        <dsp:cNvSpPr/>
      </dsp:nvSpPr>
      <dsp:spPr>
        <a:xfrm>
          <a:off x="3272173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某大型制造企业混凝土检测系统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2173" y="1861960"/>
        <a:ext cx="1252709" cy="881259"/>
      </dsp:txXfrm>
    </dsp:sp>
    <dsp:sp modelId="{A7CCBCEB-9CB8-45C2-B5C1-75BAA26DB1A4}">
      <dsp:nvSpPr>
        <dsp:cNvPr id="0" name=""/>
        <dsp:cNvSpPr/>
      </dsp:nvSpPr>
      <dsp:spPr>
        <a:xfrm>
          <a:off x="1792979" y="158249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D02693-FB7A-4A7D-AA77-6AFEB397D694}">
      <dsp:nvSpPr>
        <dsp:cNvPr id="0" name=""/>
        <dsp:cNvSpPr/>
      </dsp:nvSpPr>
      <dsp:spPr>
        <a:xfrm>
          <a:off x="1660790" y="2708928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省移动门户网站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0790" y="2708928"/>
        <a:ext cx="1321888" cy="720095"/>
      </dsp:txXfrm>
    </dsp:sp>
    <dsp:sp modelId="{DD4B2E75-F0A5-4E22-9744-716E90A3B4C5}">
      <dsp:nvSpPr>
        <dsp:cNvPr id="0" name=""/>
        <dsp:cNvSpPr/>
      </dsp:nvSpPr>
      <dsp:spPr>
        <a:xfrm>
          <a:off x="14497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F74357-13DD-4164-8983-F21725110C50}">
      <dsp:nvSpPr>
        <dsp:cNvPr id="0" name=""/>
        <dsp:cNvSpPr/>
      </dsp:nvSpPr>
      <dsp:spPr>
        <a:xfrm>
          <a:off x="118587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省公文传输系统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8587" y="1861960"/>
        <a:ext cx="1252709" cy="881259"/>
      </dsp:txXfrm>
    </dsp:sp>
    <dsp:sp modelId="{2BC3A6D8-8E74-47F2-A4CF-80203003B3C3}">
      <dsp:nvSpPr>
        <dsp:cNvPr id="0" name=""/>
        <dsp:cNvSpPr/>
      </dsp:nvSpPr>
      <dsp:spPr>
        <a:xfrm>
          <a:off x="14497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1268BE-4EFB-496B-8229-518267480155}">
      <dsp:nvSpPr>
        <dsp:cNvPr id="0" name=""/>
        <dsp:cNvSpPr/>
      </dsp:nvSpPr>
      <dsp:spPr>
        <a:xfrm>
          <a:off x="118587" y="685804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/>
            <a:t>。。。。。。</a:t>
          </a:r>
          <a:endParaRPr lang="zh-CN" sz="1100" kern="1200" dirty="0"/>
        </a:p>
      </dsp:txBody>
      <dsp:txXfrm>
        <a:off x="118587" y="685804"/>
        <a:ext cx="1252709" cy="881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0B0D7-7FFB-450C-88AA-802CDDD7644B}">
      <dsp:nvSpPr>
        <dsp:cNvPr id="0" name=""/>
        <dsp:cNvSpPr/>
      </dsp:nvSpPr>
      <dsp:spPr>
        <a:xfrm>
          <a:off x="2357468" y="0"/>
          <a:ext cx="3965409" cy="28575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kern="1200" dirty="0" smtClean="0">
              <a:solidFill>
                <a:srgbClr val="0066FF"/>
              </a:solidFill>
            </a:rPr>
            <a:t>平台开发套件</a:t>
          </a:r>
          <a:r>
            <a:rPr lang="en-US" altLang="zh-CN" sz="1000" b="0" kern="1200" dirty="0" smtClean="0">
              <a:solidFill>
                <a:srgbClr val="0066FF"/>
              </a:solidFill>
            </a:rPr>
            <a:t>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WService</a:t>
          </a:r>
          <a:r>
            <a:rPr lang="en-US" altLang="zh-CN" sz="1000" b="0" kern="1200" dirty="0" smtClean="0">
              <a:solidFill>
                <a:srgbClr val="0066FF"/>
              </a:solidFill>
            </a:rPr>
            <a:t>/JMS/MQ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596658" y="142876"/>
        <a:ext cx="1487028" cy="285752"/>
      </dsp:txXfrm>
    </dsp:sp>
    <dsp:sp modelId="{F53BB341-1E5A-4983-95FF-93CE87689DB7}">
      <dsp:nvSpPr>
        <dsp:cNvPr id="0" name=""/>
        <dsp:cNvSpPr/>
      </dsp:nvSpPr>
      <dsp:spPr>
        <a:xfrm>
          <a:off x="2531355" y="428627"/>
          <a:ext cx="3341863" cy="24288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err="1" smtClean="0">
              <a:solidFill>
                <a:srgbClr val="0066FF"/>
              </a:solidFill>
            </a:rPr>
            <a:t>Taglib</a:t>
          </a:r>
          <a:r>
            <a:rPr lang="en-US" altLang="zh-CN" sz="1000" b="0" kern="1200" dirty="0" smtClean="0">
              <a:solidFill>
                <a:srgbClr val="0066FF"/>
              </a:solidFill>
            </a:rPr>
            <a:t>(</a:t>
          </a:r>
          <a:r>
            <a:rPr lang="zh-CN" altLang="en-US" sz="1000" b="0" kern="1200" dirty="0" smtClean="0">
              <a:solidFill>
                <a:srgbClr val="0066FF"/>
              </a:solidFill>
            </a:rPr>
            <a:t>标签库</a:t>
          </a:r>
          <a:r>
            <a:rPr lang="en-US" altLang="zh-CN" sz="1000" b="0" kern="1200" dirty="0" smtClean="0">
              <a:solidFill>
                <a:srgbClr val="0066FF"/>
              </a:solidFill>
            </a:rPr>
            <a:t>)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481698" y="568289"/>
        <a:ext cx="1441178" cy="279322"/>
      </dsp:txXfrm>
    </dsp:sp>
    <dsp:sp modelId="{22F6C2AB-3E23-4FED-A65D-326B682FD6F7}">
      <dsp:nvSpPr>
        <dsp:cNvPr id="0" name=""/>
        <dsp:cNvSpPr/>
      </dsp:nvSpPr>
      <dsp:spPr>
        <a:xfrm>
          <a:off x="3074975" y="857255"/>
          <a:ext cx="2403937" cy="20002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smtClean="0">
              <a:solidFill>
                <a:srgbClr val="0066FF"/>
              </a:solidFill>
            </a:rPr>
            <a:t>MVC/Persistent/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DEvent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654925" y="995274"/>
        <a:ext cx="1244037" cy="276036"/>
      </dsp:txXfrm>
    </dsp:sp>
    <dsp:sp modelId="{782ADC54-B335-4D87-A1C6-4E3807FDEFC6}">
      <dsp:nvSpPr>
        <dsp:cNvPr id="0" name=""/>
        <dsp:cNvSpPr/>
      </dsp:nvSpPr>
      <dsp:spPr>
        <a:xfrm>
          <a:off x="3286152" y="1285883"/>
          <a:ext cx="2041083" cy="1571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smtClean="0">
              <a:solidFill>
                <a:srgbClr val="0066FF"/>
              </a:solidFill>
            </a:rPr>
            <a:t>RPC/SOA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755601" y="1427331"/>
        <a:ext cx="1102185" cy="282894"/>
      </dsp:txXfrm>
    </dsp:sp>
    <dsp:sp modelId="{30DAF595-A2D4-4639-8B52-DE472EA5579B}">
      <dsp:nvSpPr>
        <dsp:cNvPr id="0" name=""/>
        <dsp:cNvSpPr/>
      </dsp:nvSpPr>
      <dsp:spPr>
        <a:xfrm>
          <a:off x="3852016" y="1714512"/>
          <a:ext cx="1143008" cy="114300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smtClean="0">
              <a:solidFill>
                <a:srgbClr val="0066FF"/>
              </a:solidFill>
            </a:rPr>
            <a:t>AOP/IOC/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Util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4019406" y="2000264"/>
        <a:ext cx="808228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B3B1B-D852-43DA-890B-447B88EC6FE9}">
      <dsp:nvSpPr>
        <dsp:cNvPr id="0" name=""/>
        <dsp:cNvSpPr/>
      </dsp:nvSpPr>
      <dsp:spPr>
        <a:xfrm>
          <a:off x="494570" y="164857"/>
          <a:ext cx="989141" cy="989141"/>
        </a:xfrm>
        <a:prstGeom prst="triangl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 </a:t>
          </a:r>
          <a:endParaRPr lang="en-US" sz="1400" kern="1200" dirty="0"/>
        </a:p>
      </dsp:txBody>
      <dsp:txXfrm>
        <a:off x="741855" y="659428"/>
        <a:ext cx="494571" cy="494570"/>
      </dsp:txXfrm>
    </dsp:sp>
    <dsp:sp modelId="{2F3C2013-920B-4099-9019-A88BE2ABDD51}">
      <dsp:nvSpPr>
        <dsp:cNvPr id="0" name=""/>
        <dsp:cNvSpPr/>
      </dsp:nvSpPr>
      <dsp:spPr>
        <a:xfrm>
          <a:off x="0" y="1153998"/>
          <a:ext cx="989141" cy="989141"/>
        </a:xfrm>
        <a:prstGeom prst="triangl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角色</a:t>
          </a:r>
          <a:endParaRPr lang="en-US" sz="1400" kern="1200" dirty="0"/>
        </a:p>
      </dsp:txBody>
      <dsp:txXfrm>
        <a:off x="247285" y="1648569"/>
        <a:ext cx="494571" cy="494570"/>
      </dsp:txXfrm>
    </dsp:sp>
    <dsp:sp modelId="{970E1D0C-543D-42E8-B0AE-06A0038A138F}">
      <dsp:nvSpPr>
        <dsp:cNvPr id="0" name=""/>
        <dsp:cNvSpPr/>
      </dsp:nvSpPr>
      <dsp:spPr>
        <a:xfrm rot="10800000">
          <a:off x="494570" y="1153998"/>
          <a:ext cx="989141" cy="989141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权限</a:t>
          </a:r>
          <a:endParaRPr lang="en-US" sz="1400" kern="1200" dirty="0"/>
        </a:p>
      </dsp:txBody>
      <dsp:txXfrm rot="10800000">
        <a:off x="741855" y="1153998"/>
        <a:ext cx="494571" cy="494570"/>
      </dsp:txXfrm>
    </dsp:sp>
    <dsp:sp modelId="{0CE3CECD-76C2-402B-94B1-DACDE0E5F545}">
      <dsp:nvSpPr>
        <dsp:cNvPr id="0" name=""/>
        <dsp:cNvSpPr/>
      </dsp:nvSpPr>
      <dsp:spPr>
        <a:xfrm>
          <a:off x="989141" y="1153998"/>
          <a:ext cx="989141" cy="989141"/>
        </a:xfrm>
        <a:prstGeom prst="triangl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资源</a:t>
          </a:r>
          <a:endParaRPr lang="en-US" sz="1400" kern="1200" dirty="0"/>
        </a:p>
      </dsp:txBody>
      <dsp:txXfrm>
        <a:off x="1236426" y="1648569"/>
        <a:ext cx="494571" cy="49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F0844-B7E4-4737-83CF-E48A27714344}">
      <dsp:nvSpPr>
        <dsp:cNvPr id="0" name=""/>
        <dsp:cNvSpPr/>
      </dsp:nvSpPr>
      <dsp:spPr>
        <a:xfrm>
          <a:off x="955064" y="531121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机构</a:t>
          </a:r>
          <a:endParaRPr lang="en-US" sz="1600" kern="1200" dirty="0"/>
        </a:p>
      </dsp:txBody>
      <dsp:txXfrm>
        <a:off x="1062420" y="638477"/>
        <a:ext cx="518364" cy="518364"/>
      </dsp:txXfrm>
    </dsp:sp>
    <dsp:sp modelId="{61515EEE-7416-4FAB-9310-41A49D3A4609}">
      <dsp:nvSpPr>
        <dsp:cNvPr id="0" name=""/>
        <dsp:cNvSpPr/>
      </dsp:nvSpPr>
      <dsp:spPr>
        <a:xfrm rot="1800000">
          <a:off x="1696319" y="1046833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700255" y="1081627"/>
        <a:ext cx="137094" cy="148447"/>
      </dsp:txXfrm>
    </dsp:sp>
    <dsp:sp modelId="{E94E026E-2BA6-4CA2-BCF2-E072E0F0845E}">
      <dsp:nvSpPr>
        <dsp:cNvPr id="0" name=""/>
        <dsp:cNvSpPr/>
      </dsp:nvSpPr>
      <dsp:spPr>
        <a:xfrm>
          <a:off x="1909947" y="1082423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岗位</a:t>
          </a:r>
          <a:endParaRPr lang="en-US" sz="1600" kern="1200" dirty="0"/>
        </a:p>
      </dsp:txBody>
      <dsp:txXfrm>
        <a:off x="2017303" y="1189779"/>
        <a:ext cx="518364" cy="518364"/>
      </dsp:txXfrm>
    </dsp:sp>
    <dsp:sp modelId="{8AE1B226-9B79-4DC1-8E04-556177DCBD57}">
      <dsp:nvSpPr>
        <dsp:cNvPr id="0" name=""/>
        <dsp:cNvSpPr/>
      </dsp:nvSpPr>
      <dsp:spPr>
        <a:xfrm rot="5400000">
          <a:off x="2178561" y="1871014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207939" y="1891120"/>
        <a:ext cx="137094" cy="148447"/>
      </dsp:txXfrm>
    </dsp:sp>
    <dsp:sp modelId="{54FEF58E-980B-4891-A293-6C6915EE4D0A}">
      <dsp:nvSpPr>
        <dsp:cNvPr id="0" name=""/>
        <dsp:cNvSpPr/>
      </dsp:nvSpPr>
      <dsp:spPr>
        <a:xfrm>
          <a:off x="1909947" y="2185027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用户组</a:t>
          </a:r>
          <a:endParaRPr lang="en-US" sz="1600" kern="1200" dirty="0"/>
        </a:p>
      </dsp:txBody>
      <dsp:txXfrm>
        <a:off x="2017303" y="2292383"/>
        <a:ext cx="518364" cy="518364"/>
      </dsp:txXfrm>
    </dsp:sp>
    <dsp:sp modelId="{C8CFEF77-46BC-478C-978A-CE429AD93E35}">
      <dsp:nvSpPr>
        <dsp:cNvPr id="0" name=""/>
        <dsp:cNvSpPr/>
      </dsp:nvSpPr>
      <dsp:spPr>
        <a:xfrm rot="9000000">
          <a:off x="1705920" y="2700738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760739" y="2735532"/>
        <a:ext cx="137094" cy="148447"/>
      </dsp:txXfrm>
    </dsp:sp>
    <dsp:sp modelId="{5F6F4DA8-83F5-41B2-879C-A3C31AA5D2D7}">
      <dsp:nvSpPr>
        <dsp:cNvPr id="0" name=""/>
        <dsp:cNvSpPr/>
      </dsp:nvSpPr>
      <dsp:spPr>
        <a:xfrm>
          <a:off x="955064" y="2736329"/>
          <a:ext cx="733076" cy="73307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用户</a:t>
          </a:r>
          <a:endParaRPr lang="en-US" sz="1600" kern="1200" dirty="0"/>
        </a:p>
      </dsp:txBody>
      <dsp:txXfrm>
        <a:off x="1062420" y="2843685"/>
        <a:ext cx="518364" cy="518364"/>
      </dsp:txXfrm>
    </dsp:sp>
    <dsp:sp modelId="{7886F457-672E-4534-97A5-B6D24320D84B}">
      <dsp:nvSpPr>
        <dsp:cNvPr id="0" name=""/>
        <dsp:cNvSpPr/>
      </dsp:nvSpPr>
      <dsp:spPr>
        <a:xfrm rot="12600000">
          <a:off x="751037" y="2706281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805856" y="2770453"/>
        <a:ext cx="137094" cy="148447"/>
      </dsp:txXfrm>
    </dsp:sp>
    <dsp:sp modelId="{721231C1-8509-44E5-81F4-3DA78F371E01}">
      <dsp:nvSpPr>
        <dsp:cNvPr id="0" name=""/>
        <dsp:cNvSpPr/>
      </dsp:nvSpPr>
      <dsp:spPr>
        <a:xfrm>
          <a:off x="181" y="2185027"/>
          <a:ext cx="733076" cy="73307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角色</a:t>
          </a:r>
          <a:endParaRPr lang="en-US" sz="1600" kern="1200" dirty="0"/>
        </a:p>
      </dsp:txBody>
      <dsp:txXfrm>
        <a:off x="107537" y="2292383"/>
        <a:ext cx="518364" cy="518364"/>
      </dsp:txXfrm>
    </dsp:sp>
    <dsp:sp modelId="{341C3CDF-0C28-4172-BACD-EC469552EB5D}">
      <dsp:nvSpPr>
        <dsp:cNvPr id="0" name=""/>
        <dsp:cNvSpPr/>
      </dsp:nvSpPr>
      <dsp:spPr>
        <a:xfrm rot="16200000">
          <a:off x="268795" y="1882100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98173" y="1960961"/>
        <a:ext cx="137094" cy="148447"/>
      </dsp:txXfrm>
    </dsp:sp>
    <dsp:sp modelId="{5662990A-0C27-47EC-8D0B-BA15331FC4F3}">
      <dsp:nvSpPr>
        <dsp:cNvPr id="0" name=""/>
        <dsp:cNvSpPr/>
      </dsp:nvSpPr>
      <dsp:spPr>
        <a:xfrm>
          <a:off x="181" y="1082423"/>
          <a:ext cx="733076" cy="73307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资源</a:t>
          </a:r>
          <a:endParaRPr lang="zh-CN" sz="1600" kern="1200" dirty="0"/>
        </a:p>
      </dsp:txBody>
      <dsp:txXfrm>
        <a:off x="107537" y="1189779"/>
        <a:ext cx="518364" cy="518364"/>
      </dsp:txXfrm>
    </dsp:sp>
    <dsp:sp modelId="{D37FF418-7F79-4B14-94E3-CAD084C64230}">
      <dsp:nvSpPr>
        <dsp:cNvPr id="0" name=""/>
        <dsp:cNvSpPr/>
      </dsp:nvSpPr>
      <dsp:spPr>
        <a:xfrm rot="19800000">
          <a:off x="741436" y="1052375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45372" y="1116547"/>
        <a:ext cx="137094" cy="148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35F9E-86CE-4C5E-AD1F-9C69B575766D}">
      <dsp:nvSpPr>
        <dsp:cNvPr id="0" name=""/>
        <dsp:cNvSpPr/>
      </dsp:nvSpPr>
      <dsp:spPr>
        <a:xfrm>
          <a:off x="0" y="443198"/>
          <a:ext cx="4953000" cy="590931"/>
        </a:xfrm>
        <a:prstGeom prst="notchedRightArrow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EFF0586-9D94-4AE9-A179-C295DC6117A0}">
      <dsp:nvSpPr>
        <dsp:cNvPr id="0" name=""/>
        <dsp:cNvSpPr/>
      </dsp:nvSpPr>
      <dsp:spPr>
        <a:xfrm>
          <a:off x="97" y="0"/>
          <a:ext cx="617962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原生态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" y="0"/>
        <a:ext cx="617962" cy="590931"/>
      </dsp:txXfrm>
    </dsp:sp>
    <dsp:sp modelId="{71AF62AC-ADF7-42D8-B38E-6E1B83642028}">
      <dsp:nvSpPr>
        <dsp:cNvPr id="0" name=""/>
        <dsp:cNvSpPr/>
      </dsp:nvSpPr>
      <dsp:spPr>
        <a:xfrm>
          <a:off x="235212" y="664797"/>
          <a:ext cx="147732" cy="147732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32273FC0-BF29-46C0-8CBB-E5308C50C4DF}">
      <dsp:nvSpPr>
        <dsp:cNvPr id="0" name=""/>
        <dsp:cNvSpPr/>
      </dsp:nvSpPr>
      <dsp:spPr>
        <a:xfrm>
          <a:off x="644179" y="886396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179" y="886396"/>
        <a:ext cx="522386" cy="590931"/>
      </dsp:txXfrm>
    </dsp:sp>
    <dsp:sp modelId="{03C867F2-14A8-4E87-BB61-091484913C74}">
      <dsp:nvSpPr>
        <dsp:cNvPr id="0" name=""/>
        <dsp:cNvSpPr/>
      </dsp:nvSpPr>
      <dsp:spPr>
        <a:xfrm>
          <a:off x="831506" y="664797"/>
          <a:ext cx="147732" cy="147732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53021884-3A54-4FDA-A0DE-DC3DCA6CA87E}">
      <dsp:nvSpPr>
        <dsp:cNvPr id="0" name=""/>
        <dsp:cNvSpPr/>
      </dsp:nvSpPr>
      <dsp:spPr>
        <a:xfrm>
          <a:off x="1243121" y="62750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公共组件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43121" y="62750"/>
        <a:ext cx="522386" cy="590931"/>
      </dsp:txXfrm>
    </dsp:sp>
    <dsp:sp modelId="{DCE5066B-5619-46CB-ACA6-AE70E946285F}">
      <dsp:nvSpPr>
        <dsp:cNvPr id="0" name=""/>
        <dsp:cNvSpPr/>
      </dsp:nvSpPr>
      <dsp:spPr>
        <a:xfrm>
          <a:off x="1380012" y="664797"/>
          <a:ext cx="147732" cy="147732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B544EFE9-6FD3-419F-8455-B587EA80BBDD}">
      <dsp:nvSpPr>
        <dsp:cNvPr id="0" name=""/>
        <dsp:cNvSpPr/>
      </dsp:nvSpPr>
      <dsp:spPr>
        <a:xfrm>
          <a:off x="1741191" y="886396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solidFill>
                <a:srgbClr val="0066FF"/>
              </a:solidFill>
            </a:rPr>
            <a:t>基础平台</a:t>
          </a:r>
          <a:endParaRPr lang="en-US" sz="1300" b="1" kern="1200" dirty="0">
            <a:solidFill>
              <a:srgbClr val="0066FF"/>
            </a:solidFill>
          </a:endParaRPr>
        </a:p>
      </dsp:txBody>
      <dsp:txXfrm>
        <a:off x="1741191" y="886396"/>
        <a:ext cx="522386" cy="590931"/>
      </dsp:txXfrm>
    </dsp:sp>
    <dsp:sp modelId="{C0AA0A13-9A92-4103-8208-553C880F9255}">
      <dsp:nvSpPr>
        <dsp:cNvPr id="0" name=""/>
        <dsp:cNvSpPr/>
      </dsp:nvSpPr>
      <dsp:spPr>
        <a:xfrm>
          <a:off x="1928518" y="664797"/>
          <a:ext cx="147732" cy="147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5833D-559A-4948-B2C4-AC494AA4D8BA}">
      <dsp:nvSpPr>
        <dsp:cNvPr id="0" name=""/>
        <dsp:cNvSpPr/>
      </dsp:nvSpPr>
      <dsp:spPr>
        <a:xfrm>
          <a:off x="2289697" y="0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通用产品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9697" y="0"/>
        <a:ext cx="522386" cy="590931"/>
      </dsp:txXfrm>
    </dsp:sp>
    <dsp:sp modelId="{A907B4A8-FC79-4168-B88D-3CE415FF763F}">
      <dsp:nvSpPr>
        <dsp:cNvPr id="0" name=""/>
        <dsp:cNvSpPr/>
      </dsp:nvSpPr>
      <dsp:spPr>
        <a:xfrm>
          <a:off x="2477024" y="664797"/>
          <a:ext cx="147732" cy="147732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C6702FE-EACF-47B5-B991-2C75FCB84F71}">
      <dsp:nvSpPr>
        <dsp:cNvPr id="0" name=""/>
        <dsp:cNvSpPr/>
      </dsp:nvSpPr>
      <dsp:spPr>
        <a:xfrm>
          <a:off x="2838203" y="886396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业务系统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8203" y="886396"/>
        <a:ext cx="522386" cy="590931"/>
      </dsp:txXfrm>
    </dsp:sp>
    <dsp:sp modelId="{8C80F2E9-9AB9-4880-A09D-C824F7D9EF88}">
      <dsp:nvSpPr>
        <dsp:cNvPr id="0" name=""/>
        <dsp:cNvSpPr/>
      </dsp:nvSpPr>
      <dsp:spPr>
        <a:xfrm>
          <a:off x="3025530" y="664797"/>
          <a:ext cx="147732" cy="14773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D330F183-2338-421C-824F-5E33E94345CC}">
      <dsp:nvSpPr>
        <dsp:cNvPr id="0" name=""/>
        <dsp:cNvSpPr/>
      </dsp:nvSpPr>
      <dsp:spPr>
        <a:xfrm>
          <a:off x="3386709" y="0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6709" y="0"/>
        <a:ext cx="522386" cy="590931"/>
      </dsp:txXfrm>
    </dsp:sp>
    <dsp:sp modelId="{0CC580D4-1C6D-49ED-8A19-F42B4BDFEA09}">
      <dsp:nvSpPr>
        <dsp:cNvPr id="0" name=""/>
        <dsp:cNvSpPr/>
      </dsp:nvSpPr>
      <dsp:spPr>
        <a:xfrm>
          <a:off x="3574036" y="664797"/>
          <a:ext cx="147732" cy="147732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087CD55-29C1-4ACD-BF80-295252FAC1D3}">
      <dsp:nvSpPr>
        <dsp:cNvPr id="0" name=""/>
        <dsp:cNvSpPr/>
      </dsp:nvSpPr>
      <dsp:spPr>
        <a:xfrm>
          <a:off x="3935215" y="886396"/>
          <a:ext cx="522386" cy="590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咨询服务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5215" y="886396"/>
        <a:ext cx="522386" cy="590931"/>
      </dsp:txXfrm>
    </dsp:sp>
    <dsp:sp modelId="{3F83FA2F-0EF4-4DE4-897E-36A4DD35F8E6}">
      <dsp:nvSpPr>
        <dsp:cNvPr id="0" name=""/>
        <dsp:cNvSpPr/>
      </dsp:nvSpPr>
      <dsp:spPr>
        <a:xfrm>
          <a:off x="4122542" y="664797"/>
          <a:ext cx="147732" cy="147732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626A-09C8-4009-9AE9-32B5AC63B2C1}">
      <dsp:nvSpPr>
        <dsp:cNvPr id="0" name=""/>
        <dsp:cNvSpPr/>
      </dsp:nvSpPr>
      <dsp:spPr>
        <a:xfrm>
          <a:off x="1834206" y="891217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D3666D-4766-42F8-B649-1BDDC3031E75}">
      <dsp:nvSpPr>
        <dsp:cNvPr id="0" name=""/>
        <dsp:cNvSpPr/>
      </dsp:nvSpPr>
      <dsp:spPr>
        <a:xfrm>
          <a:off x="1750956" y="0"/>
          <a:ext cx="1308210" cy="7000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1750956" y="0"/>
        <a:ext cx="1308210" cy="700092"/>
      </dsp:txXfrm>
    </dsp:sp>
    <dsp:sp modelId="{51EA6CAE-BA94-4E30-B9E4-6B15E41AEC37}">
      <dsp:nvSpPr>
        <dsp:cNvPr id="0" name=""/>
        <dsp:cNvSpPr/>
      </dsp:nvSpPr>
      <dsp:spPr>
        <a:xfrm>
          <a:off x="2169108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36485"/>
            <a:satOff val="-239"/>
            <a:lumOff val="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9AAD05-FE8E-46C4-BD2C-4A3F613703B3}">
      <dsp:nvSpPr>
        <dsp:cNvPr id="0" name=""/>
        <dsp:cNvSpPr/>
      </dsp:nvSpPr>
      <dsp:spPr>
        <a:xfrm>
          <a:off x="345163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3451630" y="665087"/>
        <a:ext cx="1236853" cy="770101"/>
      </dsp:txXfrm>
    </dsp:sp>
    <dsp:sp modelId="{7388128C-0FC0-43A7-9F13-F30F56E4D13E}">
      <dsp:nvSpPr>
        <dsp:cNvPr id="0" name=""/>
        <dsp:cNvSpPr/>
      </dsp:nvSpPr>
      <dsp:spPr>
        <a:xfrm>
          <a:off x="22514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72970"/>
            <a:satOff val="-477"/>
            <a:lumOff val="8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34575-71EF-4C24-912B-95CDC41428C9}">
      <dsp:nvSpPr>
        <dsp:cNvPr id="0" name=""/>
        <dsp:cNvSpPr/>
      </dsp:nvSpPr>
      <dsp:spPr>
        <a:xfrm>
          <a:off x="3570558" y="1645217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5800" kern="1200" dirty="0"/>
        </a:p>
      </dsp:txBody>
      <dsp:txXfrm>
        <a:off x="3570558" y="1645217"/>
        <a:ext cx="1213067" cy="822608"/>
      </dsp:txXfrm>
    </dsp:sp>
    <dsp:sp modelId="{053512A6-6935-45F3-98CA-992E48E5970A}">
      <dsp:nvSpPr>
        <dsp:cNvPr id="0" name=""/>
        <dsp:cNvSpPr/>
      </dsp:nvSpPr>
      <dsp:spPr>
        <a:xfrm>
          <a:off x="2019734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3AC64F-C49B-4ABD-B9FA-46250BA93F35}">
      <dsp:nvSpPr>
        <dsp:cNvPr id="0" name=""/>
        <dsp:cNvSpPr/>
      </dsp:nvSpPr>
      <dsp:spPr>
        <a:xfrm>
          <a:off x="3238482" y="2357451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3238482" y="2357451"/>
        <a:ext cx="1308210" cy="752599"/>
      </dsp:txXfrm>
    </dsp:sp>
    <dsp:sp modelId="{73D3A5E5-9A5F-4720-AEA6-6E4BABA08CD2}">
      <dsp:nvSpPr>
        <dsp:cNvPr id="0" name=""/>
        <dsp:cNvSpPr/>
      </dsp:nvSpPr>
      <dsp:spPr>
        <a:xfrm>
          <a:off x="1648678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45939"/>
            <a:satOff val="-954"/>
            <a:lumOff val="16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F174EA-9954-4881-AE14-9C186D2C44D2}">
      <dsp:nvSpPr>
        <dsp:cNvPr id="0" name=""/>
        <dsp:cNvSpPr/>
      </dsp:nvSpPr>
      <dsp:spPr>
        <a:xfrm>
          <a:off x="454639" y="2747862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454639" y="2747862"/>
        <a:ext cx="1308210" cy="752599"/>
      </dsp:txXfrm>
    </dsp:sp>
    <dsp:sp modelId="{BA18492B-9613-4885-A761-8B605453C4D2}">
      <dsp:nvSpPr>
        <dsp:cNvPr id="0" name=""/>
        <dsp:cNvSpPr/>
      </dsp:nvSpPr>
      <dsp:spPr>
        <a:xfrm>
          <a:off x="14170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82424"/>
            <a:satOff val="-1193"/>
            <a:lumOff val="204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1FEC08-0B98-4F85-87ED-0117272A6F1B}">
      <dsp:nvSpPr>
        <dsp:cNvPr id="0" name=""/>
        <dsp:cNvSpPr/>
      </dsp:nvSpPr>
      <dsp:spPr>
        <a:xfrm>
          <a:off x="166655" y="1643070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166655" y="1643070"/>
        <a:ext cx="1213067" cy="822608"/>
      </dsp:txXfrm>
    </dsp:sp>
    <dsp:sp modelId="{1DB227B9-6F92-4DED-A8E2-21C99319D73E}">
      <dsp:nvSpPr>
        <dsp:cNvPr id="0" name=""/>
        <dsp:cNvSpPr/>
      </dsp:nvSpPr>
      <dsp:spPr>
        <a:xfrm>
          <a:off x="1499304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218909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A391C5-3E91-434B-8FA9-FDD8F9DD0365}">
      <dsp:nvSpPr>
        <dsp:cNvPr id="0" name=""/>
        <dsp:cNvSpPr/>
      </dsp:nvSpPr>
      <dsp:spPr>
        <a:xfrm>
          <a:off x="12164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121640" y="665087"/>
        <a:ext cx="1236853" cy="770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3468-6955-4405-BFF6-A709EE21A3FB}">
      <dsp:nvSpPr>
        <dsp:cNvPr id="0" name=""/>
        <dsp:cNvSpPr/>
      </dsp:nvSpPr>
      <dsp:spPr>
        <a:xfrm>
          <a:off x="1792979" y="789361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FDBF44-4E65-4560-85B9-B20FF93DA665}">
      <dsp:nvSpPr>
        <dsp:cNvPr id="0" name=""/>
        <dsp:cNvSpPr/>
      </dsp:nvSpPr>
      <dsp:spPr>
        <a:xfrm>
          <a:off x="1660790" y="0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660790" y="0"/>
        <a:ext cx="1321888" cy="720095"/>
      </dsp:txXfrm>
    </dsp:sp>
    <dsp:sp modelId="{F7D232EC-2080-4957-9117-EFB38FC3AB48}">
      <dsp:nvSpPr>
        <dsp:cNvPr id="0" name=""/>
        <dsp:cNvSpPr/>
      </dsp:nvSpPr>
      <dsp:spPr>
        <a:xfrm>
          <a:off x="21362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C83D77-1E43-445D-B6C9-D660C89C36F3}">
      <dsp:nvSpPr>
        <dsp:cNvPr id="0" name=""/>
        <dsp:cNvSpPr/>
      </dsp:nvSpPr>
      <dsp:spPr>
        <a:xfrm>
          <a:off x="3272173" y="685804"/>
          <a:ext cx="1252709" cy="7886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272173" y="685804"/>
        <a:ext cx="1252709" cy="788675"/>
      </dsp:txXfrm>
    </dsp:sp>
    <dsp:sp modelId="{28856434-AD94-4A32-8FAF-0CB2FDB27167}">
      <dsp:nvSpPr>
        <dsp:cNvPr id="0" name=""/>
        <dsp:cNvSpPr/>
      </dsp:nvSpPr>
      <dsp:spPr>
        <a:xfrm>
          <a:off x="21362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EB4CA3-2DBD-4BBC-B382-507034DCF17D}">
      <dsp:nvSpPr>
        <dsp:cNvPr id="0" name=""/>
        <dsp:cNvSpPr/>
      </dsp:nvSpPr>
      <dsp:spPr>
        <a:xfrm>
          <a:off x="3272173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900" kern="1200" dirty="0"/>
        </a:p>
      </dsp:txBody>
      <dsp:txXfrm>
        <a:off x="3272173" y="1861960"/>
        <a:ext cx="1252709" cy="881259"/>
      </dsp:txXfrm>
    </dsp:sp>
    <dsp:sp modelId="{A7CCBCEB-9CB8-45C2-B5C1-75BAA26DB1A4}">
      <dsp:nvSpPr>
        <dsp:cNvPr id="0" name=""/>
        <dsp:cNvSpPr/>
      </dsp:nvSpPr>
      <dsp:spPr>
        <a:xfrm>
          <a:off x="1792979" y="158249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D02693-FB7A-4A7D-AA77-6AFEB397D694}">
      <dsp:nvSpPr>
        <dsp:cNvPr id="0" name=""/>
        <dsp:cNvSpPr/>
      </dsp:nvSpPr>
      <dsp:spPr>
        <a:xfrm>
          <a:off x="1660790" y="2708928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660790" y="2708928"/>
        <a:ext cx="1321888" cy="720095"/>
      </dsp:txXfrm>
    </dsp:sp>
    <dsp:sp modelId="{DD4B2E75-F0A5-4E22-9744-716E90A3B4C5}">
      <dsp:nvSpPr>
        <dsp:cNvPr id="0" name=""/>
        <dsp:cNvSpPr/>
      </dsp:nvSpPr>
      <dsp:spPr>
        <a:xfrm>
          <a:off x="14497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F74357-13DD-4164-8983-F21725110C50}">
      <dsp:nvSpPr>
        <dsp:cNvPr id="0" name=""/>
        <dsp:cNvSpPr/>
      </dsp:nvSpPr>
      <dsp:spPr>
        <a:xfrm>
          <a:off x="118587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18587" y="1861960"/>
        <a:ext cx="1252709" cy="881259"/>
      </dsp:txXfrm>
    </dsp:sp>
    <dsp:sp modelId="{2BC3A6D8-8E74-47F2-A4CF-80203003B3C3}">
      <dsp:nvSpPr>
        <dsp:cNvPr id="0" name=""/>
        <dsp:cNvSpPr/>
      </dsp:nvSpPr>
      <dsp:spPr>
        <a:xfrm>
          <a:off x="14497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1268BE-4EFB-496B-8229-518267480155}">
      <dsp:nvSpPr>
        <dsp:cNvPr id="0" name=""/>
        <dsp:cNvSpPr/>
      </dsp:nvSpPr>
      <dsp:spPr>
        <a:xfrm>
          <a:off x="118587" y="685804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。。。。。。</a:t>
          </a:r>
          <a:endParaRPr lang="zh-CN" sz="1900" kern="1200" dirty="0"/>
        </a:p>
      </dsp:txBody>
      <dsp:txXfrm>
        <a:off x="118587" y="685804"/>
        <a:ext cx="1252709" cy="881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9A12B-7541-4C90-818F-1D13778CD26A}">
      <dsp:nvSpPr>
        <dsp:cNvPr id="0" name=""/>
        <dsp:cNvSpPr/>
      </dsp:nvSpPr>
      <dsp:spPr>
        <a:xfrm>
          <a:off x="1833442" y="1001886"/>
          <a:ext cx="1222295" cy="12222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3CC29D-55CF-4360-B3EC-191B5CC95FC7}">
      <dsp:nvSpPr>
        <dsp:cNvPr id="0" name=""/>
        <dsp:cNvSpPr/>
      </dsp:nvSpPr>
      <dsp:spPr>
        <a:xfrm>
          <a:off x="1735659" y="6589"/>
          <a:ext cx="1417862" cy="8206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数据交换平台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5659" y="6589"/>
        <a:ext cx="1417862" cy="820683"/>
      </dsp:txXfrm>
    </dsp:sp>
    <dsp:sp modelId="{A9D51756-F00F-4EA7-B171-38B9A50FF399}">
      <dsp:nvSpPr>
        <dsp:cNvPr id="0" name=""/>
        <dsp:cNvSpPr/>
      </dsp:nvSpPr>
      <dsp:spPr>
        <a:xfrm>
          <a:off x="2298403" y="1339589"/>
          <a:ext cx="1222295" cy="1222295"/>
        </a:xfrm>
        <a:prstGeom prst="ellipse">
          <a:avLst/>
        </a:prstGeom>
        <a:solidFill>
          <a:schemeClr val="accent2">
            <a:alpha val="50000"/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0C7B5A-F465-429E-B299-9BA705D7C6EB}">
      <dsp:nvSpPr>
        <dsp:cNvPr id="0" name=""/>
        <dsp:cNvSpPr/>
      </dsp:nvSpPr>
      <dsp:spPr>
        <a:xfrm>
          <a:off x="3617993" y="1089193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公司共享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7993" y="1089193"/>
        <a:ext cx="1271187" cy="890529"/>
      </dsp:txXfrm>
    </dsp:sp>
    <dsp:sp modelId="{10FB4E16-E546-4456-9003-759421DD580B}">
      <dsp:nvSpPr>
        <dsp:cNvPr id="0" name=""/>
        <dsp:cNvSpPr/>
      </dsp:nvSpPr>
      <dsp:spPr>
        <a:xfrm>
          <a:off x="2120926" y="1886479"/>
          <a:ext cx="1222295" cy="1222295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BD3034-8CF1-454C-9650-1AE10B255229}">
      <dsp:nvSpPr>
        <dsp:cNvPr id="0" name=""/>
        <dsp:cNvSpPr/>
      </dsp:nvSpPr>
      <dsp:spPr>
        <a:xfrm>
          <a:off x="3422426" y="2608332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2426" y="2608332"/>
        <a:ext cx="1271187" cy="890529"/>
      </dsp:txXfrm>
    </dsp:sp>
    <dsp:sp modelId="{C8DC125D-4F7B-46FD-960D-C3F445375583}">
      <dsp:nvSpPr>
        <dsp:cNvPr id="0" name=""/>
        <dsp:cNvSpPr/>
      </dsp:nvSpPr>
      <dsp:spPr>
        <a:xfrm>
          <a:off x="1545959" y="1886479"/>
          <a:ext cx="1222295" cy="1222295"/>
        </a:xfrm>
        <a:prstGeom prst="ellipse">
          <a:avLst/>
        </a:prstGeom>
        <a:solidFill>
          <a:schemeClr val="accent2">
            <a:alpha val="50000"/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7EC338-DC60-4C96-98D7-ABF1BE07FDA8}">
      <dsp:nvSpPr>
        <dsp:cNvPr id="0" name=""/>
        <dsp:cNvSpPr/>
      </dsp:nvSpPr>
      <dsp:spPr>
        <a:xfrm>
          <a:off x="195567" y="2608332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应用支撑开发平台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567" y="2608332"/>
        <a:ext cx="1271187" cy="890529"/>
      </dsp:txXfrm>
    </dsp:sp>
    <dsp:sp modelId="{6C84B52E-3B49-420A-B74B-E91182FB37BA}">
      <dsp:nvSpPr>
        <dsp:cNvPr id="0" name=""/>
        <dsp:cNvSpPr/>
      </dsp:nvSpPr>
      <dsp:spPr>
        <a:xfrm>
          <a:off x="1368481" y="1339589"/>
          <a:ext cx="1222295" cy="1222295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5622AE1-56A5-4D34-B792-68188DBFD2D6}">
      <dsp:nvSpPr>
        <dsp:cNvPr id="0" name=""/>
        <dsp:cNvSpPr/>
      </dsp:nvSpPr>
      <dsp:spPr>
        <a:xfrm>
          <a:off x="0" y="1089193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内容管理系统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89193"/>
        <a:ext cx="1271187" cy="8905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626A-09C8-4009-9AE9-32B5AC63B2C1}">
      <dsp:nvSpPr>
        <dsp:cNvPr id="0" name=""/>
        <dsp:cNvSpPr/>
      </dsp:nvSpPr>
      <dsp:spPr>
        <a:xfrm>
          <a:off x="1834206" y="891217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D3666D-4766-42F8-B649-1BDDC3031E75}">
      <dsp:nvSpPr>
        <dsp:cNvPr id="0" name=""/>
        <dsp:cNvSpPr/>
      </dsp:nvSpPr>
      <dsp:spPr>
        <a:xfrm>
          <a:off x="1750956" y="0"/>
          <a:ext cx="1308210" cy="7000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省地税局综合业务大集中系统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0956" y="0"/>
        <a:ext cx="1308210" cy="700092"/>
      </dsp:txXfrm>
    </dsp:sp>
    <dsp:sp modelId="{51EA6CAE-BA94-4E30-B9E4-6B15E41AEC37}">
      <dsp:nvSpPr>
        <dsp:cNvPr id="0" name=""/>
        <dsp:cNvSpPr/>
      </dsp:nvSpPr>
      <dsp:spPr>
        <a:xfrm>
          <a:off x="2169108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36485"/>
            <a:satOff val="-239"/>
            <a:lumOff val="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9AAD05-FE8E-46C4-BD2C-4A3F613703B3}">
      <dsp:nvSpPr>
        <dsp:cNvPr id="0" name=""/>
        <dsp:cNvSpPr/>
      </dsp:nvSpPr>
      <dsp:spPr>
        <a:xfrm>
          <a:off x="345163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若干</a:t>
          </a: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1630" y="665087"/>
        <a:ext cx="1236853" cy="770101"/>
      </dsp:txXfrm>
    </dsp:sp>
    <dsp:sp modelId="{7388128C-0FC0-43A7-9F13-F30F56E4D13E}">
      <dsp:nvSpPr>
        <dsp:cNvPr id="0" name=""/>
        <dsp:cNvSpPr/>
      </dsp:nvSpPr>
      <dsp:spPr>
        <a:xfrm>
          <a:off x="22514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72970"/>
            <a:satOff val="-477"/>
            <a:lumOff val="8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34575-71EF-4C24-912B-95CDC41428C9}">
      <dsp:nvSpPr>
        <dsp:cNvPr id="0" name=""/>
        <dsp:cNvSpPr/>
      </dsp:nvSpPr>
      <dsp:spPr>
        <a:xfrm>
          <a:off x="3570558" y="1645217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银行业务系统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558" y="1645217"/>
        <a:ext cx="1213067" cy="822608"/>
      </dsp:txXfrm>
    </dsp:sp>
    <dsp:sp modelId="{053512A6-6935-45F3-98CA-992E48E5970A}">
      <dsp:nvSpPr>
        <dsp:cNvPr id="0" name=""/>
        <dsp:cNvSpPr/>
      </dsp:nvSpPr>
      <dsp:spPr>
        <a:xfrm>
          <a:off x="2019734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3AC64F-C49B-4ABD-B9FA-46250BA93F35}">
      <dsp:nvSpPr>
        <dsp:cNvPr id="0" name=""/>
        <dsp:cNvSpPr/>
      </dsp:nvSpPr>
      <dsp:spPr>
        <a:xfrm>
          <a:off x="3047274" y="2747862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省公安厅若干业务系统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7274" y="2747862"/>
        <a:ext cx="1308210" cy="752599"/>
      </dsp:txXfrm>
    </dsp:sp>
    <dsp:sp modelId="{73D3A5E5-9A5F-4720-AEA6-6E4BABA08CD2}">
      <dsp:nvSpPr>
        <dsp:cNvPr id="0" name=""/>
        <dsp:cNvSpPr/>
      </dsp:nvSpPr>
      <dsp:spPr>
        <a:xfrm>
          <a:off x="1648678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45939"/>
            <a:satOff val="-954"/>
            <a:lumOff val="16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F174EA-9954-4881-AE14-9C186D2C44D2}">
      <dsp:nvSpPr>
        <dsp:cNvPr id="0" name=""/>
        <dsp:cNvSpPr/>
      </dsp:nvSpPr>
      <dsp:spPr>
        <a:xfrm>
          <a:off x="454639" y="2747862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公安行业数据交换、部门间数据共享系统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639" y="2747862"/>
        <a:ext cx="1308210" cy="752599"/>
      </dsp:txXfrm>
    </dsp:sp>
    <dsp:sp modelId="{BA18492B-9613-4885-A761-8B605453C4D2}">
      <dsp:nvSpPr>
        <dsp:cNvPr id="0" name=""/>
        <dsp:cNvSpPr/>
      </dsp:nvSpPr>
      <dsp:spPr>
        <a:xfrm>
          <a:off x="14170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82424"/>
            <a:satOff val="-1193"/>
            <a:lumOff val="204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1FEC08-0B98-4F85-87ED-0117272A6F1B}">
      <dsp:nvSpPr>
        <dsp:cNvPr id="0" name=""/>
        <dsp:cNvSpPr/>
      </dsp:nvSpPr>
      <dsp:spPr>
        <a:xfrm>
          <a:off x="26498" y="1645217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省大审批监察系统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98" y="1645217"/>
        <a:ext cx="1213067" cy="822608"/>
      </dsp:txXfrm>
    </dsp:sp>
    <dsp:sp modelId="{1DB227B9-6F92-4DED-A8E2-21C99319D73E}">
      <dsp:nvSpPr>
        <dsp:cNvPr id="0" name=""/>
        <dsp:cNvSpPr/>
      </dsp:nvSpPr>
      <dsp:spPr>
        <a:xfrm>
          <a:off x="1499304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218909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A391C5-3E91-434B-8FA9-FDD8F9DD0365}">
      <dsp:nvSpPr>
        <dsp:cNvPr id="0" name=""/>
        <dsp:cNvSpPr/>
      </dsp:nvSpPr>
      <dsp:spPr>
        <a:xfrm>
          <a:off x="12164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省财政厅集中支付系统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640" y="665087"/>
        <a:ext cx="1236853" cy="77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7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1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3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5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2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1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58614"/>
            <a:ext cx="7653536" cy="562074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单击此处编辑母版标题样式文字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0EC-26AB-4F67-A4E1-5BEA996213D9}" type="datetime1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3111624" cy="205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260648"/>
            <a:ext cx="3045024" cy="432048"/>
          </a:xfrm>
        </p:spPr>
        <p:txBody>
          <a:bodyPr/>
          <a:lstStyle/>
          <a:p>
            <a:r>
              <a:rPr lang="zh-CN" altLang="en-US" dirty="0" smtClean="0"/>
              <a:t>点击此处编辑目录名称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6784-C4BF-4736-AD5F-1B1A50D9A70D}" type="datetime1">
              <a:rPr lang="zh-CN" altLang="en-US" smtClean="0"/>
              <a:pPr/>
              <a:t>2014/8/13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96" y="6617245"/>
            <a:ext cx="2895600" cy="196131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075995" y="2625515"/>
            <a:ext cx="33137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  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829733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700599" y="110413"/>
            <a:ext cx="1441372" cy="674335"/>
            <a:chOff x="7695804" y="116350"/>
            <a:chExt cx="1441372" cy="674335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943" y="116350"/>
              <a:ext cx="1324939" cy="37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/>
            <p:cNvGrpSpPr/>
            <p:nvPr userDrawn="1"/>
          </p:nvGrpSpPr>
          <p:grpSpPr>
            <a:xfrm>
              <a:off x="7695804" y="456128"/>
              <a:ext cx="1441372" cy="334557"/>
              <a:chOff x="7945527" y="14329"/>
              <a:chExt cx="1150308" cy="266998"/>
            </a:xfrm>
          </p:grpSpPr>
          <p:sp>
            <p:nvSpPr>
              <p:cNvPr id="28" name="TextBox 27"/>
              <p:cNvSpPr txBox="1"/>
              <p:nvPr userDrawn="1"/>
            </p:nvSpPr>
            <p:spPr>
              <a:xfrm>
                <a:off x="7952736" y="14329"/>
                <a:ext cx="1103013" cy="18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品   质   改   变   世  </a:t>
                </a:r>
                <a:r>
                  <a:rPr lang="zh-CN" altLang="en-US" sz="900" baseline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7945527" y="109389"/>
                <a:ext cx="1150308" cy="17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Quality Changes  The  World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-1509" y="909946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58613"/>
            <a:ext cx="6501408" cy="851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6AC6784-C4BF-4736-AD5F-1B1A50D9A70D}" type="datetime1">
              <a:rPr lang="zh-CN" altLang="en-US" smtClean="0"/>
              <a:pPr/>
              <a:t>2014/8/13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流程信息化总部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10.0.15.38:9081/bboss-mvc/" TargetMode="External"/><Relationship Id="rId3" Type="http://schemas.openxmlformats.org/officeDocument/2006/relationships/hyperlink" Target="http://10.0.15.39:8888/hudson/job/SanyPDPv1.1.0.20140626/" TargetMode="External"/><Relationship Id="rId7" Type="http://schemas.openxmlformats.org/officeDocument/2006/relationships/hyperlink" Target="http://www.bbossgroup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in-bp.iteye.com/" TargetMode="External"/><Relationship Id="rId5" Type="http://schemas.openxmlformats.org/officeDocument/2006/relationships/hyperlink" Target="http://10.0.15.38:9081/bboss-mvc/#3722" TargetMode="External"/><Relationship Id="rId4" Type="http://schemas.openxmlformats.org/officeDocument/2006/relationships/hyperlink" Target="http://10.0.15.222:81/SanyPDP/login.j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5808" y="2132856"/>
            <a:ext cx="8566720" cy="12985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BPIT</a:t>
            </a:r>
            <a:r>
              <a:rPr lang="zh-CN" altLang="en-US" dirty="0"/>
              <a:t>运维的信息系统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12160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2014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endParaRPr lang="zh-CN" altLang="en-US" sz="14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79712" y="3573016"/>
            <a:ext cx="7342584" cy="392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en-US" altLang="zh-CN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JAVA</a:t>
            </a:r>
            <a:r>
              <a:rPr kumimoji="1" lang="zh-CN" altLang="en-US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</a:t>
            </a:r>
            <a:endParaRPr kumimoji="1" lang="zh-CN" altLang="en-US" sz="2400" b="0" dirty="0">
              <a:effectLst>
                <a:glow rad="88900">
                  <a:schemeClr val="bg1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模块化管理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170827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平台模块管理可以方便地完成系统应用模块化集成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系统模块通过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管理，管理方便，调整灵活，支持在线修改实时生效。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系统可以根据实际需要对模块层次关系进行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重组支持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多级系统菜单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可方便地设置系统及子系统首页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模块集成框架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集成框架可以非常方便高效地生成系统主界面，应用无需自己定义系统布局，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每个子系统可以定义自己的界面布局模板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系统默认提供两种布局风格：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传统布局风格（上下左右布局）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桌面布局风格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提供系统模块二次开发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：带权限和不带权限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，以便业务系统根据模块菜单定制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自己系统首页和布局。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工作流管理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51692" y="1917776"/>
            <a:ext cx="416652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基于成熟的开源工作流引擎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保证流程事务和业务事务的一致性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遵循最新的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BPMN 2.0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自由流、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驳回、撤销、转办、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委托，废弃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流程多版本及版本升级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的流程服务体系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统计功能，为绩效考核依据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节假日管理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监控告警（超时告警和超时预警）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"/>
          <a:stretch/>
        </p:blipFill>
        <p:spPr bwMode="auto">
          <a:xfrm>
            <a:off x="4788024" y="2302672"/>
            <a:ext cx="4275668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9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资源管理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7527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可方便地定义功能资源和数据资源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资源定义：资源标识，资源类型，资源操作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资源与子系统关联，每个子系统可以定义自己的资源类型及资源操作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提供公共日志管理组件，方便记录系统模块操作日志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提供日志归档功能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提供日志统计查询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可对系统资源（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内存）、系统数据源使用实时状态、数据源配置、业务组件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式事务配置、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跳转路径映射信息、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配置、全局参数进行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0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可用性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7252" y="1951480"/>
            <a:ext cx="766299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可应用于各行业各领域业务系统、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系统、内外网应用系统开发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可方便地集成企业现有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体系，工作流，报表，短信系统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文档资料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的二次开发文档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框架二次开发文档、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://10.0.15.38:9081/bboss-mvc/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563746" y="1646324"/>
            <a:ext cx="799306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平台在企业系统架构中的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从平台在企业系统架构中的所处的位置，基础平台适用于各种规模通用产品和业务系统的开发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集团流程信息化总部、各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本部、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部门推广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平台基本功能持续改进、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体系完善、工作流引擎和管理功能完善、平台快速代码生成工具、公共组件收集、平台框架技术支持</a:t>
            </a: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798875768"/>
              </p:ext>
            </p:extLst>
          </p:nvPr>
        </p:nvGraphicFramePr>
        <p:xfrm>
          <a:off x="1259632" y="2060848"/>
          <a:ext cx="4953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227735" y="2544396"/>
            <a:ext cx="1595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</a:t>
            </a:r>
          </a:p>
        </p:txBody>
      </p:sp>
      <p:sp>
        <p:nvSpPr>
          <p:cNvPr id="20" name="矩形 19"/>
          <p:cNvSpPr/>
          <p:nvPr/>
        </p:nvSpPr>
        <p:spPr>
          <a:xfrm>
            <a:off x="2987821" y="2996952"/>
            <a:ext cx="522288" cy="431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9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621108853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637745280"/>
              </p:ext>
            </p:extLst>
          </p:nvPr>
        </p:nvGraphicFramePr>
        <p:xfrm>
          <a:off x="4953000" y="2571744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矩形 20"/>
          <p:cNvSpPr/>
          <p:nvPr/>
        </p:nvSpPr>
        <p:spPr>
          <a:xfrm>
            <a:off x="1809750" y="56149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EMS/HRM/GSP</a:t>
            </a:r>
            <a:r>
              <a:rPr lang="zh-CN" altLang="en-US" sz="1200" dirty="0"/>
              <a:t>移动版</a:t>
            </a:r>
          </a:p>
        </p:txBody>
      </p:sp>
      <p:sp>
        <p:nvSpPr>
          <p:cNvPr id="22" name="矩形 21"/>
          <p:cNvSpPr/>
          <p:nvPr/>
        </p:nvSpPr>
        <p:spPr>
          <a:xfrm>
            <a:off x="3238500" y="2500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泵送管理信息系统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3381375" y="478631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SanyFMS</a:t>
            </a:r>
            <a:r>
              <a:rPr lang="zh-CN" altLang="en-US" sz="1200" dirty="0"/>
              <a:t>（三一财务账务管理平台）</a:t>
            </a:r>
            <a:endParaRPr 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452813" y="4071938"/>
            <a:ext cx="107156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三一代理商移动门户</a:t>
            </a:r>
            <a:endParaRPr lang="zh-CN" sz="1200" dirty="0"/>
          </a:p>
        </p:txBody>
      </p:sp>
      <p:sp>
        <p:nvSpPr>
          <p:cNvPr id="25" name="矩形 24"/>
          <p:cNvSpPr/>
          <p:nvPr/>
        </p:nvSpPr>
        <p:spPr>
          <a:xfrm>
            <a:off x="3381375" y="335756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</a:t>
            </a:r>
            <a:r>
              <a:rPr lang="en-US" altLang="zh-CN" sz="1200" dirty="0"/>
              <a:t>Web</a:t>
            </a:r>
            <a:r>
              <a:rPr lang="zh-CN" altLang="en-US" sz="1200" dirty="0"/>
              <a:t>门户</a:t>
            </a:r>
            <a:endParaRPr 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184275" y="23876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200" dirty="0" err="1"/>
              <a:t>SanyMMS</a:t>
            </a:r>
            <a:r>
              <a:rPr lang="zh-CN" altLang="en-US" sz="1200" dirty="0"/>
              <a:t>（集团辅料管理系统）</a:t>
            </a:r>
            <a:endParaRPr 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95250" y="3286125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SanyDP</a:t>
            </a:r>
            <a:r>
              <a:rPr lang="en-US" altLang="zh-CN" sz="1200" dirty="0"/>
              <a:t>(</a:t>
            </a:r>
            <a:r>
              <a:rPr lang="zh-CN" altLang="en-US" sz="1200" dirty="0"/>
              <a:t>泵送日工资管理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95250" y="42148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SanyCIBS</a:t>
            </a:r>
            <a:r>
              <a:rPr lang="zh-CN" altLang="en-US" sz="1200" dirty="0"/>
              <a:t>（合理化建议系统）</a:t>
            </a:r>
            <a:endParaRPr 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49250" y="49291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SanyIPP</a:t>
            </a:r>
            <a:r>
              <a:rPr lang="zh-CN" altLang="en-US" sz="1200" dirty="0"/>
              <a:t>（三一内网宣传平台）</a:t>
            </a:r>
            <a:endParaRPr 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6084168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泵送搅拌设备管理系统</a:t>
            </a:r>
            <a:endParaRPr 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7668396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泵送费用管控系统</a:t>
            </a:r>
            <a:endParaRPr 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956377" y="3391757"/>
            <a:ext cx="1107316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资产管理系统</a:t>
            </a:r>
            <a:endParaRPr 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8121508" y="4357688"/>
            <a:ext cx="974868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SAP</a:t>
            </a:r>
            <a:r>
              <a:rPr lang="zh-CN" altLang="en-US" sz="1200" dirty="0"/>
              <a:t>商务外迁系统</a:t>
            </a:r>
            <a:endParaRPr lang="zh-CN" sz="1200" dirty="0"/>
          </a:p>
        </p:txBody>
      </p:sp>
      <p:sp>
        <p:nvSpPr>
          <p:cNvPr id="34" name="矩形 33"/>
          <p:cNvSpPr/>
          <p:nvPr/>
        </p:nvSpPr>
        <p:spPr>
          <a:xfrm>
            <a:off x="7810500" y="51435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通用日志系统</a:t>
            </a:r>
            <a:endParaRPr 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968875" y="407193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行政在线（新）</a:t>
            </a:r>
            <a:endParaRPr 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127625" y="4786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物资出门（新，在建）</a:t>
            </a:r>
            <a:endParaRPr 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413500" y="542925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SanyDSS</a:t>
            </a:r>
            <a:r>
              <a:rPr lang="zh-CN" altLang="en-US" sz="1200" dirty="0"/>
              <a:t>（决策支持，商务报表，在建）</a:t>
            </a:r>
            <a:endParaRPr 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73063" y="55895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流程信息化平台</a:t>
            </a:r>
            <a:endParaRPr 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324225" y="5900738"/>
            <a:ext cx="1200150" cy="33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企信移动平台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>
          <a:xfrm>
            <a:off x="5053013" y="544036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HRM</a:t>
            </a:r>
            <a:r>
              <a:rPr lang="zh-CN" altLang="en-US" sz="1200" dirty="0"/>
              <a:t>（新，在建）</a:t>
            </a:r>
            <a:endParaRPr 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915866" y="1740883"/>
            <a:ext cx="42117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已推广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个系统，主要在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，泵送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75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2092369640"/>
              </p:ext>
            </p:extLst>
          </p:nvPr>
        </p:nvGraphicFramePr>
        <p:xfrm>
          <a:off x="2138337" y="2668675"/>
          <a:ext cx="4889181" cy="350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通用产品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63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业务系统（其他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444421772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555751692"/>
              </p:ext>
            </p:extLst>
          </p:nvPr>
        </p:nvGraphicFramePr>
        <p:xfrm>
          <a:off x="4576895" y="2492896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7639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平台相关资源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322903" y="1642142"/>
            <a:ext cx="777748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http://10.0.15.39:8888/hudson/job/SanyPDPv1.1.0.20140626/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应用基础平台演示系统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http://10.0.15.222:81/SanyPDP/login.jsp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账号和口令：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admin/123456</a:t>
            </a: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平台文档下载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http://10.0.15.38:9081/bboss-mvc/#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3722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框架博客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http://yin-bp.iteye.com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框架网站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http://www.bbossgroups.com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http://10.0.15.38:9081/bboss-mvc/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9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154559"/>
          </a:xfrm>
        </p:spPr>
        <p:txBody>
          <a:bodyPr anchor="b">
            <a:normAutofit/>
          </a:bodyPr>
          <a:lstStyle/>
          <a:p>
            <a:r>
              <a:rPr lang="zh-CN" altLang="en-US" sz="6600" dirty="0" smtClean="0"/>
              <a:t>谢 谢！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547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36" y="116632"/>
            <a:ext cx="7653536" cy="56207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34054199"/>
              </p:ext>
            </p:extLst>
          </p:nvPr>
        </p:nvGraphicFramePr>
        <p:xfrm>
          <a:off x="1835696" y="1340768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37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3784" y="11164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8900" y="1654695"/>
            <a:ext cx="792163" cy="80327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57150" y="2524581"/>
            <a:ext cx="90868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7150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952382" y="1677823"/>
            <a:ext cx="789499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开发基础平台，为三一信息化系统建设提供一个稳定高效的运行管理平台、提供一套简单易用、功能完备的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zh-CN" altLang="en-US" sz="1500" dirty="0"/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 flipV="1">
            <a:off x="0" y="2524581"/>
            <a:ext cx="8990367" cy="482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92188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289175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940300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582988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43784" y="2784995"/>
            <a:ext cx="8913581" cy="292387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1938" indent="-261938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en-US" altLang="zh-CN" sz="1600" dirty="0"/>
              <a:t>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年初引入三一，经过近一年时间的融合改造和推广试用，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逐步适应三一信息化系统构建生态环境，应用效果得到部门领导、同事以及外协顾问的认可，形成了以下基础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权限、组织人员、模块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、统一会话管理、统一令牌管理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套件。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简单高效的工作流引擎</a:t>
            </a: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功能丰富的企业内容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1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842" y="244249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00554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011115" y="1582616"/>
            <a:ext cx="7913077" cy="8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平台提供了丰富的系统界面布局风格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可以按功能将系统切分为若干子系统，可以单独登陆每个子系统，每个子系统可以有自己的界面布局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(layout)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307981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399443" y="3921277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15866" y="915395"/>
            <a:ext cx="1414096" cy="525260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2113085" y="932979"/>
            <a:ext cx="1396512" cy="52526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4560277" y="949098"/>
            <a:ext cx="1396512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307374" y="949098"/>
            <a:ext cx="1396511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7" y="2373923"/>
            <a:ext cx="3099289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497279" y="3921832"/>
            <a:ext cx="26376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en-US" altLang="zh-CN" dirty="0" err="1"/>
              <a:t>ISany</a:t>
            </a:r>
            <a:r>
              <a:rPr lang="zh-CN" altLang="en-US" dirty="0"/>
              <a:t>风格主页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9" y="4220308"/>
            <a:ext cx="3099288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2" y="2373923"/>
            <a:ext cx="2835520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241914" y="5868866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zh-CN" altLang="en-US" dirty="0"/>
              <a:t>传统风格主页</a:t>
            </a:r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7" y="4220308"/>
            <a:ext cx="3380643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4261089" y="5868866"/>
            <a:ext cx="2967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WEBISany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9404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755" y="112397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30568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933647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813289" y="1714500"/>
            <a:ext cx="7913077" cy="35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桌面风格带来了全新的体验，用户可以定制自己的桌面</a:t>
            </a:r>
            <a:endParaRPr lang="zh-CN" altLang="en-US" sz="138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110154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15866" y="982005"/>
            <a:ext cx="1414096" cy="531935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113085" y="999589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560277" y="1015709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307374" y="1015709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945173" y="4778816"/>
            <a:ext cx="2564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WebOS</a:t>
            </a:r>
            <a:r>
              <a:rPr lang="zh-CN" altLang="en-US" dirty="0"/>
              <a:t>风格主页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" y="2338951"/>
            <a:ext cx="3736731" cy="22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38951"/>
            <a:ext cx="3407020" cy="21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099538" y="4778816"/>
            <a:ext cx="2637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WebQQ</a:t>
            </a:r>
            <a:r>
              <a:rPr lang="zh-CN" altLang="en-US" dirty="0"/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82425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38" y="6597550"/>
            <a:ext cx="3111624" cy="205730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449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7751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28113" y="1700808"/>
            <a:ext cx="907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120178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五边形 9"/>
          <p:cNvSpPr/>
          <p:nvPr/>
        </p:nvSpPr>
        <p:spPr bwMode="auto">
          <a:xfrm>
            <a:off x="1055216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燕尾形 10"/>
          <p:cNvSpPr/>
          <p:nvPr/>
        </p:nvSpPr>
        <p:spPr bwMode="auto">
          <a:xfrm>
            <a:off x="2352203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2" name="燕尾形 11"/>
          <p:cNvSpPr/>
          <p:nvPr/>
        </p:nvSpPr>
        <p:spPr bwMode="auto">
          <a:xfrm>
            <a:off x="5003328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3646016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188" y="1815033"/>
            <a:ext cx="6143625" cy="4643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TextBox 68"/>
          <p:cNvSpPr txBox="1">
            <a:spLocks noChangeArrowheads="1"/>
          </p:cNvSpPr>
          <p:nvPr/>
        </p:nvSpPr>
        <p:spPr bwMode="auto">
          <a:xfrm>
            <a:off x="66750" y="3743845"/>
            <a:ext cx="57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16" name="矩形 15"/>
          <p:cNvSpPr/>
          <p:nvPr/>
        </p:nvSpPr>
        <p:spPr>
          <a:xfrm>
            <a:off x="1495500" y="5815533"/>
            <a:ext cx="4643438" cy="500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95500" y="4815408"/>
            <a:ext cx="4643438" cy="928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5500" y="331522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77"/>
          <p:cNvSpPr txBox="1">
            <a:spLocks noChangeArrowheads="1"/>
          </p:cNvSpPr>
          <p:nvPr/>
        </p:nvSpPr>
        <p:spPr bwMode="auto">
          <a:xfrm>
            <a:off x="1424063" y="5815533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0" name="TextBox 78"/>
          <p:cNvSpPr txBox="1">
            <a:spLocks noChangeArrowheads="1"/>
          </p:cNvSpPr>
          <p:nvPr/>
        </p:nvSpPr>
        <p:spPr bwMode="auto">
          <a:xfrm>
            <a:off x="1424063" y="502972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设施</a:t>
            </a:r>
          </a:p>
        </p:txBody>
      </p:sp>
      <p:sp>
        <p:nvSpPr>
          <p:cNvPr id="21" name="TextBox 79"/>
          <p:cNvSpPr txBox="1">
            <a:spLocks noChangeArrowheads="1"/>
          </p:cNvSpPr>
          <p:nvPr/>
        </p:nvSpPr>
        <p:spPr bwMode="auto">
          <a:xfrm>
            <a:off x="1424063" y="3672408"/>
            <a:ext cx="57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公共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22" name="矩形 21"/>
          <p:cNvSpPr/>
          <p:nvPr/>
        </p:nvSpPr>
        <p:spPr>
          <a:xfrm>
            <a:off x="1924125" y="5923483"/>
            <a:ext cx="57150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IOC/AOP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01988" y="592824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MVC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8563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持久层</a:t>
            </a:r>
          </a:p>
        </p:txBody>
      </p:sp>
      <p:sp>
        <p:nvSpPr>
          <p:cNvPr id="25" name="矩形 24"/>
          <p:cNvSpPr/>
          <p:nvPr/>
        </p:nvSpPr>
        <p:spPr>
          <a:xfrm>
            <a:off x="4329188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标签库</a:t>
            </a:r>
          </a:p>
        </p:txBody>
      </p:sp>
      <p:sp>
        <p:nvSpPr>
          <p:cNvPr id="26" name="矩形 25"/>
          <p:cNvSpPr/>
          <p:nvPr/>
        </p:nvSpPr>
        <p:spPr>
          <a:xfrm>
            <a:off x="4900688" y="5928245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连接池</a:t>
            </a:r>
          </a:p>
        </p:txBody>
      </p:sp>
      <p:sp>
        <p:nvSpPr>
          <p:cNvPr id="27" name="矩形 26"/>
          <p:cNvSpPr/>
          <p:nvPr/>
        </p:nvSpPr>
        <p:spPr>
          <a:xfrm>
            <a:off x="278137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 Service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引擎</a:t>
            </a:r>
          </a:p>
        </p:txBody>
      </p:sp>
      <p:sp>
        <p:nvSpPr>
          <p:cNvPr id="28" name="矩形 27"/>
          <p:cNvSpPr/>
          <p:nvPr/>
        </p:nvSpPr>
        <p:spPr>
          <a:xfrm>
            <a:off x="3852938" y="4886845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计划任务引擎</a:t>
            </a:r>
          </a:p>
        </p:txBody>
      </p:sp>
      <p:sp>
        <p:nvSpPr>
          <p:cNvPr id="29" name="矩形 28"/>
          <p:cNvSpPr/>
          <p:nvPr/>
        </p:nvSpPr>
        <p:spPr>
          <a:xfrm>
            <a:off x="2638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通讯</a:t>
            </a:r>
          </a:p>
        </p:txBody>
      </p:sp>
      <p:sp>
        <p:nvSpPr>
          <p:cNvPr id="30" name="矩形 29"/>
          <p:cNvSpPr/>
          <p:nvPr/>
        </p:nvSpPr>
        <p:spPr>
          <a:xfrm>
            <a:off x="3210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国际化</a:t>
            </a:r>
          </a:p>
        </p:txBody>
      </p:sp>
      <p:sp>
        <p:nvSpPr>
          <p:cNvPr id="31" name="矩形 30"/>
          <p:cNvSpPr/>
          <p:nvPr/>
        </p:nvSpPr>
        <p:spPr>
          <a:xfrm>
            <a:off x="1995563" y="488684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工作流引擎</a:t>
            </a:r>
          </a:p>
        </p:txBody>
      </p:sp>
      <p:sp>
        <p:nvSpPr>
          <p:cNvPr id="32" name="矩形 31"/>
          <p:cNvSpPr/>
          <p:nvPr/>
        </p:nvSpPr>
        <p:spPr>
          <a:xfrm>
            <a:off x="1852688" y="345809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安全认证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访问控制</a:t>
            </a:r>
          </a:p>
        </p:txBody>
      </p:sp>
      <p:sp>
        <p:nvSpPr>
          <p:cNvPr id="33" name="矩形 32"/>
          <p:cNvSpPr/>
          <p:nvPr/>
        </p:nvSpPr>
        <p:spPr>
          <a:xfrm>
            <a:off x="2975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分布式缓存</a:t>
            </a:r>
          </a:p>
        </p:txBody>
      </p:sp>
      <p:sp>
        <p:nvSpPr>
          <p:cNvPr id="34" name="矩形 33"/>
          <p:cNvSpPr/>
          <p:nvPr/>
        </p:nvSpPr>
        <p:spPr>
          <a:xfrm>
            <a:off x="35465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消息服务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MQ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81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分布式事务</a:t>
            </a:r>
          </a:p>
        </p:txBody>
      </p:sp>
      <p:sp>
        <p:nvSpPr>
          <p:cNvPr id="36" name="矩形 35"/>
          <p:cNvSpPr/>
          <p:nvPr/>
        </p:nvSpPr>
        <p:spPr>
          <a:xfrm>
            <a:off x="4118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异常</a:t>
            </a:r>
          </a:p>
        </p:txBody>
      </p:sp>
      <p:sp>
        <p:nvSpPr>
          <p:cNvPr id="37" name="矩形 36"/>
          <p:cNvSpPr/>
          <p:nvPr/>
        </p:nvSpPr>
        <p:spPr>
          <a:xfrm>
            <a:off x="638250" y="1886470"/>
            <a:ext cx="785813" cy="4429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95438" y="2100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系统资源监控</a:t>
            </a:r>
          </a:p>
        </p:txBody>
      </p:sp>
      <p:sp>
        <p:nvSpPr>
          <p:cNvPr id="39" name="矩形 38"/>
          <p:cNvSpPr/>
          <p:nvPr/>
        </p:nvSpPr>
        <p:spPr>
          <a:xfrm>
            <a:off x="995438" y="3172345"/>
            <a:ext cx="28575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数据库连接池源监控</a:t>
            </a:r>
          </a:p>
        </p:txBody>
      </p:sp>
      <p:sp>
        <p:nvSpPr>
          <p:cNvPr id="40" name="矩形 39"/>
          <p:cNvSpPr/>
          <p:nvPr/>
        </p:nvSpPr>
        <p:spPr>
          <a:xfrm>
            <a:off x="995438" y="4386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组件服务监控</a:t>
            </a:r>
          </a:p>
        </p:txBody>
      </p:sp>
      <p:sp>
        <p:nvSpPr>
          <p:cNvPr id="41" name="TextBox 106"/>
          <p:cNvSpPr txBox="1">
            <a:spLocks noChangeArrowheads="1"/>
          </p:cNvSpPr>
          <p:nvPr/>
        </p:nvSpPr>
        <p:spPr bwMode="auto">
          <a:xfrm>
            <a:off x="638250" y="3672408"/>
            <a:ext cx="28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监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</a:p>
        </p:txBody>
      </p:sp>
      <p:sp>
        <p:nvSpPr>
          <p:cNvPr id="42" name="矩形 41"/>
          <p:cNvSpPr/>
          <p:nvPr/>
        </p:nvSpPr>
        <p:spPr>
          <a:xfrm>
            <a:off x="995438" y="5458345"/>
            <a:ext cx="285750" cy="785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系统配置监控</a:t>
            </a:r>
          </a:p>
        </p:txBody>
      </p:sp>
      <p:sp>
        <p:nvSpPr>
          <p:cNvPr id="43" name="矩形 42"/>
          <p:cNvSpPr/>
          <p:nvPr/>
        </p:nvSpPr>
        <p:spPr>
          <a:xfrm>
            <a:off x="1495500" y="188647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9556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授权管理</a:t>
            </a:r>
          </a:p>
        </p:txBody>
      </p:sp>
      <p:sp>
        <p:nvSpPr>
          <p:cNvPr id="45" name="TextBox 112"/>
          <p:cNvSpPr txBox="1">
            <a:spLocks noChangeArrowheads="1"/>
          </p:cNvSpPr>
          <p:nvPr/>
        </p:nvSpPr>
        <p:spPr bwMode="auto">
          <a:xfrm>
            <a:off x="1424063" y="231509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1852688" y="4172470"/>
            <a:ext cx="857250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登录框架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UIM SSO/AD/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4500" y="345809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</a:t>
            </a:r>
          </a:p>
        </p:txBody>
      </p:sp>
      <p:sp>
        <p:nvSpPr>
          <p:cNvPr id="48" name="矩形 47"/>
          <p:cNvSpPr/>
          <p:nvPr/>
        </p:nvSpPr>
        <p:spPr>
          <a:xfrm>
            <a:off x="1852688" y="3815283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权限控制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（菜单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操作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sz="8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1995563" y="524403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企业内容管理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285281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字典管理</a:t>
            </a:r>
          </a:p>
        </p:txBody>
      </p:sp>
      <p:sp>
        <p:nvSpPr>
          <p:cNvPr id="51" name="矩形 50"/>
          <p:cNvSpPr/>
          <p:nvPr/>
        </p:nvSpPr>
        <p:spPr>
          <a:xfrm>
            <a:off x="2781375" y="4172470"/>
            <a:ext cx="714375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人员组织主数据同步</a:t>
            </a:r>
          </a:p>
        </p:txBody>
      </p:sp>
      <p:sp>
        <p:nvSpPr>
          <p:cNvPr id="52" name="矩形 51"/>
          <p:cNvSpPr/>
          <p:nvPr/>
        </p:nvSpPr>
        <p:spPr>
          <a:xfrm>
            <a:off x="4618113" y="3815283"/>
            <a:ext cx="642937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文件上传下载</a:t>
            </a:r>
          </a:p>
        </p:txBody>
      </p:sp>
      <p:sp>
        <p:nvSpPr>
          <p:cNvPr id="53" name="矩形 52"/>
          <p:cNvSpPr/>
          <p:nvPr/>
        </p:nvSpPr>
        <p:spPr>
          <a:xfrm>
            <a:off x="5424563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Excel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导入导出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5281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3710063" y="210078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组织管理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4710188" y="2100783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角色管理</a:t>
            </a:r>
          </a:p>
        </p:txBody>
      </p:sp>
      <p:sp>
        <p:nvSpPr>
          <p:cNvPr id="57" name="矩形 56"/>
          <p:cNvSpPr/>
          <p:nvPr/>
        </p:nvSpPr>
        <p:spPr>
          <a:xfrm>
            <a:off x="199556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岗位管理</a:t>
            </a:r>
          </a:p>
        </p:txBody>
      </p:sp>
      <p:sp>
        <p:nvSpPr>
          <p:cNvPr id="58" name="矩形 57"/>
          <p:cNvSpPr/>
          <p:nvPr/>
        </p:nvSpPr>
        <p:spPr>
          <a:xfrm>
            <a:off x="285281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日志管理</a:t>
            </a:r>
          </a:p>
        </p:txBody>
      </p:sp>
      <p:sp>
        <p:nvSpPr>
          <p:cNvPr id="59" name="矩形 58"/>
          <p:cNvSpPr/>
          <p:nvPr/>
        </p:nvSpPr>
        <p:spPr>
          <a:xfrm>
            <a:off x="3710063" y="2457970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用户组管理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4710188" y="2457970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菜单管理</a:t>
            </a:r>
          </a:p>
        </p:txBody>
      </p:sp>
      <p:sp>
        <p:nvSpPr>
          <p:cNvPr id="61" name="矩形 60"/>
          <p:cNvSpPr/>
          <p:nvPr/>
        </p:nvSpPr>
        <p:spPr>
          <a:xfrm>
            <a:off x="199556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资源管理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2978225" y="524403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RPC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8162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业务模块装配引擎（可插拔）</a:t>
            </a:r>
          </a:p>
        </p:txBody>
      </p:sp>
      <p:sp>
        <p:nvSpPr>
          <p:cNvPr id="64" name="矩形 63"/>
          <p:cNvSpPr/>
          <p:nvPr/>
        </p:nvSpPr>
        <p:spPr>
          <a:xfrm>
            <a:off x="3710063" y="2815158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通用参数管理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4710188" y="2815158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流程配置</a:t>
            </a:r>
          </a:p>
        </p:txBody>
      </p:sp>
      <p:sp>
        <p:nvSpPr>
          <p:cNvPr id="67" name="矩形 66"/>
          <p:cNvSpPr/>
          <p:nvPr/>
        </p:nvSpPr>
        <p:spPr>
          <a:xfrm>
            <a:off x="3567188" y="4177233"/>
            <a:ext cx="428625" cy="423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控件</a:t>
            </a:r>
          </a:p>
        </p:txBody>
      </p:sp>
      <p:sp>
        <p:nvSpPr>
          <p:cNvPr id="68" name="矩形 67"/>
          <p:cNvSpPr/>
          <p:nvPr/>
        </p:nvSpPr>
        <p:spPr>
          <a:xfrm>
            <a:off x="4353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分布式事件</a:t>
            </a:r>
          </a:p>
        </p:txBody>
      </p:sp>
      <p:sp>
        <p:nvSpPr>
          <p:cNvPr id="69" name="矩形 68"/>
          <p:cNvSpPr/>
          <p:nvPr/>
        </p:nvSpPr>
        <p:spPr>
          <a:xfrm>
            <a:off x="4710188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SAP RFC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开发套件</a:t>
            </a:r>
          </a:p>
        </p:txBody>
      </p:sp>
      <p:sp>
        <p:nvSpPr>
          <p:cNvPr id="70" name="矩形 69"/>
          <p:cNvSpPr/>
          <p:nvPr/>
        </p:nvSpPr>
        <p:spPr>
          <a:xfrm>
            <a:off x="4054550" y="4172470"/>
            <a:ext cx="642938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防跨站攻击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请求伪造组件</a:t>
            </a:r>
          </a:p>
        </p:txBody>
      </p:sp>
      <p:sp>
        <p:nvSpPr>
          <p:cNvPr id="71" name="矩形 70"/>
          <p:cNvSpPr/>
          <p:nvPr/>
        </p:nvSpPr>
        <p:spPr>
          <a:xfrm>
            <a:off x="3740225" y="5925070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全局事务管理</a:t>
            </a:r>
          </a:p>
        </p:txBody>
      </p:sp>
      <p:pic>
        <p:nvPicPr>
          <p:cNvPr id="72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0" y="2457970"/>
            <a:ext cx="2571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54"/>
          <p:cNvSpPr txBox="1">
            <a:spLocks noChangeArrowheads="1"/>
          </p:cNvSpPr>
          <p:nvPr/>
        </p:nvSpPr>
        <p:spPr bwMode="auto">
          <a:xfrm>
            <a:off x="6353250" y="5244033"/>
            <a:ext cx="2122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74" name="矩形 73"/>
          <p:cNvSpPr/>
          <p:nvPr/>
        </p:nvSpPr>
        <p:spPr>
          <a:xfrm>
            <a:off x="5369000" y="3820045"/>
            <a:ext cx="642938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统一会话管理</a:t>
            </a:r>
          </a:p>
        </p:txBody>
      </p:sp>
      <p:sp>
        <p:nvSpPr>
          <p:cNvPr id="75" name="矩形 74"/>
          <p:cNvSpPr/>
          <p:nvPr/>
        </p:nvSpPr>
        <p:spPr>
          <a:xfrm>
            <a:off x="5526163" y="2815158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应用管理</a:t>
            </a:r>
          </a:p>
        </p:txBody>
      </p:sp>
      <p:sp>
        <p:nvSpPr>
          <p:cNvPr id="76" name="矩形 75"/>
          <p:cNvSpPr/>
          <p:nvPr/>
        </p:nvSpPr>
        <p:spPr>
          <a:xfrm>
            <a:off x="3665613" y="5259908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会话共享框架</a:t>
            </a:r>
          </a:p>
        </p:txBody>
      </p:sp>
      <p:sp>
        <p:nvSpPr>
          <p:cNvPr id="77" name="矩形 76"/>
          <p:cNvSpPr/>
          <p:nvPr/>
        </p:nvSpPr>
        <p:spPr>
          <a:xfrm>
            <a:off x="4405388" y="526308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统一令牌框架</a:t>
            </a:r>
          </a:p>
        </p:txBody>
      </p:sp>
      <p:sp>
        <p:nvSpPr>
          <p:cNvPr id="78" name="矩形 77"/>
          <p:cNvSpPr/>
          <p:nvPr/>
        </p:nvSpPr>
        <p:spPr>
          <a:xfrm>
            <a:off x="5526163" y="2457970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缓存管理</a:t>
            </a:r>
          </a:p>
        </p:txBody>
      </p:sp>
      <p:sp>
        <p:nvSpPr>
          <p:cNvPr id="79" name="矩形 78"/>
          <p:cNvSpPr/>
          <p:nvPr/>
        </p:nvSpPr>
        <p:spPr>
          <a:xfrm>
            <a:off x="5531720" y="2100783"/>
            <a:ext cx="58975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节假日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36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1822" y="17559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92224" y="1490791"/>
            <a:ext cx="8748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94950" y="874199"/>
            <a:ext cx="792163" cy="623352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57"/>
          <p:cNvSpPr txBox="1">
            <a:spLocks noChangeArrowheads="1"/>
          </p:cNvSpPr>
          <p:nvPr/>
        </p:nvSpPr>
        <p:spPr bwMode="auto">
          <a:xfrm>
            <a:off x="315119" y="1898711"/>
            <a:ext cx="7607019" cy="48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轻量级可插拔的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平台，提供支撑应用系统开发和运行的基础体系，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可根据需要整合和分离平台部件（例如工作流、报表、规则引擎等）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体系架构稳定、成熟，可扩展性好，开放，适用范围广，兼容主流的应用服务器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平台内置全套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框架体系（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ioc,mvc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持久层，标签库，工具包），用户无需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为系统技术选型而纠结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服务体系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hession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套件，便于构建高效、安全的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开放服务体系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定时任务，方便定时任务的开发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及发布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支持多种数据库（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提供国际化多语言基础设施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UIM/CAS 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功能支持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统一会话管理（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）与统一令牌管理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提供丰富的二次开发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（权限，认证，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系统菜单数据，用户会话信息，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用户机构信息等）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安全：防止表单重复提交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机制防止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跨站攻击和请求伪造攻击机制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日构建（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Building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和组件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 RFC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开发组件</a:t>
            </a:r>
          </a:p>
          <a:p>
            <a:pPr eaLnBrk="1" hangingPunct="1"/>
            <a:endParaRPr lang="en-US" altLang="zh-CN" sz="1400" dirty="0"/>
          </a:p>
        </p:txBody>
      </p:sp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315119" y="1528823"/>
            <a:ext cx="1354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技术体系</a:t>
            </a:r>
          </a:p>
        </p:txBody>
      </p:sp>
      <p:sp>
        <p:nvSpPr>
          <p:cNvPr id="12" name="五边形 11"/>
          <p:cNvSpPr/>
          <p:nvPr/>
        </p:nvSpPr>
        <p:spPr bwMode="auto">
          <a:xfrm>
            <a:off x="992188" y="977900"/>
            <a:ext cx="1531937" cy="41595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2289175" y="996950"/>
            <a:ext cx="1512888" cy="41595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4940300" y="1014412"/>
            <a:ext cx="1512888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3582988" y="1014412"/>
            <a:ext cx="1512887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3167050" y="3643314"/>
          <a:ext cx="6500858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28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783982" y="1719030"/>
            <a:ext cx="2906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基于角色的权限控制模型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5561142" y="2703630"/>
          <a:ext cx="1978283" cy="230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3172" y="2061721"/>
            <a:ext cx="7205819" cy="436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资源操作权限可以直接授予：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角色可以授予：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机构下的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内置超级管理员角色（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每个人都有拥有的角色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roleofeveryone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部门管理员角色，部门管理员角色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776" indent="-263776"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资源构成要素：资源标识（功能菜单，操作，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），资源操作，资源类型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588235" y="1721872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556006" y="2039916"/>
            <a:ext cx="5502736" cy="439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支持菜单功能权限、操作权限、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支持部门分级管理和分级权限管理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高效的访问控制机制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提供基于拦截器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安全认证过滤器的访问控制机制和可编程的页面保护机制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提供完备的权限检测和页面访问控制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提供完备的用户会话数据获取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、用户隶属机构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提供现成的权限机构树、带权限的模块树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提供分布式权限数据缓冲机制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支持用户在部门间调入调出功能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用户可以在多个机构下兼职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支持用户权限回收、权限批量授予功能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权限可查询、可追溯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708664090"/>
              </p:ext>
            </p:extLst>
          </p:nvPr>
        </p:nvGraphicFramePr>
        <p:xfrm>
          <a:off x="6228184" y="2579734"/>
          <a:ext cx="2643206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95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1879</Words>
  <Application>Microsoft Office PowerPoint</Application>
  <PresentationFormat>全屏显示(4:3)</PresentationFormat>
  <Paragraphs>427</Paragraphs>
  <Slides>19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BPIT运维的信息系统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sany</cp:lastModifiedBy>
  <cp:revision>691</cp:revision>
  <dcterms:created xsi:type="dcterms:W3CDTF">2013-06-19T00:44:05Z</dcterms:created>
  <dcterms:modified xsi:type="dcterms:W3CDTF">2014-08-13T07:19:25Z</dcterms:modified>
</cp:coreProperties>
</file>