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70" r:id="rId3"/>
    <p:sldId id="274" r:id="rId4"/>
    <p:sldId id="278" r:id="rId5"/>
    <p:sldId id="279" r:id="rId6"/>
    <p:sldId id="280" r:id="rId7"/>
    <p:sldId id="287" r:id="rId8"/>
    <p:sldId id="281" r:id="rId9"/>
    <p:sldId id="275" r:id="rId10"/>
    <p:sldId id="276" r:id="rId11"/>
    <p:sldId id="288" r:id="rId12"/>
    <p:sldId id="282" r:id="rId13"/>
    <p:sldId id="283" r:id="rId14"/>
    <p:sldId id="284" r:id="rId15"/>
    <p:sldId id="277" r:id="rId16"/>
    <p:sldId id="285" r:id="rId17"/>
    <p:sldId id="286" r:id="rId18"/>
    <p:sldId id="289"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00000"/>
    <a:srgbClr val="EB4B03"/>
    <a:srgbClr val="FF3D01"/>
    <a:srgbClr val="EE0000"/>
    <a:srgbClr val="AF1B1B"/>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100" d="100"/>
          <a:sy n="100" d="100"/>
        </p:scale>
        <p:origin x="-534" y="-7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FD4F0035-153B-4D4F-B4E3-47C212BEAF1C}" type="parTrans" cxnId="{37D25905-782A-42B5-AD1F-9652945C7F49}">
      <dgm:prSet/>
      <dgm:spPr/>
      <dgm:t>
        <a:bodyPr/>
        <a:lstStyle/>
        <a:p>
          <a:endParaRPr lang="zh-CN" altLang="en-US"/>
        </a:p>
      </dgm:t>
    </dgm:pt>
    <dgm:pt modelId="{EB7FE703-8518-4529-AE21-5B4D16EDF477}" type="sibTrans" cxnId="{37D25905-782A-42B5-AD1F-9652945C7F49}">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6EB925B0-B77B-46D1-9488-2ADCCF0524B8}" type="parTrans" cxnId="{6C09A128-45AE-4621-8301-680C7EB2966E}">
      <dgm:prSet/>
      <dgm:spPr/>
    </dgm:pt>
    <dgm:pt modelId="{981F7FF1-AE94-44D2-91C7-D614834E52BB}" type="sibTrans" cxnId="{6C09A128-45AE-4621-8301-680C7EB2966E}">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6">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6"/>
      <dgm:spPr/>
      <dgm:t>
        <a:bodyPr/>
        <a:lstStyle/>
        <a:p>
          <a:endParaRPr lang="zh-CN" altLang="en-US"/>
        </a:p>
      </dgm:t>
    </dgm:pt>
    <dgm:pt modelId="{5E3DFE37-0C8C-4F8F-B849-21DD35BFD90A}" type="pres">
      <dgm:prSet presAssocID="{D4C81255-1BC2-42BC-82CE-0B42938B37CB}" presName="connectorText" presStyleLbl="sibTrans2D1" presStyleIdx="0" presStyleCnt="6"/>
      <dgm:spPr/>
      <dgm:t>
        <a:bodyPr/>
        <a:lstStyle/>
        <a:p>
          <a:endParaRPr lang="zh-CN" altLang="en-US"/>
        </a:p>
      </dgm:t>
    </dgm:pt>
    <dgm:pt modelId="{AFAC7779-C776-49B8-AE13-EE522201DFD3}" type="pres">
      <dgm:prSet presAssocID="{C25223F1-BE96-450E-A50F-A6C1715253E6}" presName="node" presStyleLbl="node1" presStyleIdx="1" presStyleCnt="6">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6"/>
      <dgm:spPr/>
      <dgm:t>
        <a:bodyPr/>
        <a:lstStyle/>
        <a:p>
          <a:endParaRPr lang="zh-CN" altLang="en-US"/>
        </a:p>
      </dgm:t>
    </dgm:pt>
    <dgm:pt modelId="{C3D823D2-35D1-46DC-BFC7-F1046A413977}" type="pres">
      <dgm:prSet presAssocID="{B0067F24-2B6F-477E-A095-8917E1208E4F}" presName="connectorText" presStyleLbl="sibTrans2D1" presStyleIdx="1" presStyleCnt="6"/>
      <dgm:spPr/>
      <dgm:t>
        <a:bodyPr/>
        <a:lstStyle/>
        <a:p>
          <a:endParaRPr lang="zh-CN" altLang="en-US"/>
        </a:p>
      </dgm:t>
    </dgm:pt>
    <dgm:pt modelId="{474C88CD-C82F-46A5-93A9-1DDD1BE827AA}" type="pres">
      <dgm:prSet presAssocID="{210FF3B4-87A1-4B83-97C3-2BCCDAC35A7E}" presName="node" presStyleLbl="node1" presStyleIdx="2" presStyleCnt="6">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6"/>
      <dgm:spPr/>
    </dgm:pt>
    <dgm:pt modelId="{BFF98B7F-87E7-4FAA-86D7-92BE6615224B}" type="pres">
      <dgm:prSet presAssocID="{981F7FF1-AE94-44D2-91C7-D614834E52BB}" presName="connectorText" presStyleLbl="sibTrans2D1" presStyleIdx="2" presStyleCnt="6"/>
      <dgm:spPr/>
    </dgm:pt>
    <dgm:pt modelId="{5D7F0F87-A54C-45D5-94CB-EEFFBE19E8D0}" type="pres">
      <dgm:prSet presAssocID="{6712EC22-443A-429F-B8B9-8F4F78B2EA5C}" presName="node" presStyleLbl="node1" presStyleIdx="3" presStyleCnt="6">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6"/>
      <dgm:spPr/>
      <dgm:t>
        <a:bodyPr/>
        <a:lstStyle/>
        <a:p>
          <a:endParaRPr lang="zh-CN" altLang="en-US"/>
        </a:p>
      </dgm:t>
    </dgm:pt>
    <dgm:pt modelId="{365D448A-177F-4A9A-A71E-1D3BF7793E55}" type="pres">
      <dgm:prSet presAssocID="{D235914C-F1BC-4765-B4FD-765B4CD5E27A}" presName="connectorText" presStyleLbl="sibTrans2D1" presStyleIdx="3" presStyleCnt="6"/>
      <dgm:spPr/>
      <dgm:t>
        <a:bodyPr/>
        <a:lstStyle/>
        <a:p>
          <a:endParaRPr lang="zh-CN" altLang="en-US"/>
        </a:p>
      </dgm:t>
    </dgm:pt>
    <dgm:pt modelId="{2AE2A15C-DC33-42AE-8434-508B5DF42518}" type="pres">
      <dgm:prSet presAssocID="{613018C8-F35B-4B84-BBE7-D1726E3B5B42}" presName="node" presStyleLbl="node1" presStyleIdx="4" presStyleCnt="6">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6"/>
      <dgm:spPr/>
      <dgm:t>
        <a:bodyPr/>
        <a:lstStyle/>
        <a:p>
          <a:endParaRPr lang="zh-CN" altLang="en-US"/>
        </a:p>
      </dgm:t>
    </dgm:pt>
    <dgm:pt modelId="{E89DF330-3013-4A1A-8F57-0C3D797DB65B}" type="pres">
      <dgm:prSet presAssocID="{EB7FE703-8518-4529-AE21-5B4D16EDF477}" presName="connectorText" presStyleLbl="sibTrans2D1" presStyleIdx="4" presStyleCnt="6"/>
      <dgm:spPr/>
      <dgm:t>
        <a:bodyPr/>
        <a:lstStyle/>
        <a:p>
          <a:endParaRPr lang="zh-CN" altLang="en-US"/>
        </a:p>
      </dgm:t>
    </dgm:pt>
    <dgm:pt modelId="{F066602C-C662-4BDE-817C-879DB19230F1}" type="pres">
      <dgm:prSet presAssocID="{565F9B00-D13A-45E2-A2AC-2C25BE35C446}" presName="node" presStyleLbl="node1" presStyleIdx="5" presStyleCnt="6">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6"/>
      <dgm:spPr/>
      <dgm:t>
        <a:bodyPr/>
        <a:lstStyle/>
        <a:p>
          <a:endParaRPr lang="zh-CN" altLang="en-US"/>
        </a:p>
      </dgm:t>
    </dgm:pt>
    <dgm:pt modelId="{F5ECB40E-0905-4F2A-A99C-A43ECAF9C362}" type="pres">
      <dgm:prSet presAssocID="{4BB213F0-DEE7-4263-91E6-14EED3DC18B6}" presName="connectorText" presStyleLbl="sibTrans2D1" presStyleIdx="5" presStyleCnt="6"/>
      <dgm:spPr/>
      <dgm:t>
        <a:bodyPr/>
        <a:lstStyle/>
        <a:p>
          <a:endParaRPr lang="zh-CN" altLang="en-US"/>
        </a:p>
      </dgm:t>
    </dgm:pt>
  </dgm:ptLst>
  <dgm:cxnLst>
    <dgm:cxn modelId="{E5CE81CF-9040-4E2B-8545-F974A46AC47C}" srcId="{5550289A-E43C-488E-BAED-98BA52CFF863}" destId="{C25223F1-BE96-450E-A50F-A6C1715253E6}" srcOrd="1" destOrd="0" parTransId="{57244253-EE2D-4A67-A134-0EAB38D1EDDC}" sibTransId="{B0067F24-2B6F-477E-A095-8917E1208E4F}"/>
    <dgm:cxn modelId="{D136C20C-C8AF-4E5C-91C8-2B3E6C0FD37C}" type="presOf" srcId="{5550289A-E43C-488E-BAED-98BA52CFF863}" destId="{774971AE-ADD5-45AE-8603-FE7CC10BFC67}"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B67A23A0-CB43-432E-BB94-37F9BF297EAC}" type="presOf" srcId="{D4C81255-1BC2-42BC-82CE-0B42938B37CB}" destId="{5E3DFE37-0C8C-4F8F-B849-21DD35BFD90A}" srcOrd="1"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DFA68D2D-2F96-4885-B99F-E45B297F9147}" type="presOf" srcId="{D235914C-F1BC-4765-B4FD-765B4CD5E27A}" destId="{365D448A-177F-4A9A-A71E-1D3BF7793E55}" srcOrd="1"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06A0A022-F1FF-458B-A135-ADAA08326F3B}" type="presOf" srcId="{6712EC22-443A-429F-B8B9-8F4F78B2EA5C}" destId="{5D7F0F87-A54C-45D5-94CB-EEFFBE19E8D0}" srcOrd="0"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552481F2-7054-4DA8-A07C-AE8439EBC597}" type="presOf" srcId="{D4C81255-1BC2-42BC-82CE-0B42938B37CB}" destId="{8EF72819-F8B5-407D-9AA0-31297C876413}" srcOrd="0"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50FFBE50-B5C8-4E33-AC32-9BE1842B4A77}" type="presOf" srcId="{210FF3B4-87A1-4B83-97C3-2BCCDAC35A7E}" destId="{474C88CD-C82F-46A5-93A9-1DDD1BE827AA}"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6C09A128-45AE-4621-8301-680C7EB2966E}" srcId="{5550289A-E43C-488E-BAED-98BA52CFF863}" destId="{210FF3B4-87A1-4B83-97C3-2BCCDAC35A7E}" srcOrd="2" destOrd="0" parTransId="{6EB925B0-B77B-46D1-9488-2ADCCF0524B8}" sibTransId="{981F7FF1-AE94-44D2-91C7-D614834E52BB}"/>
    <dgm:cxn modelId="{68D1CB0E-F2C0-41F0-BEB1-C5C261047BEC}" type="presOf" srcId="{4BB213F0-DEE7-4263-91E6-14EED3DC18B6}" destId="{7C9EA086-971E-43E9-AC48-E427A532F7D0}" srcOrd="0" destOrd="0" presId="urn:microsoft.com/office/officeart/2005/8/layout/cycle2"/>
    <dgm:cxn modelId="{38D2CF0C-870E-4637-A872-960CFDBF9B35}" srcId="{5550289A-E43C-488E-BAED-98BA52CFF863}" destId="{565F9B00-D13A-45E2-A2AC-2C25BE35C446}" srcOrd="5" destOrd="0" parTransId="{2B415032-A6F1-4B8E-A608-8AAEFE076B84}" sibTransId="{4BB213F0-DEE7-4263-91E6-14EED3DC18B6}"/>
    <dgm:cxn modelId="{3B532456-F984-40E0-8DD4-7155B60CC629}" type="presOf" srcId="{EB7FE703-8518-4529-AE21-5B4D16EDF477}" destId="{E89DF330-3013-4A1A-8F57-0C3D797DB65B}" srcOrd="1"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61450" y="1977"/>
          <a:ext cx="1152336" cy="1152336"/>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zh-CN" sz="1900" kern="1200" dirty="0" smtClean="0">
              <a:latin typeface="微软雅黑" pitchFamily="34" charset="-122"/>
              <a:ea typeface="微软雅黑" pitchFamily="34" charset="-122"/>
            </a:rPr>
            <a:t>一、</a:t>
          </a:r>
          <a:r>
            <a:rPr lang="zh-CN" altLang="en-US" sz="1900" kern="1200" dirty="0" smtClean="0">
              <a:latin typeface="微软雅黑" pitchFamily="34" charset="-122"/>
              <a:ea typeface="微软雅黑" pitchFamily="34" charset="-122"/>
            </a:rPr>
            <a:t>框架概述</a:t>
          </a:r>
          <a:endParaRPr lang="en-US" altLang="zh-CN" sz="1900" kern="1200" dirty="0" smtClean="0">
            <a:latin typeface="微软雅黑" pitchFamily="34" charset="-122"/>
            <a:ea typeface="微软雅黑" pitchFamily="34" charset="-122"/>
          </a:endParaRPr>
        </a:p>
      </dsp:txBody>
      <dsp:txXfrm>
        <a:off x="2130206" y="170733"/>
        <a:ext cx="814824" cy="814824"/>
      </dsp:txXfrm>
    </dsp:sp>
    <dsp:sp modelId="{8EF72819-F8B5-407D-9AA0-31297C876413}">
      <dsp:nvSpPr>
        <dsp:cNvPr id="0" name=""/>
        <dsp:cNvSpPr/>
      </dsp:nvSpPr>
      <dsp:spPr>
        <a:xfrm rot="1800000">
          <a:off x="3126173" y="811899"/>
          <a:ext cx="306255" cy="388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132328" y="866713"/>
        <a:ext cx="214379" cy="233347"/>
      </dsp:txXfrm>
    </dsp:sp>
    <dsp:sp modelId="{AFAC7779-C776-49B8-AE13-EE522201DFD3}">
      <dsp:nvSpPr>
        <dsp:cNvPr id="0" name=""/>
        <dsp:cNvSpPr/>
      </dsp:nvSpPr>
      <dsp:spPr>
        <a:xfrm>
          <a:off x="3459828" y="867066"/>
          <a:ext cx="1152336" cy="115233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zh-CN" sz="1900" kern="1200" dirty="0" smtClean="0">
              <a:latin typeface="微软雅黑" pitchFamily="34" charset="-122"/>
              <a:ea typeface="微软雅黑" pitchFamily="34" charset="-122"/>
            </a:rPr>
            <a:t>二、</a:t>
          </a:r>
          <a:r>
            <a:rPr lang="zh-CN" altLang="en-US" sz="1900" kern="1200" dirty="0" smtClean="0">
              <a:latin typeface="微软雅黑" pitchFamily="34" charset="-122"/>
              <a:ea typeface="微软雅黑" pitchFamily="34" charset="-122"/>
            </a:rPr>
            <a:t>架构设计</a:t>
          </a:r>
          <a:endParaRPr lang="en-US" sz="1900" kern="1200" dirty="0">
            <a:latin typeface="微软雅黑" pitchFamily="34" charset="-122"/>
            <a:ea typeface="微软雅黑" pitchFamily="34" charset="-122"/>
          </a:endParaRPr>
        </a:p>
      </dsp:txBody>
      <dsp:txXfrm>
        <a:off x="3628584" y="1035822"/>
        <a:ext cx="814824" cy="814824"/>
      </dsp:txXfrm>
    </dsp:sp>
    <dsp:sp modelId="{8432B3B9-C078-4FBD-BD53-63D21DADFF33}">
      <dsp:nvSpPr>
        <dsp:cNvPr id="0" name=""/>
        <dsp:cNvSpPr/>
      </dsp:nvSpPr>
      <dsp:spPr>
        <a:xfrm rot="5400000">
          <a:off x="3882869" y="2105199"/>
          <a:ext cx="306255" cy="388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928807" y="2137044"/>
        <a:ext cx="214379" cy="233347"/>
      </dsp:txXfrm>
    </dsp:sp>
    <dsp:sp modelId="{474C88CD-C82F-46A5-93A9-1DDD1BE827AA}">
      <dsp:nvSpPr>
        <dsp:cNvPr id="0" name=""/>
        <dsp:cNvSpPr/>
      </dsp:nvSpPr>
      <dsp:spPr>
        <a:xfrm>
          <a:off x="3459828" y="2597244"/>
          <a:ext cx="1152336" cy="115233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zh-CN" altLang="en-US" sz="1900" kern="1200" dirty="0" smtClean="0">
              <a:latin typeface="微软雅黑" pitchFamily="34" charset="-122"/>
              <a:ea typeface="微软雅黑" pitchFamily="34" charset="-122"/>
            </a:rPr>
            <a:t>三、性能测试</a:t>
          </a:r>
          <a:endParaRPr lang="en-US" sz="1900" kern="1200" dirty="0">
            <a:latin typeface="微软雅黑" pitchFamily="34" charset="-122"/>
            <a:ea typeface="微软雅黑" pitchFamily="34" charset="-122"/>
          </a:endParaRPr>
        </a:p>
      </dsp:txBody>
      <dsp:txXfrm>
        <a:off x="3628584" y="2766000"/>
        <a:ext cx="814824" cy="814824"/>
      </dsp:txXfrm>
    </dsp:sp>
    <dsp:sp modelId="{2A55798E-FFE6-4A7E-8AC5-526C13F78187}">
      <dsp:nvSpPr>
        <dsp:cNvPr id="0" name=""/>
        <dsp:cNvSpPr/>
      </dsp:nvSpPr>
      <dsp:spPr>
        <a:xfrm rot="9000000">
          <a:off x="3141186" y="3407166"/>
          <a:ext cx="306255" cy="388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3226907" y="3461980"/>
        <a:ext cx="214379" cy="233347"/>
      </dsp:txXfrm>
    </dsp:sp>
    <dsp:sp modelId="{5D7F0F87-A54C-45D5-94CB-EEFFBE19E8D0}">
      <dsp:nvSpPr>
        <dsp:cNvPr id="0" name=""/>
        <dsp:cNvSpPr/>
      </dsp:nvSpPr>
      <dsp:spPr>
        <a:xfrm>
          <a:off x="1961450" y="3462333"/>
          <a:ext cx="1152336" cy="115233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zh-CN" altLang="en-US" sz="1900" kern="1200" dirty="0" smtClean="0">
              <a:latin typeface="微软雅黑" pitchFamily="34" charset="-122"/>
              <a:ea typeface="微软雅黑" pitchFamily="34" charset="-122"/>
            </a:rPr>
            <a:t>三</a:t>
          </a:r>
          <a:r>
            <a:rPr lang="zh-CN" sz="1900" kern="1200" dirty="0" smtClean="0">
              <a:latin typeface="微软雅黑" pitchFamily="34" charset="-122"/>
              <a:ea typeface="微软雅黑" pitchFamily="34" charset="-122"/>
            </a:rPr>
            <a:t>、</a:t>
          </a:r>
          <a:r>
            <a:rPr lang="zh-CN" altLang="en-US" sz="1900" kern="1200" dirty="0" smtClean="0">
              <a:latin typeface="微软雅黑" pitchFamily="34" charset="-122"/>
              <a:ea typeface="微软雅黑" pitchFamily="34" charset="-122"/>
            </a:rPr>
            <a:t>应用集成</a:t>
          </a:r>
          <a:endParaRPr lang="en-US" sz="1900" kern="1200" dirty="0">
            <a:latin typeface="微软雅黑" pitchFamily="34" charset="-122"/>
            <a:ea typeface="微软雅黑" pitchFamily="34" charset="-122"/>
          </a:endParaRPr>
        </a:p>
      </dsp:txBody>
      <dsp:txXfrm>
        <a:off x="2130206" y="3631089"/>
        <a:ext cx="814824" cy="814824"/>
      </dsp:txXfrm>
    </dsp:sp>
    <dsp:sp modelId="{85CCEF99-4247-4044-AF64-8B6CA8806184}">
      <dsp:nvSpPr>
        <dsp:cNvPr id="0" name=""/>
        <dsp:cNvSpPr/>
      </dsp:nvSpPr>
      <dsp:spPr>
        <a:xfrm rot="12600000">
          <a:off x="1642808" y="3415834"/>
          <a:ext cx="306255" cy="388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1728529" y="3516586"/>
        <a:ext cx="214379" cy="233347"/>
      </dsp:txXfrm>
    </dsp:sp>
    <dsp:sp modelId="{2AE2A15C-DC33-42AE-8434-508B5DF42518}">
      <dsp:nvSpPr>
        <dsp:cNvPr id="0" name=""/>
        <dsp:cNvSpPr/>
      </dsp:nvSpPr>
      <dsp:spPr>
        <a:xfrm>
          <a:off x="463072" y="2597244"/>
          <a:ext cx="1152336" cy="1152336"/>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zh-CN" altLang="en-US" sz="1900" kern="1200" dirty="0" smtClean="0">
              <a:latin typeface="微软雅黑" pitchFamily="34" charset="-122"/>
              <a:ea typeface="微软雅黑" pitchFamily="34" charset="-122"/>
            </a:rPr>
            <a:t>四</a:t>
          </a:r>
          <a:r>
            <a:rPr lang="zh-CN" sz="1900" kern="1200" dirty="0" smtClean="0">
              <a:latin typeface="微软雅黑" pitchFamily="34" charset="-122"/>
              <a:ea typeface="微软雅黑" pitchFamily="34" charset="-122"/>
            </a:rPr>
            <a:t>、</a:t>
          </a:r>
          <a:r>
            <a:rPr lang="zh-CN" altLang="en-US" sz="1900" kern="1200" dirty="0" smtClean="0">
              <a:latin typeface="微软雅黑" pitchFamily="34" charset="-122"/>
              <a:ea typeface="微软雅黑" pitchFamily="34" charset="-122"/>
            </a:rPr>
            <a:t>应用部署</a:t>
          </a:r>
          <a:endParaRPr lang="en-US" sz="1900" kern="1200" dirty="0">
            <a:latin typeface="微软雅黑" pitchFamily="34" charset="-122"/>
            <a:ea typeface="微软雅黑" pitchFamily="34" charset="-122"/>
          </a:endParaRPr>
        </a:p>
      </dsp:txBody>
      <dsp:txXfrm>
        <a:off x="631828" y="2766000"/>
        <a:ext cx="814824" cy="814824"/>
      </dsp:txXfrm>
    </dsp:sp>
    <dsp:sp modelId="{1338F814-2274-424B-9C41-8ABA7DFCC809}">
      <dsp:nvSpPr>
        <dsp:cNvPr id="0" name=""/>
        <dsp:cNvSpPr/>
      </dsp:nvSpPr>
      <dsp:spPr>
        <a:xfrm rot="16200000">
          <a:off x="886112" y="2122534"/>
          <a:ext cx="306255" cy="388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932050" y="2246255"/>
        <a:ext cx="214379" cy="233347"/>
      </dsp:txXfrm>
    </dsp:sp>
    <dsp:sp modelId="{F066602C-C662-4BDE-817C-879DB19230F1}">
      <dsp:nvSpPr>
        <dsp:cNvPr id="0" name=""/>
        <dsp:cNvSpPr/>
      </dsp:nvSpPr>
      <dsp:spPr>
        <a:xfrm>
          <a:off x="463072" y="867066"/>
          <a:ext cx="1152336" cy="1152336"/>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zh-CN" altLang="en-US" sz="1900" kern="1200" dirty="0" smtClean="0">
              <a:latin typeface="微软雅黑" pitchFamily="34" charset="-122"/>
              <a:ea typeface="微软雅黑" pitchFamily="34" charset="-122"/>
            </a:rPr>
            <a:t>五、场景演示</a:t>
          </a:r>
          <a:endParaRPr lang="en-US" sz="1900" kern="1200" dirty="0">
            <a:latin typeface="微软雅黑" pitchFamily="34" charset="-122"/>
            <a:ea typeface="微软雅黑" pitchFamily="34" charset="-122"/>
          </a:endParaRPr>
        </a:p>
      </dsp:txBody>
      <dsp:txXfrm>
        <a:off x="631828" y="1035822"/>
        <a:ext cx="814824" cy="814824"/>
      </dsp:txXfrm>
    </dsp:sp>
    <dsp:sp modelId="{7C9EA086-971E-43E9-AC48-E427A532F7D0}">
      <dsp:nvSpPr>
        <dsp:cNvPr id="0" name=""/>
        <dsp:cNvSpPr/>
      </dsp:nvSpPr>
      <dsp:spPr>
        <a:xfrm rot="19800000">
          <a:off x="1627795" y="820567"/>
          <a:ext cx="306255" cy="388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1633950" y="921319"/>
        <a:ext cx="214379" cy="23334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2014/6/24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2014/6/24</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2014/6/24</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2014/6/24</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2014/6/24</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a:cs typeface="方正大黑简体"/>
              </a:rPr>
              <a:t>SanyPDP</a:t>
            </a:r>
            <a:r>
              <a:rPr lang="zh-CN" altLang="en-US" dirty="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1187450" y="1844675"/>
            <a:ext cx="7704138" cy="4662488"/>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目前集成系统仅限于在开发环境和测试环境启用会话共享机制（以便验证会话共享机制在这些系统中是否工作正常）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目前还没有搭建</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的生产环境，因此在上述应用的生产环境中没有开启会话共享机制。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en-US" altLang="zh-CN" smtClean="0"/>
              <a:t>PPT</a:t>
            </a:r>
            <a:r>
              <a:rPr lang="zh-CN" altLang="en-US" smtClean="0"/>
              <a:t>模板样式（二）</a:t>
            </a:r>
            <a:endParaRPr lang="zh-CN" altLang="en-US" dirty="0"/>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en-US" altLang="zh-CN" smtClean="0"/>
              <a:t>PPT</a:t>
            </a:r>
            <a:r>
              <a:rPr lang="zh-CN" altLang="en-US" smtClean="0"/>
              <a:t>模板样式（二）</a:t>
            </a:r>
            <a:endParaRPr lang="zh-CN" altLang="en-US" dirty="0"/>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总结</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164084" y="1489075"/>
            <a:ext cx="897991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总结</a:t>
            </a:r>
            <a:r>
              <a:rPr lang="en-US" altLang="zh-CN" b="1" dirty="0" smtClean="0">
                <a:latin typeface="微软雅黑" pitchFamily="34" charset="-122"/>
                <a:ea typeface="微软雅黑" pitchFamily="34" charset="-122"/>
              </a:rPr>
              <a:t>:</a:t>
            </a:r>
          </a:p>
          <a:p>
            <a:pPr eaLnBrk="1" hangingPunct="1"/>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a:t>
            </a:r>
            <a:r>
              <a:rPr lang="zh-CN" altLang="en-US" dirty="0" smtClean="0">
                <a:latin typeface="微软雅黑" pitchFamily="34" charset="-122"/>
                <a:ea typeface="微软雅黑" pitchFamily="34" charset="-122"/>
              </a:rPr>
              <a:t>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目前在主要的应用系统以及升级或集成会话共享组件，只要</a:t>
            </a:r>
            <a:r>
              <a:rPr lang="zh-CN" altLang="en-US" b="1" dirty="0" smtClean="0">
                <a:solidFill>
                  <a:srgbClr val="0066FF"/>
                </a:solidFill>
                <a:latin typeface="微软雅黑" pitchFamily="34" charset="-122"/>
                <a:ea typeface="微软雅黑" pitchFamily="34" charset="-122"/>
              </a:rPr>
              <a:t>搭建好高可用的</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生产环境</a:t>
            </a:r>
            <a:r>
              <a:rPr lang="zh-CN" altLang="en-US" dirty="0" smtClean="0">
                <a:latin typeface="微软雅黑" pitchFamily="34" charset="-122"/>
                <a:ea typeface="微软雅黑" pitchFamily="34" charset="-122"/>
              </a:rPr>
              <a:t>，即可在生产环境启用会话共享功能。</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5542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449735314"/>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0" name="灯片编号占位符 2"/>
          <p:cNvSpPr txBox="1">
            <a:spLocks/>
          </p:cNvSpPr>
          <p:nvPr/>
        </p:nvSpPr>
        <p:spPr>
          <a:xfrm>
            <a:off x="3881438" y="6421438"/>
            <a:ext cx="2311400" cy="365125"/>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chemeClr val="tx1">
                    <a:lumMod val="65000"/>
                    <a:lumOff val="3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01FC112-2E99-46E8-A5F4-6769E899F8EF}" type="slidenum">
              <a:rPr lang="zh-CN" altLang="en-US" smtClean="0"/>
              <a:pPr>
                <a:defRPr/>
              </a:pPr>
              <a:t>3</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512888"/>
            <a:ext cx="8572500" cy="46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a:latin typeface="微软雅黑" pitchFamily="34" charset="-122"/>
                <a:ea typeface="微软雅黑" pitchFamily="34" charset="-122"/>
              </a:rPr>
              <a:t>问题</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存    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sz="1500" dirty="0">
                <a:latin typeface="微软雅黑" pitchFamily="34" charset="-122"/>
                <a:ea typeface="微软雅黑" pitchFamily="34" charset="-122"/>
              </a:rPr>
              <a:t>采用自主研发的序列化机制，序列化存储会话数据，提供</a:t>
            </a:r>
            <a:r>
              <a:rPr lang="zh-CN" altLang="en-US" b="1" dirty="0">
                <a:solidFill>
                  <a:srgbClr val="0066FF"/>
                </a:solidFill>
                <a:latin typeface="微软雅黑" pitchFamily="34" charset="-122"/>
                <a:ea typeface="微软雅黑" pitchFamily="34" charset="-122"/>
              </a:rPr>
              <a:t>序列化插件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a:solidFill>
                  <a:srgbClr val="0066FF"/>
                </a:solidFill>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兼容</a:t>
            </a:r>
            <a:r>
              <a:rPr lang="zh-CN" altLang="en-US" sz="1500" dirty="0">
                <a:latin typeface="微软雅黑" pitchFamily="34" charset="-122"/>
                <a:ea typeface="微软雅黑" pitchFamily="34" charset="-122"/>
              </a:rPr>
              <a:t>遗留系统会话数据的管理</a:t>
            </a:r>
            <a:r>
              <a:rPr lang="en-US" altLang="zh-CN" sz="1500" dirty="0">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可无缝与现有应用</a:t>
            </a:r>
            <a:r>
              <a:rPr lang="zh-CN" altLang="en-US" b="1" dirty="0" smtClean="0">
                <a:solidFill>
                  <a:srgbClr val="0066FF"/>
                </a:solidFill>
                <a:latin typeface="微软雅黑" pitchFamily="34" charset="-122"/>
                <a:ea typeface="微软雅黑" pitchFamily="34" charset="-122"/>
              </a:rPr>
              <a:t>系统</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集成，无需</a:t>
            </a:r>
            <a:r>
              <a:rPr lang="zh-CN" altLang="en-US" b="1" dirty="0">
                <a:solidFill>
                  <a:srgbClr val="0066FF"/>
                </a:solidFill>
                <a:latin typeface="微软雅黑" pitchFamily="34" charset="-122"/>
                <a:ea typeface="微软雅黑" pitchFamily="34" charset="-122"/>
              </a:rPr>
              <a:t>修改应用</a:t>
            </a:r>
            <a:r>
              <a:rPr lang="zh-CN" altLang="en-US" b="1" dirty="0" smtClean="0">
                <a:solidFill>
                  <a:srgbClr val="0066FF"/>
                </a:solidFill>
                <a:latin typeface="微软雅黑" pitchFamily="34" charset="-122"/>
                <a:ea typeface="微软雅黑" pitchFamily="34" charset="-122"/>
              </a:rPr>
              <a:t>代码。</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监听器需遵循</a:t>
            </a:r>
            <a:r>
              <a:rPr lang="en-US" altLang="zh-CN" b="1" dirty="0" err="1" smtClean="0">
                <a:solidFill>
                  <a:srgbClr val="0066FF"/>
                </a:solidFill>
                <a:latin typeface="微软雅黑" pitchFamily="34" charset="-122"/>
                <a:ea typeface="微软雅黑" pitchFamily="34" charset="-122"/>
              </a:rPr>
              <a:t>bboss</a:t>
            </a:r>
            <a:r>
              <a:rPr lang="zh-CN" altLang="en-US" b="1" dirty="0" smtClean="0">
                <a:solidFill>
                  <a:srgbClr val="0066FF"/>
                </a:solidFill>
                <a:latin typeface="微软雅黑" pitchFamily="34" charset="-122"/>
                <a:ea typeface="微软雅黑" pitchFamily="34" charset="-122"/>
              </a:rPr>
              <a:t>规范，需使用</a:t>
            </a:r>
            <a:r>
              <a:rPr lang="en-US" altLang="zh-CN" b="1" dirty="0" smtClean="0">
                <a:solidFill>
                  <a:srgbClr val="0066FF"/>
                </a:solidFill>
                <a:latin typeface="微软雅黑" pitchFamily="34" charset="-122"/>
                <a:ea typeface="微软雅黑" pitchFamily="34" charset="-122"/>
              </a:rPr>
              <a:t>	</a:t>
            </a:r>
            <a:r>
              <a:rPr lang="en-US" altLang="zh-CN" b="1" dirty="0" err="1" smtClean="0">
                <a:solidFill>
                  <a:srgbClr val="0066FF"/>
                </a:solidFill>
                <a:latin typeface="微软雅黑" pitchFamily="34" charset="-122"/>
                <a:ea typeface="微软雅黑" pitchFamily="34" charset="-122"/>
              </a:rPr>
              <a:t>bboss</a:t>
            </a:r>
            <a:r>
              <a:rPr lang="zh-CN" altLang="en-US" b="1" dirty="0" smtClean="0">
                <a:solidFill>
                  <a:srgbClr val="0066FF"/>
                </a:solidFill>
                <a:latin typeface="微软雅黑" pitchFamily="34" charset="-122"/>
                <a:ea typeface="微软雅黑" pitchFamily="34" charset="-122"/>
              </a:rPr>
              <a:t>实现替换原来容器的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a:solidFill>
                <a:srgbClr val="0066FF"/>
              </a:solidFill>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兼容性：</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a:latin typeface="微软雅黑" pitchFamily="34" charset="-122"/>
                <a:ea typeface="微软雅黑" pitchFamily="34" charset="-122"/>
              </a:rPr>
              <a:t>）</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a:latin typeface="微软雅黑" pitchFamily="34" charset="-122"/>
                <a:ea typeface="微软雅黑" pitchFamily="34" charset="-122"/>
              </a:rPr>
              <a:t>，访问请求可以平均分派给各集群节点，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负载。如果修改</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中属性对象中的属性，必须调用</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session.setAttribute</a:t>
            </a:r>
            <a:r>
              <a:rPr lang="zh-CN" altLang="en-US" sz="1500" dirty="0" smtClean="0">
                <a:latin typeface="微软雅黑" pitchFamily="34" charset="-122"/>
                <a:ea typeface="微软雅黑" pitchFamily="34" charset="-122"/>
              </a:rPr>
              <a:t>重新将对象到设置到</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中，以便将修改存储到</a:t>
            </a:r>
            <a:r>
              <a:rPr lang="en-US" altLang="zh-CN" sz="1500" dirty="0" err="1" smtClean="0">
                <a:latin typeface="微软雅黑" pitchFamily="34" charset="-122"/>
                <a:ea typeface="微软雅黑" pitchFamily="34" charset="-122"/>
              </a:rPr>
              <a:t>mongodb</a:t>
            </a:r>
            <a:r>
              <a:rPr lang="zh-CN" altLang="en-US" sz="1500" dirty="0" smtClean="0">
                <a:latin typeface="微软雅黑" pitchFamily="34" charset="-122"/>
                <a:ea typeface="微软雅黑" pitchFamily="34" charset="-122"/>
              </a:rPr>
              <a:t>中。</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2400" b="1" dirty="0" err="1">
                <a:solidFill>
                  <a:srgbClr val="0066FF"/>
                </a:solidFill>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smtClean="0">
                <a:latin typeface="微软雅黑" pitchFamily="34" charset="-122"/>
                <a:ea typeface="微软雅黑" pitchFamily="34" charset="-122"/>
              </a:rPr>
              <a:t>窃</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取</a:t>
            </a:r>
            <a:r>
              <a:rPr lang="en-US" altLang="zh-CN" sz="1500" dirty="0" err="1" smtClean="0">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2400" b="1" dirty="0">
                <a:solidFill>
                  <a:srgbClr val="0066FF"/>
                </a:solidFill>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监    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查看会话属性数据）</a:t>
            </a:r>
          </a:p>
        </p:txBody>
      </p:sp>
      <p:cxnSp>
        <p:nvCxnSpPr>
          <p:cNvPr id="15" name="直接连接符 55"/>
          <p:cNvCxnSpPr>
            <a:cxnSpLocks noChangeShapeType="1"/>
          </p:cNvCxnSpPr>
          <p:nvPr/>
        </p:nvCxnSpPr>
        <p:spPr bwMode="auto">
          <a:xfrm>
            <a:off x="57150" y="6237312"/>
            <a:ext cx="9036496"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2060700" y="4924662"/>
            <a:ext cx="5651698"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486025"/>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2060575" y="2486025"/>
            <a:ext cx="2825750"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706688"/>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2959100"/>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016375"/>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6" name="矩形 25"/>
          <p:cNvSpPr/>
          <p:nvPr/>
        </p:nvSpPr>
        <p:spPr>
          <a:xfrm>
            <a:off x="5702300" y="3844925"/>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7" name="圆柱形 26"/>
          <p:cNvSpPr/>
          <p:nvPr/>
        </p:nvSpPr>
        <p:spPr>
          <a:xfrm>
            <a:off x="3414713" y="5265738"/>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28" name="圆柱形 27"/>
          <p:cNvSpPr/>
          <p:nvPr/>
        </p:nvSpPr>
        <p:spPr>
          <a:xfrm>
            <a:off x="4908550" y="5265738"/>
            <a:ext cx="819150" cy="431800"/>
          </a:xfrm>
          <a:prstGeom prst="ca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DB</a:t>
            </a:r>
          </a:p>
          <a:p>
            <a:pPr algn="ctr">
              <a:defRPr/>
            </a:pPr>
            <a:r>
              <a:rPr lang="zh-CN" altLang="en-US" sz="1200" dirty="0">
                <a:latin typeface="微软雅黑" pitchFamily="34" charset="-122"/>
                <a:ea typeface="微软雅黑" pitchFamily="34" charset="-122"/>
              </a:rPr>
              <a:t>（未实现）</a:t>
            </a:r>
          </a:p>
        </p:txBody>
      </p:sp>
      <p:sp>
        <p:nvSpPr>
          <p:cNvPr id="29" name="圆柱形 28"/>
          <p:cNvSpPr/>
          <p:nvPr/>
        </p:nvSpPr>
        <p:spPr>
          <a:xfrm>
            <a:off x="5948363" y="5219700"/>
            <a:ext cx="1658937" cy="476250"/>
          </a:xfrm>
          <a:prstGeom prst="ca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Redis</a:t>
            </a:r>
            <a:r>
              <a:rPr lang="en-US" altLang="zh-CN"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MemCached</a:t>
            </a:r>
            <a:r>
              <a:rPr lang="zh-CN" altLang="en-US" sz="1200" dirty="0">
                <a:latin typeface="微软雅黑" pitchFamily="34" charset="-122"/>
                <a:ea typeface="微软雅黑" pitchFamily="34" charset="-122"/>
              </a:rPr>
              <a:t>（未实现）</a:t>
            </a:r>
          </a:p>
        </p:txBody>
      </p:sp>
      <p:sp>
        <p:nvSpPr>
          <p:cNvPr id="30" name="矩形 29"/>
          <p:cNvSpPr/>
          <p:nvPr/>
        </p:nvSpPr>
        <p:spPr>
          <a:xfrm>
            <a:off x="2708275" y="3448050"/>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003425"/>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703513"/>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2205038" y="5203825"/>
            <a:ext cx="1008062" cy="638175"/>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 Server/</a:t>
            </a:r>
            <a:r>
              <a:rPr lang="en-US" altLang="zh-CN" sz="1200" dirty="0" err="1">
                <a:latin typeface="微软雅黑" pitchFamily="34" charset="-122"/>
                <a:ea typeface="微软雅黑" pitchFamily="34" charset="-122"/>
              </a:rPr>
              <a:t>Mem</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060575"/>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1962150"/>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060575"/>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1962150"/>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stCxn id="23" idx="1"/>
          </p:cNvCxnSpPr>
          <p:nvPr/>
        </p:nvCxnSpPr>
        <p:spPr>
          <a:xfrm flipH="1">
            <a:off x="1857375" y="2933700"/>
            <a:ext cx="573088"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1897063"/>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00B050"/>
                </a:solidFill>
                <a:latin typeface="微软雅黑" pitchFamily="34" charset="-122"/>
                <a:ea typeface="微软雅黑" pitchFamily="34" charset="-122"/>
              </a:rPr>
              <a:t>HttpSession</a:t>
            </a:r>
          </a:p>
          <a:p>
            <a:pPr eaLnBrk="1" hangingPunct="1"/>
            <a:r>
              <a:rPr lang="en-US" altLang="zh-CN" sz="1200">
                <a:solidFill>
                  <a:srgbClr val="00B050"/>
                </a:solidFill>
                <a:latin typeface="微软雅黑" pitchFamily="34" charset="-122"/>
                <a:ea typeface="微软雅黑" pitchFamily="34" charset="-122"/>
              </a:rPr>
              <a:t>request.getSession()</a:t>
            </a:r>
          </a:p>
          <a:p>
            <a:pPr eaLnBrk="1" hangingPunct="1"/>
            <a:r>
              <a:rPr lang="en-US" altLang="zh-CN" sz="1200">
                <a:solidFill>
                  <a:srgbClr val="00B050"/>
                </a:solidFill>
                <a:latin typeface="微软雅黑" pitchFamily="34" charset="-122"/>
                <a:ea typeface="微软雅黑" pitchFamily="34" charset="-122"/>
              </a:rPr>
              <a:t>request.getSession(create)</a:t>
            </a:r>
            <a:endParaRPr lang="zh-CN" altLang="en-US" sz="1200">
              <a:solidFill>
                <a:srgbClr val="00B050"/>
              </a:solidFill>
              <a:latin typeface="微软雅黑" pitchFamily="34" charset="-122"/>
              <a:ea typeface="微软雅黑" pitchFamily="34" charset="-122"/>
            </a:endParaRPr>
          </a:p>
        </p:txBody>
      </p:sp>
      <p:sp>
        <p:nvSpPr>
          <p:cNvPr id="40" name="矩形 39"/>
          <p:cNvSpPr/>
          <p:nvPr/>
        </p:nvSpPr>
        <p:spPr>
          <a:xfrm>
            <a:off x="992188" y="1484313"/>
            <a:ext cx="6719887" cy="4778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Application</a:t>
            </a:r>
            <a:endParaRPr lang="zh-CN" altLang="en-US" dirty="0">
              <a:latin typeface="微软雅黑" pitchFamily="34" charset="-122"/>
              <a:ea typeface="微软雅黑" pitchFamily="34" charset="-122"/>
            </a:endParaRPr>
          </a:p>
        </p:txBody>
      </p:sp>
      <p:sp>
        <p:nvSpPr>
          <p:cNvPr id="41" name="上下箭头 40"/>
          <p:cNvSpPr/>
          <p:nvPr/>
        </p:nvSpPr>
        <p:spPr>
          <a:xfrm>
            <a:off x="6321425" y="4348163"/>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519613"/>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159125"/>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159125"/>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a:endCxn id="46" idx="4"/>
          </p:cNvCxnSpPr>
          <p:nvPr/>
        </p:nvCxnSpPr>
        <p:spPr>
          <a:xfrm flipV="1">
            <a:off x="6007100" y="2060575"/>
            <a:ext cx="0" cy="898525"/>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1962150"/>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2963863"/>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706688"/>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 Domain</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说明：目前</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台虚机搭建，拟采用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a:t>
            </a:r>
            <a:r>
              <a:rPr lang="zh-CN" altLang="en-US" sz="1200" b="1" dirty="0" smtClean="0">
                <a:solidFill>
                  <a:srgbClr val="7030A0"/>
                </a:solidFill>
                <a:latin typeface="微软雅黑" pitchFamily="34" charset="-122"/>
                <a:ea typeface="微软雅黑" pitchFamily="34" charset="-122"/>
              </a:rPr>
              <a:t>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108520" y="1903413"/>
            <a:ext cx="119538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608013" y="1484313"/>
            <a:ext cx="8593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集成会话共享组件到应用程序只需修改配置文件</a:t>
            </a:r>
            <a:r>
              <a:rPr lang="en-US" altLang="zh-CN">
                <a:latin typeface="微软雅黑" pitchFamily="34" charset="-122"/>
                <a:ea typeface="微软雅黑" pitchFamily="34" charset="-122"/>
              </a:rPr>
              <a:t>resources/sessionconf.xml</a:t>
            </a:r>
            <a:r>
              <a:rPr lang="zh-CN" altLang="en-US">
                <a:latin typeface="微软雅黑" pitchFamily="34" charset="-122"/>
                <a:ea typeface="微软雅黑" pitchFamily="34" charset="-122"/>
              </a:rPr>
              <a:t>即可：</a:t>
            </a:r>
          </a:p>
        </p:txBody>
      </p:sp>
      <p:sp>
        <p:nvSpPr>
          <p:cNvPr id="43" name="TextBox 17"/>
          <p:cNvSpPr txBox="1">
            <a:spLocks noChangeArrowheads="1"/>
          </p:cNvSpPr>
          <p:nvPr/>
        </p:nvSpPr>
        <p:spPr bwMode="auto">
          <a:xfrm>
            <a:off x="344488" y="4778375"/>
            <a:ext cx="85931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sessionManager</a:t>
            </a:r>
            <a:r>
              <a:rPr lang="zh-CN" altLang="en-US" sz="1200">
                <a:latin typeface="微软雅黑" pitchFamily="34" charset="-122"/>
                <a:ea typeface="微软雅黑" pitchFamily="34" charset="-122"/>
              </a:rPr>
              <a:t>配置说明： </a:t>
            </a:r>
            <a:br>
              <a:rPr lang="zh-CN" altLang="en-US" sz="1200">
                <a:latin typeface="微软雅黑" pitchFamily="34" charset="-122"/>
                <a:ea typeface="微软雅黑" pitchFamily="34" charset="-122"/>
              </a:rPr>
            </a:br>
            <a:r>
              <a:rPr lang="en-US" altLang="zh-CN" sz="1200">
                <a:latin typeface="微软雅黑" pitchFamily="34" charset="-122"/>
                <a:ea typeface="微软雅黑" pitchFamily="34" charset="-122"/>
              </a:rPr>
              <a:t>org.frameworkset.security.session.impl.SessionManager</a:t>
            </a:r>
            <a:r>
              <a:rPr lang="zh-CN" altLang="en-US" sz="1200">
                <a:latin typeface="微软雅黑" pitchFamily="34" charset="-122"/>
                <a:ea typeface="微软雅黑" pitchFamily="34" charset="-122"/>
              </a:rPr>
              <a:t>是</a:t>
            </a:r>
            <a:r>
              <a:rPr lang="en-US" altLang="zh-CN" sz="1200">
                <a:latin typeface="微软雅黑" pitchFamily="34" charset="-122"/>
                <a:ea typeface="微软雅黑" pitchFamily="34" charset="-122"/>
              </a:rPr>
              <a:t>bboss</a:t>
            </a:r>
            <a:r>
              <a:rPr lang="zh-CN" altLang="en-US" sz="1200">
                <a:latin typeface="微软雅黑" pitchFamily="34" charset="-122"/>
                <a:ea typeface="微软雅黑" pitchFamily="34" charset="-122"/>
              </a:rPr>
              <a:t>提供的</a:t>
            </a:r>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会话管理组件。 </a:t>
            </a:r>
            <a:br>
              <a:rPr lang="zh-CN" altLang="en-US" sz="1200">
                <a:latin typeface="微软雅黑" pitchFamily="34" charset="-122"/>
                <a:ea typeface="微软雅黑" pitchFamily="34" charset="-122"/>
              </a:rPr>
            </a:br>
            <a:r>
              <a:rPr lang="en-US" altLang="zh-CN" sz="1200">
                <a:latin typeface="微软雅黑" pitchFamily="34" charset="-122"/>
                <a:ea typeface="微软雅黑" pitchFamily="34" charset="-122"/>
              </a:rPr>
              <a:t>sessionTimeout-</a:t>
            </a:r>
            <a:r>
              <a:rPr lang="zh-CN" altLang="en-US" sz="1200">
                <a:latin typeface="微软雅黑" pitchFamily="34" charset="-122"/>
                <a:ea typeface="微软雅黑" pitchFamily="34" charset="-122"/>
              </a:rPr>
              <a:t>属性指定会话超时时间，单位：毫秒，</a:t>
            </a:r>
            <a:r>
              <a:rPr lang="en-US" altLang="zh-CN" sz="1200">
                <a:latin typeface="微软雅黑" pitchFamily="34" charset="-122"/>
                <a:ea typeface="微软雅黑" pitchFamily="34" charset="-122"/>
              </a:rPr>
              <a:t>-1</a:t>
            </a:r>
            <a:r>
              <a:rPr lang="zh-CN" altLang="en-US" sz="1200">
                <a:latin typeface="微软雅黑" pitchFamily="34" charset="-122"/>
                <a:ea typeface="微软雅黑" pitchFamily="34" charset="-122"/>
              </a:rPr>
              <a:t>或</a:t>
            </a:r>
            <a:r>
              <a:rPr lang="en-US" altLang="zh-CN" sz="1200">
                <a:latin typeface="微软雅黑" pitchFamily="34" charset="-122"/>
                <a:ea typeface="微软雅黑" pitchFamily="34" charset="-122"/>
              </a:rPr>
              <a:t>0</a:t>
            </a:r>
            <a:r>
              <a:rPr lang="zh-CN" altLang="en-US" sz="1200">
                <a:latin typeface="微软雅黑" pitchFamily="34" charset="-122"/>
                <a:ea typeface="微软雅黑" pitchFamily="34" charset="-122"/>
              </a:rPr>
              <a:t>标识</a:t>
            </a:r>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永不超时。 </a:t>
            </a:r>
            <a:br>
              <a:rPr lang="zh-CN" altLang="en-US" sz="1200">
                <a:latin typeface="微软雅黑" pitchFamily="34" charset="-122"/>
                <a:ea typeface="微软雅黑" pitchFamily="34" charset="-122"/>
              </a:rPr>
            </a:br>
            <a:r>
              <a:rPr lang="en-US" altLang="zh-CN" sz="1200">
                <a:latin typeface="微软雅黑" pitchFamily="34" charset="-122"/>
                <a:ea typeface="微软雅黑" pitchFamily="34" charset="-122"/>
              </a:rPr>
              <a:t>sessionstore-</a:t>
            </a:r>
            <a:r>
              <a:rPr lang="zh-CN" altLang="en-US" sz="1200">
                <a:latin typeface="微软雅黑" pitchFamily="34" charset="-122"/>
                <a:ea typeface="微软雅黑" pitchFamily="34" charset="-122"/>
              </a:rPr>
              <a:t>指定</a:t>
            </a:r>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的存储机制，</a:t>
            </a:r>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表示会话使用容器默认的会话管理机制，配置为</a:t>
            </a:r>
            <a:r>
              <a:rPr lang="en-US" altLang="zh-CN" sz="1200">
                <a:latin typeface="微软雅黑" pitchFamily="34" charset="-122"/>
                <a:ea typeface="微软雅黑" pitchFamily="34" charset="-122"/>
              </a:rPr>
              <a:t>MongDBSessionStore</a:t>
            </a:r>
            <a:r>
              <a:rPr lang="zh-CN" altLang="en-US" sz="1200">
                <a:latin typeface="微软雅黑" pitchFamily="34" charset="-122"/>
                <a:ea typeface="微软雅黑" pitchFamily="34" charset="-122"/>
              </a:rPr>
              <a:t>时则启用</a:t>
            </a:r>
            <a:r>
              <a:rPr lang="en-US" altLang="zh-CN" sz="1200">
                <a:latin typeface="微软雅黑" pitchFamily="34" charset="-122"/>
                <a:ea typeface="微软雅黑" pitchFamily="34" charset="-122"/>
              </a:rPr>
              <a:t>bboss</a:t>
            </a:r>
            <a:r>
              <a:rPr lang="zh-CN" altLang="en-US" sz="1200">
                <a:latin typeface="微软雅黑" pitchFamily="34" charset="-122"/>
                <a:ea typeface="微软雅黑" pitchFamily="34" charset="-122"/>
              </a:rPr>
              <a:t>的会话管理机制 </a:t>
            </a:r>
            <a:br>
              <a:rPr lang="zh-CN" altLang="en-US" sz="1200">
                <a:latin typeface="微软雅黑" pitchFamily="34" charset="-122"/>
                <a:ea typeface="微软雅黑" pitchFamily="34" charset="-122"/>
              </a:rPr>
            </a:br>
            <a:r>
              <a:rPr lang="en-US" altLang="zh-CN" sz="1200">
                <a:latin typeface="微软雅黑" pitchFamily="34" charset="-122"/>
                <a:ea typeface="微软雅黑" pitchFamily="34" charset="-122"/>
              </a:rPr>
              <a:t>cookiename-</a:t>
            </a:r>
            <a:r>
              <a:rPr lang="zh-CN" altLang="en-US" sz="1200">
                <a:latin typeface="微软雅黑" pitchFamily="34" charset="-122"/>
                <a:ea typeface="微软雅黑" pitchFamily="34" charset="-122"/>
              </a:rPr>
              <a:t>指定会话</a:t>
            </a:r>
            <a:r>
              <a:rPr lang="en-US" altLang="zh-CN" sz="1200">
                <a:latin typeface="微软雅黑" pitchFamily="34" charset="-122"/>
                <a:ea typeface="微软雅黑" pitchFamily="34" charset="-122"/>
              </a:rPr>
              <a:t>cookie</a:t>
            </a:r>
            <a:r>
              <a:rPr lang="zh-CN" altLang="en-US" sz="1200">
                <a:latin typeface="微软雅黑" pitchFamily="34" charset="-122"/>
                <a:ea typeface="微软雅黑" pitchFamily="34" charset="-122"/>
              </a:rPr>
              <a:t>名称 </a:t>
            </a:r>
            <a:br>
              <a:rPr lang="zh-CN" altLang="en-US" sz="1200">
                <a:latin typeface="微软雅黑" pitchFamily="34" charset="-122"/>
                <a:ea typeface="微软雅黑" pitchFamily="34" charset="-122"/>
              </a:rPr>
            </a:br>
            <a:r>
              <a:rPr lang="en-US" altLang="zh-CN" sz="1200">
                <a:latin typeface="微软雅黑" pitchFamily="34" charset="-122"/>
                <a:ea typeface="微软雅黑" pitchFamily="34" charset="-122"/>
              </a:rPr>
              <a:t>httpOnly-</a:t>
            </a:r>
            <a:r>
              <a:rPr lang="zh-CN" altLang="en-US" sz="1200">
                <a:latin typeface="微软雅黑" pitchFamily="34" charset="-122"/>
                <a:ea typeface="微软雅黑" pitchFamily="34" charset="-122"/>
              </a:rPr>
              <a:t>指定会话</a:t>
            </a:r>
            <a:r>
              <a:rPr lang="en-US" altLang="zh-CN" sz="1200">
                <a:latin typeface="微软雅黑" pitchFamily="34" charset="-122"/>
                <a:ea typeface="微软雅黑" pitchFamily="34" charset="-122"/>
              </a:rPr>
              <a:t>cookie</a:t>
            </a:r>
            <a:r>
              <a:rPr lang="zh-CN" altLang="en-US" sz="1200">
                <a:latin typeface="微软雅黑" pitchFamily="34" charset="-122"/>
                <a:ea typeface="微软雅黑" pitchFamily="34" charset="-122"/>
              </a:rPr>
              <a:t>是否使用</a:t>
            </a:r>
            <a:r>
              <a:rPr lang="en-US" altLang="zh-CN" sz="1200">
                <a:latin typeface="微软雅黑" pitchFamily="34" charset="-122"/>
                <a:ea typeface="微软雅黑" pitchFamily="34" charset="-122"/>
              </a:rPr>
              <a:t>httponly</a:t>
            </a:r>
            <a:r>
              <a:rPr lang="zh-CN" altLang="en-US" sz="1200">
                <a:latin typeface="微软雅黑" pitchFamily="34" charset="-122"/>
                <a:ea typeface="微软雅黑" pitchFamily="34" charset="-122"/>
              </a:rPr>
              <a:t>模式，</a:t>
            </a:r>
            <a:r>
              <a:rPr lang="en-US" altLang="zh-CN" sz="1200">
                <a:latin typeface="微软雅黑" pitchFamily="34" charset="-122"/>
                <a:ea typeface="微软雅黑" pitchFamily="34" charset="-122"/>
              </a:rPr>
              <a:t>true</a:t>
            </a:r>
            <a:r>
              <a:rPr lang="zh-CN" altLang="en-US" sz="1200">
                <a:latin typeface="微软雅黑" pitchFamily="34" charset="-122"/>
                <a:ea typeface="微软雅黑" pitchFamily="34" charset="-122"/>
              </a:rPr>
              <a:t>和</a:t>
            </a:r>
            <a:r>
              <a:rPr lang="en-US" altLang="zh-CN" sz="1200">
                <a:latin typeface="微软雅黑" pitchFamily="34" charset="-122"/>
                <a:ea typeface="微软雅黑" pitchFamily="34" charset="-122"/>
              </a:rPr>
              <a:t>false</a:t>
            </a:r>
            <a:r>
              <a:rPr lang="zh-CN" altLang="en-US" sz="1200">
                <a:latin typeface="微软雅黑" pitchFamily="34" charset="-122"/>
                <a:ea typeface="微软雅黑" pitchFamily="34" charset="-122"/>
              </a:rPr>
              <a:t>两个值，默认为</a:t>
            </a:r>
            <a:r>
              <a:rPr lang="en-US" altLang="zh-CN" sz="1200">
                <a:latin typeface="微软雅黑" pitchFamily="34" charset="-122"/>
                <a:ea typeface="微软雅黑" pitchFamily="34" charset="-122"/>
              </a:rPr>
              <a:t>true </a:t>
            </a:r>
            <a:br>
              <a:rPr lang="en-US" altLang="zh-CN" sz="1200">
                <a:latin typeface="微软雅黑" pitchFamily="34" charset="-122"/>
                <a:ea typeface="微软雅黑" pitchFamily="34" charset="-122"/>
              </a:rPr>
            </a:br>
            <a:endParaRPr lang="zh-CN" altLang="en-US" sz="120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en-US" altLang="zh-CN" dirty="0" smtClean="0"/>
              <a:t>PPT</a:t>
            </a:r>
            <a:r>
              <a:rPr lang="zh-CN" altLang="en-US" dirty="0" smtClean="0"/>
              <a:t>模板样式（二）</a:t>
            </a:r>
            <a:endParaRPr lang="zh-CN" altLang="en-US" dirty="0"/>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560388" y="1916113"/>
            <a:ext cx="878522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sessionlisteners-</a:t>
            </a:r>
            <a:r>
              <a:rPr lang="zh-CN" altLang="en-US">
                <a:latin typeface="微软雅黑" pitchFamily="34" charset="-122"/>
                <a:ea typeface="微软雅黑" pitchFamily="34" charset="-122"/>
              </a:rPr>
              <a:t>指定</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监听器，多个</a:t>
            </a:r>
            <a:r>
              <a:rPr lang="en-US" altLang="zh-CN">
                <a:latin typeface="微软雅黑" pitchFamily="34" charset="-122"/>
                <a:ea typeface="微软雅黑" pitchFamily="34" charset="-122"/>
              </a:rPr>
              <a:t>listener</a:t>
            </a:r>
            <a:r>
              <a:rPr lang="zh-CN" altLang="en-US">
                <a:latin typeface="微软雅黑" pitchFamily="34" charset="-122"/>
                <a:ea typeface="微软雅黑" pitchFamily="34" charset="-122"/>
              </a:rPr>
              <a:t>可以按照顺序以逗号分隔填入即可，</a:t>
            </a:r>
            <a:r>
              <a:rPr lang="en-US" altLang="zh-CN">
                <a:latin typeface="微软雅黑" pitchFamily="34" charset="-122"/>
                <a:ea typeface="微软雅黑" pitchFamily="34" charset="-122"/>
              </a:rPr>
              <a:t>listener</a:t>
            </a:r>
            <a:r>
              <a:rPr lang="zh-CN" altLang="en-US">
                <a:latin typeface="微软雅黑" pitchFamily="34" charset="-122"/>
                <a:ea typeface="微软雅黑" pitchFamily="34" charset="-122"/>
              </a:rPr>
              <a:t>只有在</a:t>
            </a:r>
            <a:r>
              <a:rPr lang="en-US" altLang="zh-CN">
                <a:latin typeface="微软雅黑" pitchFamily="34" charset="-122"/>
                <a:ea typeface="微软雅黑" pitchFamily="34" charset="-122"/>
              </a:rPr>
              <a:t>bboss</a:t>
            </a:r>
            <a:r>
              <a:rPr lang="zh-CN" altLang="en-US">
                <a:latin typeface="微软雅黑" pitchFamily="34" charset="-122"/>
                <a:ea typeface="微软雅黑" pitchFamily="34" charset="-122"/>
              </a:rPr>
              <a:t>管理会话的时候才有用，每一个</a:t>
            </a:r>
            <a:r>
              <a:rPr lang="en-US" altLang="zh-CN">
                <a:latin typeface="微软雅黑" pitchFamily="34" charset="-122"/>
                <a:ea typeface="微软雅黑" pitchFamily="34" charset="-122"/>
              </a:rPr>
              <a:t>listener</a:t>
            </a:r>
            <a:r>
              <a:rPr lang="zh-CN" altLang="en-US">
                <a:latin typeface="微软雅黑" pitchFamily="34" charset="-122"/>
                <a:ea typeface="微软雅黑" pitchFamily="34" charset="-122"/>
              </a:rPr>
              <a:t>必须实现接口： </a:t>
            </a:r>
          </a:p>
          <a:p>
            <a:r>
              <a:rPr lang="en-US" altLang="zh-CN">
                <a:solidFill>
                  <a:srgbClr val="00B050"/>
                </a:solidFill>
                <a:latin typeface="微软雅黑" pitchFamily="34" charset="-122"/>
                <a:ea typeface="微软雅黑" pitchFamily="34" charset="-122"/>
              </a:rPr>
              <a:t>package org.frameworkset.security.session;</a:t>
            </a:r>
          </a:p>
          <a:p>
            <a:r>
              <a:rPr lang="en-US" altLang="zh-CN">
                <a:solidFill>
                  <a:srgbClr val="00B050"/>
                </a:solidFill>
                <a:latin typeface="微软雅黑" pitchFamily="34" charset="-122"/>
                <a:ea typeface="微软雅黑" pitchFamily="34" charset="-122"/>
              </a:rPr>
              <a:t>public interface SessionListener {	</a:t>
            </a:r>
          </a:p>
          <a:p>
            <a:r>
              <a:rPr lang="en-US" altLang="zh-CN">
                <a:solidFill>
                  <a:srgbClr val="00B050"/>
                </a:solidFill>
                <a:latin typeface="微软雅黑" pitchFamily="34" charset="-122"/>
                <a:ea typeface="微软雅黑" pitchFamily="34" charset="-122"/>
              </a:rPr>
              <a:t>	public void createSession(SessionEvent event);	</a:t>
            </a:r>
          </a:p>
          <a:p>
            <a:r>
              <a:rPr lang="en-US" altLang="zh-CN">
                <a:solidFill>
                  <a:srgbClr val="00B050"/>
                </a:solidFill>
                <a:latin typeface="微软雅黑" pitchFamily="34" charset="-122"/>
                <a:ea typeface="微软雅黑" pitchFamily="34" charset="-122"/>
              </a:rPr>
              <a:t>	public void destroySession(SessionEvent event);	</a:t>
            </a:r>
          </a:p>
          <a:p>
            <a:r>
              <a:rPr lang="en-US" altLang="zh-CN">
                <a:solidFill>
                  <a:srgbClr val="00B050"/>
                </a:solidFill>
                <a:latin typeface="微软雅黑" pitchFamily="34" charset="-122"/>
                <a:ea typeface="微软雅黑" pitchFamily="34" charset="-122"/>
              </a:rPr>
              <a:t>	public void addAttribute(SessionEvent event);	</a:t>
            </a:r>
          </a:p>
          <a:p>
            <a:r>
              <a:rPr lang="en-US" altLang="zh-CN">
                <a:solidFill>
                  <a:srgbClr val="00B050"/>
                </a:solidFill>
                <a:latin typeface="微软雅黑" pitchFamily="34" charset="-122"/>
                <a:ea typeface="微软雅黑" pitchFamily="34" charset="-122"/>
              </a:rPr>
              <a:t>	public void removeAttribute(SessionEvent event);</a:t>
            </a:r>
          </a:p>
          <a:p>
            <a:r>
              <a:rPr lang="en-US" altLang="zh-CN">
                <a:solidFill>
                  <a:srgbClr val="00B050"/>
                </a:solidFill>
                <a:latin typeface="微软雅黑" pitchFamily="34" charset="-122"/>
                <a:ea typeface="微软雅黑" pitchFamily="34" charset="-122"/>
              </a:rPr>
              <a:t>}</a:t>
            </a:r>
            <a:endParaRPr lang="zh-CN" altLang="en-US">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endParaRPr lang="zh-CN" altLang="en-US" dirty="0">
              <a:solidFill>
                <a:srgbClr val="A6A6A6"/>
              </a:solidFill>
              <a:latin typeface="微软雅黑" pitchFamily="34" charset="-122"/>
              <a:ea typeface="微软雅黑" pitchFamily="34" charset="-122"/>
            </a:endParaRPr>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2876</TotalTime>
  <Words>1785</Words>
  <Application>Microsoft Office PowerPoint</Application>
  <PresentationFormat>全屏显示(4:3)</PresentationFormat>
  <Paragraphs>409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SanyPDP会话共享介绍</vt:lpstr>
      <vt:lpstr>大纲</vt:lpstr>
      <vt:lpstr>会话共享概述</vt:lpstr>
      <vt:lpstr>会话共享-逻辑架构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会话共享-总结</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321</cp:revision>
  <dcterms:created xsi:type="dcterms:W3CDTF">2013-06-19T00:44:05Z</dcterms:created>
  <dcterms:modified xsi:type="dcterms:W3CDTF">2014-06-24T09:59:35Z</dcterms:modified>
</cp:coreProperties>
</file>