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70" r:id="rId3"/>
    <p:sldId id="274" r:id="rId4"/>
    <p:sldId id="278" r:id="rId5"/>
    <p:sldId id="279" r:id="rId6"/>
    <p:sldId id="291" r:id="rId7"/>
    <p:sldId id="280" r:id="rId8"/>
    <p:sldId id="287" r:id="rId9"/>
    <p:sldId id="281" r:id="rId10"/>
    <p:sldId id="292" r:id="rId11"/>
    <p:sldId id="275" r:id="rId12"/>
    <p:sldId id="276" r:id="rId13"/>
    <p:sldId id="293" r:id="rId14"/>
    <p:sldId id="288" r:id="rId15"/>
    <p:sldId id="282" r:id="rId16"/>
    <p:sldId id="283" r:id="rId17"/>
    <p:sldId id="284" r:id="rId18"/>
    <p:sldId id="277" r:id="rId19"/>
    <p:sldId id="285" r:id="rId20"/>
    <p:sldId id="286" r:id="rId21"/>
    <p:sldId id="290" r:id="rId22"/>
    <p:sldId id="273"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00000"/>
    <a:srgbClr val="EB4B03"/>
    <a:srgbClr val="FF3D01"/>
    <a:srgbClr val="EE0000"/>
    <a:srgbClr val="AF1B1B"/>
    <a:srgbClr val="EAEAEA"/>
    <a:srgbClr val="E2E2E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660"/>
  </p:normalViewPr>
  <p:slideViewPr>
    <p:cSldViewPr>
      <p:cViewPr>
        <p:scale>
          <a:sx n="75" d="100"/>
          <a:sy n="75" d="100"/>
        </p:scale>
        <p:origin x="-1080" y="60"/>
      </p:cViewPr>
      <p:guideLst>
        <p:guide orient="horz"/>
        <p:guide/>
      </p:guideLst>
    </p:cSldViewPr>
  </p:slideViewPr>
  <p:notesTextViewPr>
    <p:cViewPr>
      <p:scale>
        <a:sx n="100" d="100"/>
        <a:sy n="100" d="100"/>
      </p:scale>
      <p:origin x="0" y="0"/>
    </p:cViewPr>
  </p:notesTextViewPr>
  <p:notesViewPr>
    <p:cSldViewPr>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0289A-E43C-488E-BAED-98BA52CFF86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19C41FFB-6406-4FC6-BB4A-D20A2469B266}">
      <dgm:prSet>
        <dgm:style>
          <a:lnRef idx="1">
            <a:schemeClr val="accent2"/>
          </a:lnRef>
          <a:fillRef idx="3">
            <a:schemeClr val="accent2"/>
          </a:fillRef>
          <a:effectRef idx="2">
            <a:schemeClr val="accent2"/>
          </a:effectRef>
          <a:fontRef idx="minor">
            <a:schemeClr val="lt1"/>
          </a:fontRef>
        </dgm:style>
      </dgm:prSet>
      <dgm:spPr/>
      <dgm:t>
        <a:bodyPr/>
        <a:lstStyle/>
        <a:p>
          <a:pPr rtl="0"/>
          <a:r>
            <a:rPr lang="zh-CN" dirty="0" smtClean="0">
              <a:latin typeface="微软雅黑" pitchFamily="34" charset="-122"/>
              <a:ea typeface="微软雅黑" pitchFamily="34" charset="-122"/>
            </a:rPr>
            <a:t>一、</a:t>
          </a:r>
          <a:r>
            <a:rPr lang="zh-CN" altLang="en-US" dirty="0" smtClean="0">
              <a:latin typeface="微软雅黑" pitchFamily="34" charset="-122"/>
              <a:ea typeface="微软雅黑" pitchFamily="34" charset="-122"/>
            </a:rPr>
            <a:t>框架概述</a:t>
          </a:r>
          <a:endParaRPr lang="en-US" altLang="zh-CN" dirty="0" smtClean="0">
            <a:latin typeface="微软雅黑" pitchFamily="34" charset="-122"/>
            <a:ea typeface="微软雅黑" pitchFamily="34" charset="-122"/>
          </a:endParaRPr>
        </a:p>
      </dgm:t>
    </dgm:pt>
    <dgm:pt modelId="{445BD8ED-C26D-4E70-ABA2-412F4F25257F}" type="parTrans" cxnId="{2EB8F4A4-DC7E-494F-A139-95D1256D7EE7}">
      <dgm:prSet/>
      <dgm:spPr/>
      <dgm:t>
        <a:bodyPr/>
        <a:lstStyle/>
        <a:p>
          <a:endParaRPr lang="zh-CN" altLang="en-US"/>
        </a:p>
      </dgm:t>
    </dgm:pt>
    <dgm:pt modelId="{D4C81255-1BC2-42BC-82CE-0B42938B37CB}" type="sibTrans" cxnId="{2EB8F4A4-DC7E-494F-A139-95D1256D7EE7}">
      <dgm:prSet/>
      <dgm:spPr/>
      <dgm:t>
        <a:bodyPr/>
        <a:lstStyle/>
        <a:p>
          <a:endParaRPr lang="zh-CN" altLang="en-US"/>
        </a:p>
      </dgm:t>
    </dgm:pt>
    <dgm:pt modelId="{C25223F1-BE96-450E-A50F-A6C1715253E6}">
      <dgm:prSet>
        <dgm:style>
          <a:lnRef idx="1">
            <a:schemeClr val="accent3"/>
          </a:lnRef>
          <a:fillRef idx="3">
            <a:schemeClr val="accent3"/>
          </a:fillRef>
          <a:effectRef idx="2">
            <a:schemeClr val="accent3"/>
          </a:effectRef>
          <a:fontRef idx="minor">
            <a:schemeClr val="lt1"/>
          </a:fontRef>
        </dgm:style>
      </dgm:prSet>
      <dgm:spPr/>
      <dgm:t>
        <a:bodyPr/>
        <a:lstStyle/>
        <a:p>
          <a:pPr rtl="0"/>
          <a:r>
            <a:rPr lang="zh-CN" dirty="0" smtClean="0">
              <a:latin typeface="微软雅黑" pitchFamily="34" charset="-122"/>
              <a:ea typeface="微软雅黑" pitchFamily="34" charset="-122"/>
            </a:rPr>
            <a:t>二、</a:t>
          </a:r>
          <a:r>
            <a:rPr lang="zh-CN" altLang="en-US" dirty="0" smtClean="0">
              <a:latin typeface="微软雅黑" pitchFamily="34" charset="-122"/>
              <a:ea typeface="微软雅黑" pitchFamily="34" charset="-122"/>
            </a:rPr>
            <a:t>架构设计</a:t>
          </a:r>
          <a:endParaRPr lang="en-US" dirty="0">
            <a:latin typeface="微软雅黑" pitchFamily="34" charset="-122"/>
            <a:ea typeface="微软雅黑" pitchFamily="34" charset="-122"/>
          </a:endParaRPr>
        </a:p>
      </dgm:t>
    </dgm:pt>
    <dgm:pt modelId="{57244253-EE2D-4A67-A134-0EAB38D1EDDC}" type="parTrans" cxnId="{E5CE81CF-9040-4E2B-8545-F974A46AC47C}">
      <dgm:prSet/>
      <dgm:spPr/>
      <dgm:t>
        <a:bodyPr/>
        <a:lstStyle/>
        <a:p>
          <a:endParaRPr lang="zh-CN" altLang="en-US"/>
        </a:p>
      </dgm:t>
    </dgm:pt>
    <dgm:pt modelId="{B0067F24-2B6F-477E-A095-8917E1208E4F}" type="sibTrans" cxnId="{E5CE81CF-9040-4E2B-8545-F974A46AC47C}">
      <dgm:prSet/>
      <dgm:spPr/>
      <dgm:t>
        <a:bodyPr/>
        <a:lstStyle/>
        <a:p>
          <a:endParaRPr lang="zh-CN" altLang="en-US"/>
        </a:p>
      </dgm:t>
    </dgm:pt>
    <dgm:pt modelId="{6712EC22-443A-429F-B8B9-8F4F78B2EA5C}">
      <dgm:prSet>
        <dgm:style>
          <a:lnRef idx="1">
            <a:schemeClr val="accent1"/>
          </a:lnRef>
          <a:fillRef idx="3">
            <a:schemeClr val="accent1"/>
          </a:fillRef>
          <a:effectRef idx="2">
            <a:schemeClr val="accent1"/>
          </a:effectRef>
          <a:fontRef idx="minor">
            <a:schemeClr val="lt1"/>
          </a:fontRef>
        </dgm:style>
      </dgm:prSet>
      <dgm:spPr/>
      <dgm:t>
        <a:bodyPr/>
        <a:lstStyle/>
        <a:p>
          <a:pPr rtl="0"/>
          <a:r>
            <a:rPr lang="zh-CN" altLang="en-US" dirty="0" smtClean="0">
              <a:latin typeface="微软雅黑" pitchFamily="34" charset="-122"/>
              <a:ea typeface="微软雅黑" pitchFamily="34" charset="-122"/>
            </a:rPr>
            <a:t>三</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应用集成</a:t>
          </a:r>
          <a:endParaRPr lang="en-US" dirty="0">
            <a:latin typeface="微软雅黑" pitchFamily="34" charset="-122"/>
            <a:ea typeface="微软雅黑" pitchFamily="34" charset="-122"/>
          </a:endParaRPr>
        </a:p>
      </dgm:t>
    </dgm:pt>
    <dgm:pt modelId="{9D0DB45B-70AD-4518-BD39-B2852CBDCB84}" type="parTrans" cxnId="{E7A78B0E-CCBE-48D9-BC2E-9F81E2F08A42}">
      <dgm:prSet/>
      <dgm:spPr/>
      <dgm:t>
        <a:bodyPr/>
        <a:lstStyle/>
        <a:p>
          <a:endParaRPr lang="zh-CN" altLang="en-US"/>
        </a:p>
      </dgm:t>
    </dgm:pt>
    <dgm:pt modelId="{D235914C-F1BC-4765-B4FD-765B4CD5E27A}" type="sibTrans" cxnId="{E7A78B0E-CCBE-48D9-BC2E-9F81E2F08A42}">
      <dgm:prSet/>
      <dgm:spPr/>
      <dgm:t>
        <a:bodyPr/>
        <a:lstStyle/>
        <a:p>
          <a:endParaRPr lang="zh-CN" altLang="en-US"/>
        </a:p>
      </dgm:t>
    </dgm:pt>
    <dgm:pt modelId="{613018C8-F35B-4B84-BBE7-D1726E3B5B42}">
      <dgm:prSet>
        <dgm:style>
          <a:lnRef idx="1">
            <a:schemeClr val="accent6"/>
          </a:lnRef>
          <a:fillRef idx="3">
            <a:schemeClr val="accent6"/>
          </a:fillRef>
          <a:effectRef idx="2">
            <a:schemeClr val="accent6"/>
          </a:effectRef>
          <a:fontRef idx="minor">
            <a:schemeClr val="lt1"/>
          </a:fontRef>
        </dgm:style>
      </dgm:prSet>
      <dgm:spPr/>
      <dgm:t>
        <a:bodyPr/>
        <a:lstStyle/>
        <a:p>
          <a:pPr rtl="0"/>
          <a:r>
            <a:rPr lang="zh-CN" altLang="en-US" dirty="0" smtClean="0">
              <a:latin typeface="微软雅黑" pitchFamily="34" charset="-122"/>
              <a:ea typeface="微软雅黑" pitchFamily="34" charset="-122"/>
            </a:rPr>
            <a:t>四</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应用部署</a:t>
          </a:r>
          <a:endParaRPr lang="en-US" dirty="0">
            <a:latin typeface="微软雅黑" pitchFamily="34" charset="-122"/>
            <a:ea typeface="微软雅黑" pitchFamily="34" charset="-122"/>
          </a:endParaRPr>
        </a:p>
      </dgm:t>
    </dgm:pt>
    <dgm:pt modelId="{FD4F0035-153B-4D4F-B4E3-47C212BEAF1C}" type="parTrans" cxnId="{37D25905-782A-42B5-AD1F-9652945C7F49}">
      <dgm:prSet/>
      <dgm:spPr/>
      <dgm:t>
        <a:bodyPr/>
        <a:lstStyle/>
        <a:p>
          <a:endParaRPr lang="zh-CN" altLang="en-US"/>
        </a:p>
      </dgm:t>
    </dgm:pt>
    <dgm:pt modelId="{EB7FE703-8518-4529-AE21-5B4D16EDF477}" type="sibTrans" cxnId="{37D25905-782A-42B5-AD1F-9652945C7F49}">
      <dgm:prSet/>
      <dgm:spPr/>
      <dgm:t>
        <a:bodyPr/>
        <a:lstStyle/>
        <a:p>
          <a:endParaRPr lang="zh-CN" altLang="en-US"/>
        </a:p>
      </dgm:t>
    </dgm:pt>
    <dgm:pt modelId="{565F9B00-D13A-45E2-A2AC-2C25BE35C446}">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五、场景演示</a:t>
          </a:r>
          <a:endParaRPr lang="en-US" dirty="0">
            <a:latin typeface="微软雅黑" pitchFamily="34" charset="-122"/>
            <a:ea typeface="微软雅黑" pitchFamily="34" charset="-122"/>
          </a:endParaRPr>
        </a:p>
      </dgm:t>
    </dgm:pt>
    <dgm:pt modelId="{2B415032-A6F1-4B8E-A608-8AAEFE076B84}" type="parTrans" cxnId="{38D2CF0C-870E-4637-A872-960CFDBF9B35}">
      <dgm:prSet/>
      <dgm:spPr/>
      <dgm:t>
        <a:bodyPr/>
        <a:lstStyle/>
        <a:p>
          <a:endParaRPr lang="zh-CN" altLang="en-US"/>
        </a:p>
      </dgm:t>
    </dgm:pt>
    <dgm:pt modelId="{4BB213F0-DEE7-4263-91E6-14EED3DC18B6}" type="sibTrans" cxnId="{38D2CF0C-870E-4637-A872-960CFDBF9B35}">
      <dgm:prSet/>
      <dgm:spPr/>
      <dgm:t>
        <a:bodyPr/>
        <a:lstStyle/>
        <a:p>
          <a:endParaRPr lang="zh-CN" altLang="en-US"/>
        </a:p>
      </dgm:t>
    </dgm:pt>
    <dgm:pt modelId="{210FF3B4-87A1-4B83-97C3-2BCCDAC35A7E}">
      <dgm:prSet>
        <dgm:style>
          <a:lnRef idx="1">
            <a:schemeClr val="accent3"/>
          </a:lnRef>
          <a:fillRef idx="3">
            <a:schemeClr val="accent3"/>
          </a:fillRef>
          <a:effectRef idx="2">
            <a:schemeClr val="accent3"/>
          </a:effectRef>
          <a:fontRef idx="minor">
            <a:schemeClr val="lt1"/>
          </a:fontRef>
        </dgm:style>
      </dgm:prSet>
      <dgm:spPr/>
      <dgm:t>
        <a:bodyPr/>
        <a:lstStyle/>
        <a:p>
          <a:pPr rtl="0"/>
          <a:r>
            <a:rPr lang="zh-CN" altLang="en-US" dirty="0" smtClean="0">
              <a:latin typeface="微软雅黑" pitchFamily="34" charset="-122"/>
              <a:ea typeface="微软雅黑" pitchFamily="34" charset="-122"/>
            </a:rPr>
            <a:t>三、性能测试</a:t>
          </a:r>
          <a:endParaRPr lang="en-US" dirty="0">
            <a:latin typeface="微软雅黑" pitchFamily="34" charset="-122"/>
            <a:ea typeface="微软雅黑" pitchFamily="34" charset="-122"/>
          </a:endParaRPr>
        </a:p>
      </dgm:t>
    </dgm:pt>
    <dgm:pt modelId="{6EB925B0-B77B-46D1-9488-2ADCCF0524B8}" type="parTrans" cxnId="{6C09A128-45AE-4621-8301-680C7EB2966E}">
      <dgm:prSet/>
      <dgm:spPr/>
      <dgm:t>
        <a:bodyPr/>
        <a:lstStyle/>
        <a:p>
          <a:endParaRPr lang="zh-CN" altLang="en-US"/>
        </a:p>
      </dgm:t>
    </dgm:pt>
    <dgm:pt modelId="{981F7FF1-AE94-44D2-91C7-D614834E52BB}" type="sibTrans" cxnId="{6C09A128-45AE-4621-8301-680C7EB2966E}">
      <dgm:prSet/>
      <dgm:spPr/>
      <dgm:t>
        <a:bodyPr/>
        <a:lstStyle/>
        <a:p>
          <a:endParaRPr lang="zh-CN" altLang="en-US"/>
        </a:p>
      </dgm:t>
    </dgm:pt>
    <dgm:pt modelId="{A55CE43A-89AD-48FD-AC05-70C8630B5271}">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六、领导决策</a:t>
          </a:r>
          <a:endParaRPr lang="en-US" dirty="0">
            <a:latin typeface="微软雅黑" pitchFamily="34" charset="-122"/>
            <a:ea typeface="微软雅黑" pitchFamily="34" charset="-122"/>
          </a:endParaRPr>
        </a:p>
      </dgm:t>
    </dgm:pt>
    <dgm:pt modelId="{E4F68F14-2758-4FEA-9965-D8605AAA18E1}" type="parTrans" cxnId="{14AACC25-AD38-4AF4-8FAF-B4C8E740EE9F}">
      <dgm:prSet/>
      <dgm:spPr/>
      <dgm:t>
        <a:bodyPr/>
        <a:lstStyle/>
        <a:p>
          <a:endParaRPr lang="zh-CN" altLang="en-US"/>
        </a:p>
      </dgm:t>
    </dgm:pt>
    <dgm:pt modelId="{A064CD48-CF14-4121-80A6-562DC76EE482}" type="sibTrans" cxnId="{14AACC25-AD38-4AF4-8FAF-B4C8E740EE9F}">
      <dgm:prSet/>
      <dgm:spPr/>
      <dgm:t>
        <a:bodyPr/>
        <a:lstStyle/>
        <a:p>
          <a:endParaRPr lang="zh-CN" altLang="en-US"/>
        </a:p>
      </dgm:t>
    </dgm:pt>
    <dgm:pt modelId="{774971AE-ADD5-45AE-8603-FE7CC10BFC67}" type="pres">
      <dgm:prSet presAssocID="{5550289A-E43C-488E-BAED-98BA52CFF863}" presName="cycle" presStyleCnt="0">
        <dgm:presLayoutVars>
          <dgm:dir/>
          <dgm:resizeHandles val="exact"/>
        </dgm:presLayoutVars>
      </dgm:prSet>
      <dgm:spPr/>
      <dgm:t>
        <a:bodyPr/>
        <a:lstStyle/>
        <a:p>
          <a:endParaRPr lang="zh-CN" altLang="en-US"/>
        </a:p>
      </dgm:t>
    </dgm:pt>
    <dgm:pt modelId="{01C619FD-25F5-45D1-85AB-482A8B32E0EB}" type="pres">
      <dgm:prSet presAssocID="{19C41FFB-6406-4FC6-BB4A-D20A2469B266}" presName="node" presStyleLbl="node1" presStyleIdx="0" presStyleCnt="7">
        <dgm:presLayoutVars>
          <dgm:bulletEnabled val="1"/>
        </dgm:presLayoutVars>
      </dgm:prSet>
      <dgm:spPr/>
      <dgm:t>
        <a:bodyPr/>
        <a:lstStyle/>
        <a:p>
          <a:endParaRPr lang="zh-CN" altLang="en-US"/>
        </a:p>
      </dgm:t>
    </dgm:pt>
    <dgm:pt modelId="{8EF72819-F8B5-407D-9AA0-31297C876413}" type="pres">
      <dgm:prSet presAssocID="{D4C81255-1BC2-42BC-82CE-0B42938B37CB}" presName="sibTrans" presStyleLbl="sibTrans2D1" presStyleIdx="0" presStyleCnt="7"/>
      <dgm:spPr/>
      <dgm:t>
        <a:bodyPr/>
        <a:lstStyle/>
        <a:p>
          <a:endParaRPr lang="zh-CN" altLang="en-US"/>
        </a:p>
      </dgm:t>
    </dgm:pt>
    <dgm:pt modelId="{5E3DFE37-0C8C-4F8F-B849-21DD35BFD90A}" type="pres">
      <dgm:prSet presAssocID="{D4C81255-1BC2-42BC-82CE-0B42938B37CB}" presName="connectorText" presStyleLbl="sibTrans2D1" presStyleIdx="0" presStyleCnt="7"/>
      <dgm:spPr/>
      <dgm:t>
        <a:bodyPr/>
        <a:lstStyle/>
        <a:p>
          <a:endParaRPr lang="zh-CN" altLang="en-US"/>
        </a:p>
      </dgm:t>
    </dgm:pt>
    <dgm:pt modelId="{AFAC7779-C776-49B8-AE13-EE522201DFD3}" type="pres">
      <dgm:prSet presAssocID="{C25223F1-BE96-450E-A50F-A6C1715253E6}" presName="node" presStyleLbl="node1" presStyleIdx="1" presStyleCnt="7">
        <dgm:presLayoutVars>
          <dgm:bulletEnabled val="1"/>
        </dgm:presLayoutVars>
      </dgm:prSet>
      <dgm:spPr/>
      <dgm:t>
        <a:bodyPr/>
        <a:lstStyle/>
        <a:p>
          <a:endParaRPr lang="zh-CN" altLang="en-US"/>
        </a:p>
      </dgm:t>
    </dgm:pt>
    <dgm:pt modelId="{8432B3B9-C078-4FBD-BD53-63D21DADFF33}" type="pres">
      <dgm:prSet presAssocID="{B0067F24-2B6F-477E-A095-8917E1208E4F}" presName="sibTrans" presStyleLbl="sibTrans2D1" presStyleIdx="1" presStyleCnt="7"/>
      <dgm:spPr/>
      <dgm:t>
        <a:bodyPr/>
        <a:lstStyle/>
        <a:p>
          <a:endParaRPr lang="zh-CN" altLang="en-US"/>
        </a:p>
      </dgm:t>
    </dgm:pt>
    <dgm:pt modelId="{C3D823D2-35D1-46DC-BFC7-F1046A413977}" type="pres">
      <dgm:prSet presAssocID="{B0067F24-2B6F-477E-A095-8917E1208E4F}" presName="connectorText" presStyleLbl="sibTrans2D1" presStyleIdx="1" presStyleCnt="7"/>
      <dgm:spPr/>
      <dgm:t>
        <a:bodyPr/>
        <a:lstStyle/>
        <a:p>
          <a:endParaRPr lang="zh-CN" altLang="en-US"/>
        </a:p>
      </dgm:t>
    </dgm:pt>
    <dgm:pt modelId="{474C88CD-C82F-46A5-93A9-1DDD1BE827AA}" type="pres">
      <dgm:prSet presAssocID="{210FF3B4-87A1-4B83-97C3-2BCCDAC35A7E}" presName="node" presStyleLbl="node1" presStyleIdx="2" presStyleCnt="7">
        <dgm:presLayoutVars>
          <dgm:bulletEnabled val="1"/>
        </dgm:presLayoutVars>
      </dgm:prSet>
      <dgm:spPr/>
      <dgm:t>
        <a:bodyPr/>
        <a:lstStyle/>
        <a:p>
          <a:endParaRPr lang="zh-CN" altLang="en-US"/>
        </a:p>
      </dgm:t>
    </dgm:pt>
    <dgm:pt modelId="{2A55798E-FFE6-4A7E-8AC5-526C13F78187}" type="pres">
      <dgm:prSet presAssocID="{981F7FF1-AE94-44D2-91C7-D614834E52BB}" presName="sibTrans" presStyleLbl="sibTrans2D1" presStyleIdx="2" presStyleCnt="7"/>
      <dgm:spPr/>
      <dgm:t>
        <a:bodyPr/>
        <a:lstStyle/>
        <a:p>
          <a:endParaRPr lang="zh-CN" altLang="en-US"/>
        </a:p>
      </dgm:t>
    </dgm:pt>
    <dgm:pt modelId="{BFF98B7F-87E7-4FAA-86D7-92BE6615224B}" type="pres">
      <dgm:prSet presAssocID="{981F7FF1-AE94-44D2-91C7-D614834E52BB}" presName="connectorText" presStyleLbl="sibTrans2D1" presStyleIdx="2" presStyleCnt="7"/>
      <dgm:spPr/>
      <dgm:t>
        <a:bodyPr/>
        <a:lstStyle/>
        <a:p>
          <a:endParaRPr lang="zh-CN" altLang="en-US"/>
        </a:p>
      </dgm:t>
    </dgm:pt>
    <dgm:pt modelId="{5D7F0F87-A54C-45D5-94CB-EEFFBE19E8D0}" type="pres">
      <dgm:prSet presAssocID="{6712EC22-443A-429F-B8B9-8F4F78B2EA5C}" presName="node" presStyleLbl="node1" presStyleIdx="3" presStyleCnt="7">
        <dgm:presLayoutVars>
          <dgm:bulletEnabled val="1"/>
        </dgm:presLayoutVars>
      </dgm:prSet>
      <dgm:spPr/>
      <dgm:t>
        <a:bodyPr/>
        <a:lstStyle/>
        <a:p>
          <a:endParaRPr lang="zh-CN" altLang="en-US"/>
        </a:p>
      </dgm:t>
    </dgm:pt>
    <dgm:pt modelId="{85CCEF99-4247-4044-AF64-8B6CA8806184}" type="pres">
      <dgm:prSet presAssocID="{D235914C-F1BC-4765-B4FD-765B4CD5E27A}" presName="sibTrans" presStyleLbl="sibTrans2D1" presStyleIdx="3" presStyleCnt="7"/>
      <dgm:spPr/>
      <dgm:t>
        <a:bodyPr/>
        <a:lstStyle/>
        <a:p>
          <a:endParaRPr lang="zh-CN" altLang="en-US"/>
        </a:p>
      </dgm:t>
    </dgm:pt>
    <dgm:pt modelId="{365D448A-177F-4A9A-A71E-1D3BF7793E55}" type="pres">
      <dgm:prSet presAssocID="{D235914C-F1BC-4765-B4FD-765B4CD5E27A}" presName="connectorText" presStyleLbl="sibTrans2D1" presStyleIdx="3" presStyleCnt="7"/>
      <dgm:spPr/>
      <dgm:t>
        <a:bodyPr/>
        <a:lstStyle/>
        <a:p>
          <a:endParaRPr lang="zh-CN" altLang="en-US"/>
        </a:p>
      </dgm:t>
    </dgm:pt>
    <dgm:pt modelId="{2AE2A15C-DC33-42AE-8434-508B5DF42518}" type="pres">
      <dgm:prSet presAssocID="{613018C8-F35B-4B84-BBE7-D1726E3B5B42}" presName="node" presStyleLbl="node1" presStyleIdx="4" presStyleCnt="7">
        <dgm:presLayoutVars>
          <dgm:bulletEnabled val="1"/>
        </dgm:presLayoutVars>
      </dgm:prSet>
      <dgm:spPr/>
      <dgm:t>
        <a:bodyPr/>
        <a:lstStyle/>
        <a:p>
          <a:endParaRPr lang="zh-CN" altLang="en-US"/>
        </a:p>
      </dgm:t>
    </dgm:pt>
    <dgm:pt modelId="{1338F814-2274-424B-9C41-8ABA7DFCC809}" type="pres">
      <dgm:prSet presAssocID="{EB7FE703-8518-4529-AE21-5B4D16EDF477}" presName="sibTrans" presStyleLbl="sibTrans2D1" presStyleIdx="4" presStyleCnt="7"/>
      <dgm:spPr/>
      <dgm:t>
        <a:bodyPr/>
        <a:lstStyle/>
        <a:p>
          <a:endParaRPr lang="zh-CN" altLang="en-US"/>
        </a:p>
      </dgm:t>
    </dgm:pt>
    <dgm:pt modelId="{E89DF330-3013-4A1A-8F57-0C3D797DB65B}" type="pres">
      <dgm:prSet presAssocID="{EB7FE703-8518-4529-AE21-5B4D16EDF477}" presName="connectorText" presStyleLbl="sibTrans2D1" presStyleIdx="4" presStyleCnt="7"/>
      <dgm:spPr/>
      <dgm:t>
        <a:bodyPr/>
        <a:lstStyle/>
        <a:p>
          <a:endParaRPr lang="zh-CN" altLang="en-US"/>
        </a:p>
      </dgm:t>
    </dgm:pt>
    <dgm:pt modelId="{F066602C-C662-4BDE-817C-879DB19230F1}" type="pres">
      <dgm:prSet presAssocID="{565F9B00-D13A-45E2-A2AC-2C25BE35C446}" presName="node" presStyleLbl="node1" presStyleIdx="5" presStyleCnt="7">
        <dgm:presLayoutVars>
          <dgm:bulletEnabled val="1"/>
        </dgm:presLayoutVars>
      </dgm:prSet>
      <dgm:spPr/>
      <dgm:t>
        <a:bodyPr/>
        <a:lstStyle/>
        <a:p>
          <a:endParaRPr lang="zh-CN" altLang="en-US"/>
        </a:p>
      </dgm:t>
    </dgm:pt>
    <dgm:pt modelId="{7C9EA086-971E-43E9-AC48-E427A532F7D0}" type="pres">
      <dgm:prSet presAssocID="{4BB213F0-DEE7-4263-91E6-14EED3DC18B6}" presName="sibTrans" presStyleLbl="sibTrans2D1" presStyleIdx="5" presStyleCnt="7"/>
      <dgm:spPr/>
      <dgm:t>
        <a:bodyPr/>
        <a:lstStyle/>
        <a:p>
          <a:endParaRPr lang="zh-CN" altLang="en-US"/>
        </a:p>
      </dgm:t>
    </dgm:pt>
    <dgm:pt modelId="{F5ECB40E-0905-4F2A-A99C-A43ECAF9C362}" type="pres">
      <dgm:prSet presAssocID="{4BB213F0-DEE7-4263-91E6-14EED3DC18B6}" presName="connectorText" presStyleLbl="sibTrans2D1" presStyleIdx="5" presStyleCnt="7"/>
      <dgm:spPr/>
      <dgm:t>
        <a:bodyPr/>
        <a:lstStyle/>
        <a:p>
          <a:endParaRPr lang="zh-CN" altLang="en-US"/>
        </a:p>
      </dgm:t>
    </dgm:pt>
    <dgm:pt modelId="{F404E89D-6010-46F1-8DB0-751E721D6F86}" type="pres">
      <dgm:prSet presAssocID="{A55CE43A-89AD-48FD-AC05-70C8630B5271}" presName="node" presStyleLbl="node1" presStyleIdx="6" presStyleCnt="7">
        <dgm:presLayoutVars>
          <dgm:bulletEnabled val="1"/>
        </dgm:presLayoutVars>
      </dgm:prSet>
      <dgm:spPr/>
      <dgm:t>
        <a:bodyPr/>
        <a:lstStyle/>
        <a:p>
          <a:endParaRPr lang="zh-CN" altLang="en-US"/>
        </a:p>
      </dgm:t>
    </dgm:pt>
    <dgm:pt modelId="{CF2D3BD4-927D-4ADF-8AFD-A23A70678795}" type="pres">
      <dgm:prSet presAssocID="{A064CD48-CF14-4121-80A6-562DC76EE482}" presName="sibTrans" presStyleLbl="sibTrans2D1" presStyleIdx="6" presStyleCnt="7"/>
      <dgm:spPr/>
      <dgm:t>
        <a:bodyPr/>
        <a:lstStyle/>
        <a:p>
          <a:endParaRPr lang="zh-CN" altLang="en-US"/>
        </a:p>
      </dgm:t>
    </dgm:pt>
    <dgm:pt modelId="{55E88FCA-8060-4F54-87FA-0C0DA0BB6BAB}" type="pres">
      <dgm:prSet presAssocID="{A064CD48-CF14-4121-80A6-562DC76EE482}" presName="connectorText" presStyleLbl="sibTrans2D1" presStyleIdx="6" presStyleCnt="7"/>
      <dgm:spPr/>
      <dgm:t>
        <a:bodyPr/>
        <a:lstStyle/>
        <a:p>
          <a:endParaRPr lang="zh-CN" altLang="en-US"/>
        </a:p>
      </dgm:t>
    </dgm:pt>
  </dgm:ptLst>
  <dgm:cxnLst>
    <dgm:cxn modelId="{2EF1E645-906E-408A-9384-2DBAAE6C3FF0}" type="presOf" srcId="{A064CD48-CF14-4121-80A6-562DC76EE482}" destId="{CF2D3BD4-927D-4ADF-8AFD-A23A70678795}" srcOrd="0" destOrd="0" presId="urn:microsoft.com/office/officeart/2005/8/layout/cycle2"/>
    <dgm:cxn modelId="{06A0A022-F1FF-458B-A135-ADAA08326F3B}" type="presOf" srcId="{6712EC22-443A-429F-B8B9-8F4F78B2EA5C}" destId="{5D7F0F87-A54C-45D5-94CB-EEFFBE19E8D0}" srcOrd="0" destOrd="0" presId="urn:microsoft.com/office/officeart/2005/8/layout/cycle2"/>
    <dgm:cxn modelId="{91E59B06-4D1A-4850-AF11-68342A0C65A1}" type="presOf" srcId="{981F7FF1-AE94-44D2-91C7-D614834E52BB}" destId="{BFF98B7F-87E7-4FAA-86D7-92BE6615224B}" srcOrd="1" destOrd="0" presId="urn:microsoft.com/office/officeart/2005/8/layout/cycle2"/>
    <dgm:cxn modelId="{E7A78B0E-CCBE-48D9-BC2E-9F81E2F08A42}" srcId="{5550289A-E43C-488E-BAED-98BA52CFF863}" destId="{6712EC22-443A-429F-B8B9-8F4F78B2EA5C}" srcOrd="3" destOrd="0" parTransId="{9D0DB45B-70AD-4518-BD39-B2852CBDCB84}" sibTransId="{D235914C-F1BC-4765-B4FD-765B4CD5E27A}"/>
    <dgm:cxn modelId="{38D2CF0C-870E-4637-A872-960CFDBF9B35}" srcId="{5550289A-E43C-488E-BAED-98BA52CFF863}" destId="{565F9B00-D13A-45E2-A2AC-2C25BE35C446}" srcOrd="5" destOrd="0" parTransId="{2B415032-A6F1-4B8E-A608-8AAEFE076B84}" sibTransId="{4BB213F0-DEE7-4263-91E6-14EED3DC18B6}"/>
    <dgm:cxn modelId="{DFA68D2D-2F96-4885-B99F-E45B297F9147}" type="presOf" srcId="{D235914C-F1BC-4765-B4FD-765B4CD5E27A}" destId="{365D448A-177F-4A9A-A71E-1D3BF7793E55}" srcOrd="1" destOrd="0" presId="urn:microsoft.com/office/officeart/2005/8/layout/cycle2"/>
    <dgm:cxn modelId="{11282B75-B144-4B3F-A533-3E9B2E685F3D}" type="presOf" srcId="{EB7FE703-8518-4529-AE21-5B4D16EDF477}" destId="{1338F814-2274-424B-9C41-8ABA7DFCC809}" srcOrd="0" destOrd="0" presId="urn:microsoft.com/office/officeart/2005/8/layout/cycle2"/>
    <dgm:cxn modelId="{21F2AE33-8F60-4D3D-8AF8-EA5C04CF7F8C}" type="presOf" srcId="{B0067F24-2B6F-477E-A095-8917E1208E4F}" destId="{8432B3B9-C078-4FBD-BD53-63D21DADFF33}" srcOrd="0" destOrd="0" presId="urn:microsoft.com/office/officeart/2005/8/layout/cycle2"/>
    <dgm:cxn modelId="{C14C33B3-1243-4476-A2E8-C3F42C1210E3}" type="presOf" srcId="{981F7FF1-AE94-44D2-91C7-D614834E52BB}" destId="{2A55798E-FFE6-4A7E-8AC5-526C13F78187}" srcOrd="0" destOrd="0" presId="urn:microsoft.com/office/officeart/2005/8/layout/cycle2"/>
    <dgm:cxn modelId="{B67A23A0-CB43-432E-BB94-37F9BF297EAC}" type="presOf" srcId="{D4C81255-1BC2-42BC-82CE-0B42938B37CB}" destId="{5E3DFE37-0C8C-4F8F-B849-21DD35BFD90A}" srcOrd="1" destOrd="0" presId="urn:microsoft.com/office/officeart/2005/8/layout/cycle2"/>
    <dgm:cxn modelId="{04854601-428A-4B95-BAAB-297834B0A3D7}" type="presOf" srcId="{565F9B00-D13A-45E2-A2AC-2C25BE35C446}" destId="{F066602C-C662-4BDE-817C-879DB19230F1}" srcOrd="0" destOrd="0" presId="urn:microsoft.com/office/officeart/2005/8/layout/cycle2"/>
    <dgm:cxn modelId="{50FFBE50-B5C8-4E33-AC32-9BE1842B4A77}" type="presOf" srcId="{210FF3B4-87A1-4B83-97C3-2BCCDAC35A7E}" destId="{474C88CD-C82F-46A5-93A9-1DDD1BE827AA}" srcOrd="0" destOrd="0" presId="urn:microsoft.com/office/officeart/2005/8/layout/cycle2"/>
    <dgm:cxn modelId="{98803606-E98B-4875-AFE3-5BC57D2B2AFA}" type="presOf" srcId="{4BB213F0-DEE7-4263-91E6-14EED3DC18B6}" destId="{F5ECB40E-0905-4F2A-A99C-A43ECAF9C362}" srcOrd="1" destOrd="0" presId="urn:microsoft.com/office/officeart/2005/8/layout/cycle2"/>
    <dgm:cxn modelId="{D547E769-AE7E-4FFB-8228-F212E99093B0}" type="presOf" srcId="{613018C8-F35B-4B84-BBE7-D1726E3B5B42}" destId="{2AE2A15C-DC33-42AE-8434-508B5DF42518}" srcOrd="0" destOrd="0" presId="urn:microsoft.com/office/officeart/2005/8/layout/cycle2"/>
    <dgm:cxn modelId="{2EB8F4A4-DC7E-494F-A139-95D1256D7EE7}" srcId="{5550289A-E43C-488E-BAED-98BA52CFF863}" destId="{19C41FFB-6406-4FC6-BB4A-D20A2469B266}" srcOrd="0" destOrd="0" parTransId="{445BD8ED-C26D-4E70-ABA2-412F4F25257F}" sibTransId="{D4C81255-1BC2-42BC-82CE-0B42938B37CB}"/>
    <dgm:cxn modelId="{552481F2-7054-4DA8-A07C-AE8439EBC597}" type="presOf" srcId="{D4C81255-1BC2-42BC-82CE-0B42938B37CB}" destId="{8EF72819-F8B5-407D-9AA0-31297C876413}" srcOrd="0" destOrd="0" presId="urn:microsoft.com/office/officeart/2005/8/layout/cycle2"/>
    <dgm:cxn modelId="{A2BB2E66-0CD3-492B-9235-7719351B0AFA}" type="presOf" srcId="{C25223F1-BE96-450E-A50F-A6C1715253E6}" destId="{AFAC7779-C776-49B8-AE13-EE522201DFD3}" srcOrd="0" destOrd="0" presId="urn:microsoft.com/office/officeart/2005/8/layout/cycle2"/>
    <dgm:cxn modelId="{14AACC25-AD38-4AF4-8FAF-B4C8E740EE9F}" srcId="{5550289A-E43C-488E-BAED-98BA52CFF863}" destId="{A55CE43A-89AD-48FD-AC05-70C8630B5271}" srcOrd="6" destOrd="0" parTransId="{E4F68F14-2758-4FEA-9965-D8605AAA18E1}" sibTransId="{A064CD48-CF14-4121-80A6-562DC76EE482}"/>
    <dgm:cxn modelId="{6C09A128-45AE-4621-8301-680C7EB2966E}" srcId="{5550289A-E43C-488E-BAED-98BA52CFF863}" destId="{210FF3B4-87A1-4B83-97C3-2BCCDAC35A7E}" srcOrd="2" destOrd="0" parTransId="{6EB925B0-B77B-46D1-9488-2ADCCF0524B8}" sibTransId="{981F7FF1-AE94-44D2-91C7-D614834E52BB}"/>
    <dgm:cxn modelId="{D136C20C-C8AF-4E5C-91C8-2B3E6C0FD37C}" type="presOf" srcId="{5550289A-E43C-488E-BAED-98BA52CFF863}" destId="{774971AE-ADD5-45AE-8603-FE7CC10BFC67}" srcOrd="0" destOrd="0" presId="urn:microsoft.com/office/officeart/2005/8/layout/cycle2"/>
    <dgm:cxn modelId="{55F9E23D-0819-4148-9822-51E9C75ACF33}" type="presOf" srcId="{B0067F24-2B6F-477E-A095-8917E1208E4F}" destId="{C3D823D2-35D1-46DC-BFC7-F1046A413977}" srcOrd="1" destOrd="0" presId="urn:microsoft.com/office/officeart/2005/8/layout/cycle2"/>
    <dgm:cxn modelId="{3B532456-F984-40E0-8DD4-7155B60CC629}" type="presOf" srcId="{EB7FE703-8518-4529-AE21-5B4D16EDF477}" destId="{E89DF330-3013-4A1A-8F57-0C3D797DB65B}" srcOrd="1" destOrd="0" presId="urn:microsoft.com/office/officeart/2005/8/layout/cycle2"/>
    <dgm:cxn modelId="{570B5197-92C8-40A6-A5C9-5732B2D83B6E}" type="presOf" srcId="{19C41FFB-6406-4FC6-BB4A-D20A2469B266}" destId="{01C619FD-25F5-45D1-85AB-482A8B32E0EB}" srcOrd="0" destOrd="0" presId="urn:microsoft.com/office/officeart/2005/8/layout/cycle2"/>
    <dgm:cxn modelId="{37D25905-782A-42B5-AD1F-9652945C7F49}" srcId="{5550289A-E43C-488E-BAED-98BA52CFF863}" destId="{613018C8-F35B-4B84-BBE7-D1726E3B5B42}" srcOrd="4" destOrd="0" parTransId="{FD4F0035-153B-4D4F-B4E3-47C212BEAF1C}" sibTransId="{EB7FE703-8518-4529-AE21-5B4D16EDF477}"/>
    <dgm:cxn modelId="{E5CE81CF-9040-4E2B-8545-F974A46AC47C}" srcId="{5550289A-E43C-488E-BAED-98BA52CFF863}" destId="{C25223F1-BE96-450E-A50F-A6C1715253E6}" srcOrd="1" destOrd="0" parTransId="{57244253-EE2D-4A67-A134-0EAB38D1EDDC}" sibTransId="{B0067F24-2B6F-477E-A095-8917E1208E4F}"/>
    <dgm:cxn modelId="{2CE97BFE-8105-49C3-93DC-2746AD92BB13}" type="presOf" srcId="{A55CE43A-89AD-48FD-AC05-70C8630B5271}" destId="{F404E89D-6010-46F1-8DB0-751E721D6F86}" srcOrd="0" destOrd="0" presId="urn:microsoft.com/office/officeart/2005/8/layout/cycle2"/>
    <dgm:cxn modelId="{57B782A7-FAFF-49E2-8CAA-3F0E7BB173FA}" type="presOf" srcId="{A064CD48-CF14-4121-80A6-562DC76EE482}" destId="{55E88FCA-8060-4F54-87FA-0C0DA0BB6BAB}" srcOrd="1" destOrd="0" presId="urn:microsoft.com/office/officeart/2005/8/layout/cycle2"/>
    <dgm:cxn modelId="{68D1CB0E-F2C0-41F0-BEB1-C5C261047BEC}" type="presOf" srcId="{4BB213F0-DEE7-4263-91E6-14EED3DC18B6}" destId="{7C9EA086-971E-43E9-AC48-E427A532F7D0}" srcOrd="0" destOrd="0" presId="urn:microsoft.com/office/officeart/2005/8/layout/cycle2"/>
    <dgm:cxn modelId="{0C460EC3-F694-401C-AEEA-7A70F25AAAA8}" type="presOf" srcId="{D235914C-F1BC-4765-B4FD-765B4CD5E27A}" destId="{85CCEF99-4247-4044-AF64-8B6CA8806184}" srcOrd="0" destOrd="0" presId="urn:microsoft.com/office/officeart/2005/8/layout/cycle2"/>
    <dgm:cxn modelId="{DD693035-A855-49C3-A4BE-5C95DDCD99D3}" type="presParOf" srcId="{774971AE-ADD5-45AE-8603-FE7CC10BFC67}" destId="{01C619FD-25F5-45D1-85AB-482A8B32E0EB}" srcOrd="0" destOrd="0" presId="urn:microsoft.com/office/officeart/2005/8/layout/cycle2"/>
    <dgm:cxn modelId="{25C890B5-BE6E-447A-91CA-C6AC26E1F81E}" type="presParOf" srcId="{774971AE-ADD5-45AE-8603-FE7CC10BFC67}" destId="{8EF72819-F8B5-407D-9AA0-31297C876413}" srcOrd="1" destOrd="0" presId="urn:microsoft.com/office/officeart/2005/8/layout/cycle2"/>
    <dgm:cxn modelId="{A0AD54E9-7F49-47C9-8E31-00DE0BD877B1}" type="presParOf" srcId="{8EF72819-F8B5-407D-9AA0-31297C876413}" destId="{5E3DFE37-0C8C-4F8F-B849-21DD35BFD90A}" srcOrd="0" destOrd="0" presId="urn:microsoft.com/office/officeart/2005/8/layout/cycle2"/>
    <dgm:cxn modelId="{DC4A8E50-DA78-458B-9345-C7775702AD70}" type="presParOf" srcId="{774971AE-ADD5-45AE-8603-FE7CC10BFC67}" destId="{AFAC7779-C776-49B8-AE13-EE522201DFD3}" srcOrd="2" destOrd="0" presId="urn:microsoft.com/office/officeart/2005/8/layout/cycle2"/>
    <dgm:cxn modelId="{448E2B48-C4D8-48BD-AD4A-F66CB7F42277}" type="presParOf" srcId="{774971AE-ADD5-45AE-8603-FE7CC10BFC67}" destId="{8432B3B9-C078-4FBD-BD53-63D21DADFF33}" srcOrd="3" destOrd="0" presId="urn:microsoft.com/office/officeart/2005/8/layout/cycle2"/>
    <dgm:cxn modelId="{BD8B60E8-72E2-49F1-94DC-AB6A107BE571}" type="presParOf" srcId="{8432B3B9-C078-4FBD-BD53-63D21DADFF33}" destId="{C3D823D2-35D1-46DC-BFC7-F1046A413977}" srcOrd="0" destOrd="0" presId="urn:microsoft.com/office/officeart/2005/8/layout/cycle2"/>
    <dgm:cxn modelId="{05F6246A-CF54-4E67-AD35-EC7CFB82AD66}" type="presParOf" srcId="{774971AE-ADD5-45AE-8603-FE7CC10BFC67}" destId="{474C88CD-C82F-46A5-93A9-1DDD1BE827AA}" srcOrd="4" destOrd="0" presId="urn:microsoft.com/office/officeart/2005/8/layout/cycle2"/>
    <dgm:cxn modelId="{F770E748-B706-41B4-9D8C-5C0374BC0230}" type="presParOf" srcId="{774971AE-ADD5-45AE-8603-FE7CC10BFC67}" destId="{2A55798E-FFE6-4A7E-8AC5-526C13F78187}" srcOrd="5" destOrd="0" presId="urn:microsoft.com/office/officeart/2005/8/layout/cycle2"/>
    <dgm:cxn modelId="{AED5865B-B624-4BEC-985B-F243CCC0E500}" type="presParOf" srcId="{2A55798E-FFE6-4A7E-8AC5-526C13F78187}" destId="{BFF98B7F-87E7-4FAA-86D7-92BE6615224B}" srcOrd="0" destOrd="0" presId="urn:microsoft.com/office/officeart/2005/8/layout/cycle2"/>
    <dgm:cxn modelId="{44714B16-F195-4F5E-ADA9-4BACA2802959}" type="presParOf" srcId="{774971AE-ADD5-45AE-8603-FE7CC10BFC67}" destId="{5D7F0F87-A54C-45D5-94CB-EEFFBE19E8D0}" srcOrd="6" destOrd="0" presId="urn:microsoft.com/office/officeart/2005/8/layout/cycle2"/>
    <dgm:cxn modelId="{CBAA6949-C16D-4F42-8936-4F6B1B89E012}" type="presParOf" srcId="{774971AE-ADD5-45AE-8603-FE7CC10BFC67}" destId="{85CCEF99-4247-4044-AF64-8B6CA8806184}" srcOrd="7" destOrd="0" presId="urn:microsoft.com/office/officeart/2005/8/layout/cycle2"/>
    <dgm:cxn modelId="{2797E0D2-2756-477E-92B9-0F0E061D85CF}" type="presParOf" srcId="{85CCEF99-4247-4044-AF64-8B6CA8806184}" destId="{365D448A-177F-4A9A-A71E-1D3BF7793E55}" srcOrd="0" destOrd="0" presId="urn:microsoft.com/office/officeart/2005/8/layout/cycle2"/>
    <dgm:cxn modelId="{45B90187-F191-4E11-8DB2-506A38B0573E}" type="presParOf" srcId="{774971AE-ADD5-45AE-8603-FE7CC10BFC67}" destId="{2AE2A15C-DC33-42AE-8434-508B5DF42518}" srcOrd="8" destOrd="0" presId="urn:microsoft.com/office/officeart/2005/8/layout/cycle2"/>
    <dgm:cxn modelId="{366EA3CE-13A5-42D2-9844-15D84EE8EEAA}" type="presParOf" srcId="{774971AE-ADD5-45AE-8603-FE7CC10BFC67}" destId="{1338F814-2274-424B-9C41-8ABA7DFCC809}" srcOrd="9" destOrd="0" presId="urn:microsoft.com/office/officeart/2005/8/layout/cycle2"/>
    <dgm:cxn modelId="{8460FBB8-07F3-4B40-8A95-54F53A59C7C8}" type="presParOf" srcId="{1338F814-2274-424B-9C41-8ABA7DFCC809}" destId="{E89DF330-3013-4A1A-8F57-0C3D797DB65B}" srcOrd="0" destOrd="0" presId="urn:microsoft.com/office/officeart/2005/8/layout/cycle2"/>
    <dgm:cxn modelId="{DC87EDFD-8742-431F-9B50-DADAFDC47680}" type="presParOf" srcId="{774971AE-ADD5-45AE-8603-FE7CC10BFC67}" destId="{F066602C-C662-4BDE-817C-879DB19230F1}" srcOrd="10" destOrd="0" presId="urn:microsoft.com/office/officeart/2005/8/layout/cycle2"/>
    <dgm:cxn modelId="{717B488C-F415-4652-B9B6-8225FB2A21BD}" type="presParOf" srcId="{774971AE-ADD5-45AE-8603-FE7CC10BFC67}" destId="{7C9EA086-971E-43E9-AC48-E427A532F7D0}" srcOrd="11" destOrd="0" presId="urn:microsoft.com/office/officeart/2005/8/layout/cycle2"/>
    <dgm:cxn modelId="{9FF5CC4B-DF10-489D-B3BB-681545BA5C84}" type="presParOf" srcId="{7C9EA086-971E-43E9-AC48-E427A532F7D0}" destId="{F5ECB40E-0905-4F2A-A99C-A43ECAF9C362}" srcOrd="0" destOrd="0" presId="urn:microsoft.com/office/officeart/2005/8/layout/cycle2"/>
    <dgm:cxn modelId="{B70945DA-754C-4035-8C06-2232D4515960}" type="presParOf" srcId="{774971AE-ADD5-45AE-8603-FE7CC10BFC67}" destId="{F404E89D-6010-46F1-8DB0-751E721D6F86}" srcOrd="12" destOrd="0" presId="urn:microsoft.com/office/officeart/2005/8/layout/cycle2"/>
    <dgm:cxn modelId="{888F3131-41C3-45CD-8D64-F0461C511D3E}" type="presParOf" srcId="{774971AE-ADD5-45AE-8603-FE7CC10BFC67}" destId="{CF2D3BD4-927D-4ADF-8AFD-A23A70678795}" srcOrd="13" destOrd="0" presId="urn:microsoft.com/office/officeart/2005/8/layout/cycle2"/>
    <dgm:cxn modelId="{F94C9B36-C3F3-4BDC-8E8D-C8B481732DFA}" type="presParOf" srcId="{CF2D3BD4-927D-4ADF-8AFD-A23A70678795}" destId="{55E88FCA-8060-4F54-87FA-0C0DA0BB6BA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19FD-25F5-45D1-85AB-482A8B32E0EB}">
      <dsp:nvSpPr>
        <dsp:cNvPr id="0" name=""/>
        <dsp:cNvSpPr/>
      </dsp:nvSpPr>
      <dsp:spPr>
        <a:xfrm>
          <a:off x="1999861" y="1530"/>
          <a:ext cx="1075514" cy="1075514"/>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一、</a:t>
          </a:r>
          <a:r>
            <a:rPr lang="zh-CN" altLang="en-US" sz="1700" kern="1200" dirty="0" smtClean="0">
              <a:latin typeface="微软雅黑" pitchFamily="34" charset="-122"/>
              <a:ea typeface="微软雅黑" pitchFamily="34" charset="-122"/>
            </a:rPr>
            <a:t>框架概述</a:t>
          </a:r>
          <a:endParaRPr lang="en-US" altLang="zh-CN" sz="1700" kern="1200" dirty="0" smtClean="0">
            <a:latin typeface="微软雅黑" pitchFamily="34" charset="-122"/>
            <a:ea typeface="微软雅黑" pitchFamily="34" charset="-122"/>
          </a:endParaRPr>
        </a:p>
      </dsp:txBody>
      <dsp:txXfrm>
        <a:off x="2157366" y="159035"/>
        <a:ext cx="760504" cy="760504"/>
      </dsp:txXfrm>
    </dsp:sp>
    <dsp:sp modelId="{8EF72819-F8B5-407D-9AA0-31297C876413}">
      <dsp:nvSpPr>
        <dsp:cNvPr id="0" name=""/>
        <dsp:cNvSpPr/>
      </dsp:nvSpPr>
      <dsp:spPr>
        <a:xfrm rot="1542857">
          <a:off x="3114911" y="704662"/>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119159" y="758647"/>
        <a:ext cx="200180" cy="217792"/>
      </dsp:txXfrm>
    </dsp:sp>
    <dsp:sp modelId="{AFAC7779-C776-49B8-AE13-EE522201DFD3}">
      <dsp:nvSpPr>
        <dsp:cNvPr id="0" name=""/>
        <dsp:cNvSpPr/>
      </dsp:nvSpPr>
      <dsp:spPr>
        <a:xfrm>
          <a:off x="3455001" y="702289"/>
          <a:ext cx="1075514" cy="107551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二、</a:t>
          </a:r>
          <a:r>
            <a:rPr lang="zh-CN" altLang="en-US" sz="1700" kern="1200" dirty="0" smtClean="0">
              <a:latin typeface="微软雅黑" pitchFamily="34" charset="-122"/>
              <a:ea typeface="微软雅黑" pitchFamily="34" charset="-122"/>
            </a:rPr>
            <a:t>架构设计</a:t>
          </a:r>
          <a:endParaRPr lang="en-US" sz="1700" kern="1200" dirty="0">
            <a:latin typeface="微软雅黑" pitchFamily="34" charset="-122"/>
            <a:ea typeface="微软雅黑" pitchFamily="34" charset="-122"/>
          </a:endParaRPr>
        </a:p>
      </dsp:txBody>
      <dsp:txXfrm>
        <a:off x="3612506" y="859794"/>
        <a:ext cx="760504" cy="760504"/>
      </dsp:txXfrm>
    </dsp:sp>
    <dsp:sp modelId="{8432B3B9-C078-4FBD-BD53-63D21DADFF33}">
      <dsp:nvSpPr>
        <dsp:cNvPr id="0" name=""/>
        <dsp:cNvSpPr/>
      </dsp:nvSpPr>
      <dsp:spPr>
        <a:xfrm rot="4628571">
          <a:off x="4027667" y="1837957"/>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061017" y="1868734"/>
        <a:ext cx="200180" cy="217792"/>
      </dsp:txXfrm>
    </dsp:sp>
    <dsp:sp modelId="{474C88CD-C82F-46A5-93A9-1DDD1BE827AA}">
      <dsp:nvSpPr>
        <dsp:cNvPr id="0" name=""/>
        <dsp:cNvSpPr/>
      </dsp:nvSpPr>
      <dsp:spPr>
        <a:xfrm>
          <a:off x="3814391" y="2276879"/>
          <a:ext cx="1075514" cy="107551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三、性能测试</a:t>
          </a:r>
          <a:endParaRPr lang="en-US" sz="1700" kern="1200" dirty="0">
            <a:latin typeface="微软雅黑" pitchFamily="34" charset="-122"/>
            <a:ea typeface="微软雅黑" pitchFamily="34" charset="-122"/>
          </a:endParaRPr>
        </a:p>
      </dsp:txBody>
      <dsp:txXfrm>
        <a:off x="3971896" y="2434384"/>
        <a:ext cx="760504" cy="760504"/>
      </dsp:txXfrm>
    </dsp:sp>
    <dsp:sp modelId="{2A55798E-FFE6-4A7E-8AC5-526C13F78187}">
      <dsp:nvSpPr>
        <dsp:cNvPr id="0" name=""/>
        <dsp:cNvSpPr/>
      </dsp:nvSpPr>
      <dsp:spPr>
        <a:xfrm rot="7714286">
          <a:off x="3710715" y="3258177"/>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3780355" y="3297237"/>
        <a:ext cx="200180" cy="217792"/>
      </dsp:txXfrm>
    </dsp:sp>
    <dsp:sp modelId="{5D7F0F87-A54C-45D5-94CB-EEFFBE19E8D0}">
      <dsp:nvSpPr>
        <dsp:cNvPr id="0" name=""/>
        <dsp:cNvSpPr/>
      </dsp:nvSpPr>
      <dsp:spPr>
        <a:xfrm>
          <a:off x="2807403" y="3539602"/>
          <a:ext cx="1075514" cy="1075514"/>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三</a:t>
          </a:r>
          <a:r>
            <a:rPr lang="zh-CN" sz="1700" kern="1200" dirty="0" smtClean="0">
              <a:latin typeface="微软雅黑" pitchFamily="34" charset="-122"/>
              <a:ea typeface="微软雅黑" pitchFamily="34" charset="-122"/>
            </a:rPr>
            <a:t>、</a:t>
          </a:r>
          <a:r>
            <a:rPr lang="zh-CN" altLang="en-US" sz="1700" kern="1200" dirty="0" smtClean="0">
              <a:latin typeface="微软雅黑" pitchFamily="34" charset="-122"/>
              <a:ea typeface="微软雅黑" pitchFamily="34" charset="-122"/>
            </a:rPr>
            <a:t>应用集成</a:t>
          </a:r>
          <a:endParaRPr lang="en-US" sz="1700" kern="1200" dirty="0">
            <a:latin typeface="微软雅黑" pitchFamily="34" charset="-122"/>
            <a:ea typeface="微软雅黑" pitchFamily="34" charset="-122"/>
          </a:endParaRPr>
        </a:p>
      </dsp:txBody>
      <dsp:txXfrm>
        <a:off x="2964908" y="3697107"/>
        <a:ext cx="760504" cy="760504"/>
      </dsp:txXfrm>
    </dsp:sp>
    <dsp:sp modelId="{85CCEF99-4247-4044-AF64-8B6CA8806184}">
      <dsp:nvSpPr>
        <dsp:cNvPr id="0" name=""/>
        <dsp:cNvSpPr/>
      </dsp:nvSpPr>
      <dsp:spPr>
        <a:xfrm rot="10800000">
          <a:off x="2402726" y="3895866"/>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2488517" y="3968463"/>
        <a:ext cx="200180" cy="217792"/>
      </dsp:txXfrm>
    </dsp:sp>
    <dsp:sp modelId="{2AE2A15C-DC33-42AE-8434-508B5DF42518}">
      <dsp:nvSpPr>
        <dsp:cNvPr id="0" name=""/>
        <dsp:cNvSpPr/>
      </dsp:nvSpPr>
      <dsp:spPr>
        <a:xfrm>
          <a:off x="1192320" y="3539602"/>
          <a:ext cx="1075514" cy="1075514"/>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四</a:t>
          </a:r>
          <a:r>
            <a:rPr lang="zh-CN" sz="1700" kern="1200" dirty="0" smtClean="0">
              <a:latin typeface="微软雅黑" pitchFamily="34" charset="-122"/>
              <a:ea typeface="微软雅黑" pitchFamily="34" charset="-122"/>
            </a:rPr>
            <a:t>、</a:t>
          </a:r>
          <a:r>
            <a:rPr lang="zh-CN" altLang="en-US" sz="1700" kern="1200" dirty="0" smtClean="0">
              <a:latin typeface="微软雅黑" pitchFamily="34" charset="-122"/>
              <a:ea typeface="微软雅黑" pitchFamily="34" charset="-122"/>
            </a:rPr>
            <a:t>应用部署</a:t>
          </a:r>
          <a:endParaRPr lang="en-US" sz="1700" kern="1200" dirty="0">
            <a:latin typeface="微软雅黑" pitchFamily="34" charset="-122"/>
            <a:ea typeface="微软雅黑" pitchFamily="34" charset="-122"/>
          </a:endParaRPr>
        </a:p>
      </dsp:txBody>
      <dsp:txXfrm>
        <a:off x="1349825" y="3697107"/>
        <a:ext cx="760504" cy="760504"/>
      </dsp:txXfrm>
    </dsp:sp>
    <dsp:sp modelId="{1338F814-2274-424B-9C41-8ABA7DFCC809}">
      <dsp:nvSpPr>
        <dsp:cNvPr id="0" name=""/>
        <dsp:cNvSpPr/>
      </dsp:nvSpPr>
      <dsp:spPr>
        <a:xfrm rot="13885714">
          <a:off x="1088643" y="3270833"/>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1158283" y="3376967"/>
        <a:ext cx="200180" cy="217792"/>
      </dsp:txXfrm>
    </dsp:sp>
    <dsp:sp modelId="{F066602C-C662-4BDE-817C-879DB19230F1}">
      <dsp:nvSpPr>
        <dsp:cNvPr id="0" name=""/>
        <dsp:cNvSpPr/>
      </dsp:nvSpPr>
      <dsp:spPr>
        <a:xfrm>
          <a:off x="185331" y="2276879"/>
          <a:ext cx="1075514" cy="1075514"/>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五、场景演示</a:t>
          </a:r>
          <a:endParaRPr lang="en-US" sz="1700" kern="1200" dirty="0">
            <a:latin typeface="微软雅黑" pitchFamily="34" charset="-122"/>
            <a:ea typeface="微软雅黑" pitchFamily="34" charset="-122"/>
          </a:endParaRPr>
        </a:p>
      </dsp:txBody>
      <dsp:txXfrm>
        <a:off x="342836" y="2434384"/>
        <a:ext cx="760504" cy="760504"/>
      </dsp:txXfrm>
    </dsp:sp>
    <dsp:sp modelId="{7C9EA086-971E-43E9-AC48-E427A532F7D0}">
      <dsp:nvSpPr>
        <dsp:cNvPr id="0" name=""/>
        <dsp:cNvSpPr/>
      </dsp:nvSpPr>
      <dsp:spPr>
        <a:xfrm rot="16971429">
          <a:off x="757997" y="1853739"/>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791347" y="1968156"/>
        <a:ext cx="200180" cy="217792"/>
      </dsp:txXfrm>
    </dsp:sp>
    <dsp:sp modelId="{F404E89D-6010-46F1-8DB0-751E721D6F86}">
      <dsp:nvSpPr>
        <dsp:cNvPr id="0" name=""/>
        <dsp:cNvSpPr/>
      </dsp:nvSpPr>
      <dsp:spPr>
        <a:xfrm>
          <a:off x="544721" y="702289"/>
          <a:ext cx="1075514" cy="1075514"/>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六、领导决策</a:t>
          </a:r>
          <a:endParaRPr lang="en-US" sz="1700" kern="1200" dirty="0">
            <a:latin typeface="微软雅黑" pitchFamily="34" charset="-122"/>
            <a:ea typeface="微软雅黑" pitchFamily="34" charset="-122"/>
          </a:endParaRPr>
        </a:p>
      </dsp:txBody>
      <dsp:txXfrm>
        <a:off x="702226" y="859794"/>
        <a:ext cx="760504" cy="760504"/>
      </dsp:txXfrm>
    </dsp:sp>
    <dsp:sp modelId="{CF2D3BD4-927D-4ADF-8AFD-A23A70678795}">
      <dsp:nvSpPr>
        <dsp:cNvPr id="0" name=""/>
        <dsp:cNvSpPr/>
      </dsp:nvSpPr>
      <dsp:spPr>
        <a:xfrm rot="20057143">
          <a:off x="1659771" y="711685"/>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664019" y="802894"/>
        <a:ext cx="200180" cy="21779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84A90-E904-45C9-8029-9EC010CE5385}" type="datetimeFigureOut">
              <a:rPr lang="zh-CN" altLang="en-US" smtClean="0"/>
              <a:t>2014/7/12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0617A5-F7A4-4935-9221-51EE8EF952AC}" type="slidenum">
              <a:rPr lang="zh-CN" altLang="en-US" smtClean="0"/>
              <a:t>‹#›</a:t>
            </a:fld>
            <a:endParaRPr lang="zh-CN" altLang="en-US"/>
          </a:p>
        </p:txBody>
      </p:sp>
    </p:spTree>
    <p:extLst>
      <p:ext uri="{BB962C8B-B14F-4D97-AF65-F5344CB8AC3E}">
        <p14:creationId xmlns:p14="http://schemas.microsoft.com/office/powerpoint/2010/main" val="26048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2014/7/12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三一产品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普通</a:t>
            </a:r>
            <a:endParaRPr lang="zh-CN" altLang="en-US" sz="1600" b="0" dirty="0">
              <a:solidFill>
                <a:srgbClr val="FF0000"/>
              </a:solidFill>
              <a:latin typeface="+mn-ea"/>
              <a:ea typeface="+mn-ea"/>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全空白页面">
    <p:spTree>
      <p:nvGrpSpPr>
        <p:cNvPr id="1" name=""/>
        <p:cNvGrpSpPr/>
        <p:nvPr/>
      </p:nvGrpSpPr>
      <p:grpSpPr>
        <a:xfrm>
          <a:off x="0" y="0"/>
          <a:ext cx="0" cy="0"/>
          <a:chOff x="0" y="0"/>
          <a:chExt cx="0" cy="0"/>
        </a:xfrm>
      </p:grpSpPr>
      <p:sp>
        <p:nvSpPr>
          <p:cNvPr id="7"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13" name="日期占位符 12"/>
          <p:cNvSpPr>
            <a:spLocks noGrp="1"/>
          </p:cNvSpPr>
          <p:nvPr>
            <p:ph type="dt" sz="half" idx="10"/>
          </p:nvPr>
        </p:nvSpPr>
        <p:spPr/>
        <p:txBody>
          <a:bodyPr/>
          <a:lstStyle/>
          <a:p>
            <a:fld id="{27A6EF20-78E2-44F4-9691-E11D24E0EE72}" type="datetime1">
              <a:rPr lang="zh-CN" altLang="en-US" smtClean="0"/>
              <a:t>2014/7/12</a:t>
            </a:fld>
            <a:endParaRPr lang="zh-CN" altLang="en-US" dirty="0"/>
          </a:p>
        </p:txBody>
      </p:sp>
      <p:sp>
        <p:nvSpPr>
          <p:cNvPr id="14" name="页脚占位符 13"/>
          <p:cNvSpPr>
            <a:spLocks noGrp="1"/>
          </p:cNvSpPr>
          <p:nvPr>
            <p:ph type="ftr" sz="quarter" idx="11"/>
          </p:nvPr>
        </p:nvSpPr>
        <p:spPr/>
        <p:txBody>
          <a:bodyPr/>
          <a:lstStyle/>
          <a:p>
            <a:r>
              <a:rPr lang="en-US" altLang="zh-CN" smtClean="0"/>
              <a:t>PPT</a:t>
            </a:r>
            <a:r>
              <a:rPr lang="zh-CN" altLang="en-US" smtClean="0"/>
              <a:t>模板样式（二）</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13283B1-1446-4F80-A9EB-F57E382195D1}" type="datetime1">
              <a:rPr lang="zh-CN" altLang="en-US" smtClean="0"/>
              <a:t>2014/7/12</a:t>
            </a:fld>
            <a:endParaRPr lang="zh-CN" altLang="en-US" dirty="0"/>
          </a:p>
        </p:txBody>
      </p:sp>
      <p:sp>
        <p:nvSpPr>
          <p:cNvPr id="4" name="页脚占位符 3"/>
          <p:cNvSpPr>
            <a:spLocks noGrp="1"/>
          </p:cNvSpPr>
          <p:nvPr>
            <p:ph type="ftr" sz="quarter" idx="11"/>
          </p:nvPr>
        </p:nvSpPr>
        <p:spPr/>
        <p:txBody>
          <a:bodyPr/>
          <a:lstStyle/>
          <a:p>
            <a:r>
              <a:rPr lang="en-US" altLang="zh-CN" dirty="0" smtClean="0"/>
              <a:t>PPT</a:t>
            </a:r>
            <a:r>
              <a:rPr lang="zh-CN" altLang="en-US" dirty="0" smtClean="0"/>
              <a:t>模板样式（二）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2555776" y="1772816"/>
            <a:ext cx="3929063" cy="2500312"/>
          </a:xfrm>
          <a:prstGeom prst="rect">
            <a:avLst/>
          </a:prstGeom>
        </p:spPr>
        <p:txBody>
          <a:bodyPr/>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800100" indent="-342900">
              <a:buFont typeface="+mj-lt"/>
              <a:buAutoNum type="arabicPeriod"/>
              <a:defRPr/>
            </a:lvl2pPr>
            <a:lvl3pPr marL="1257300" indent="-342900">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封面——IT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661248"/>
            <a:ext cx="9144000" cy="1117283"/>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2051" name="Picture 3" descr="C:\Users\wangw3\Desktop\素材天下 sucaitianxia.com-16267.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4644408"/>
            <a:ext cx="9155095" cy="222882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w3\Desktop\电脑.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24128" y="4142751"/>
            <a:ext cx="3282038" cy="23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2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移动设备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6472719"/>
            <a:ext cx="9144000" cy="30581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2013移动平台\ru.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849" r="4106"/>
          <a:stretch/>
        </p:blipFill>
        <p:spPr bwMode="auto">
          <a:xfrm>
            <a:off x="564166" y="3656941"/>
            <a:ext cx="2399042" cy="284655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3634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封面——三一风景">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429000"/>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3074" name="Picture 2" descr="C:\Users\wangw3\Desktop\未标题-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1760" y="3873121"/>
            <a:ext cx="6732240" cy="28331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41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80728"/>
            <a:ext cx="8784976" cy="5184576"/>
          </a:xfrm>
          <a:prstGeom prst="rect">
            <a:avLst/>
          </a:prstGeom>
        </p:spPr>
        <p:txBody>
          <a:bodyPr/>
          <a:lstStyle>
            <a:lvl1pPr>
              <a:lnSpc>
                <a:spcPts val="2300"/>
              </a:lnSpc>
              <a:defRPr/>
            </a:lvl1pPr>
            <a:lvl2pPr>
              <a:lnSpc>
                <a:spcPts val="2300"/>
              </a:lnSpc>
              <a:defRPr/>
            </a:lvl2pPr>
            <a:lvl3pPr>
              <a:lnSpc>
                <a:spcPts val="2300"/>
              </a:lnSpc>
              <a:defRPr/>
            </a:lvl3pPr>
            <a:lvl4pPr>
              <a:lnSpc>
                <a:spcPts val="2300"/>
              </a:lnSpc>
              <a:defRPr/>
            </a:lvl4pPr>
            <a:lvl5pPr>
              <a:lnSpc>
                <a:spcPts val="23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646321-B1DD-42DC-A054-BA47414388AD}" type="datetime1">
              <a:rPr lang="zh-CN" altLang="en-US" smtClean="0"/>
              <a:t>2014/7/12</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机密</a:t>
            </a:r>
            <a:endParaRPr lang="zh-CN" altLang="en-US" sz="1600" b="0" dirty="0">
              <a:solidFill>
                <a:srgbClr val="FF0000"/>
              </a:solidFill>
              <a:latin typeface="+mn-ea"/>
              <a:ea typeface="+mn-ea"/>
            </a:endParaRPr>
          </a:p>
        </p:txBody>
      </p:sp>
      <p:sp>
        <p:nvSpPr>
          <p:cNvPr id="3" name="矩形 2"/>
          <p:cNvSpPr/>
          <p:nvPr userDrawn="1"/>
        </p:nvSpPr>
        <p:spPr>
          <a:xfrm>
            <a:off x="3347864" y="2625515"/>
            <a:ext cx="2769989" cy="1107996"/>
          </a:xfrm>
          <a:prstGeom prst="rect">
            <a:avLst/>
          </a:prstGeom>
          <a:noFill/>
        </p:spPr>
        <p:txBody>
          <a:bodyPr wrap="none" lIns="91440" tIns="45720" rIns="91440" bIns="45720">
            <a:spAutoFit/>
          </a:bodyPr>
          <a:lstStyle/>
          <a:p>
            <a:pPr algn="ctr"/>
            <a:r>
              <a:rPr lang="zh-CN" altLang="en-US" sz="6600" b="0" i="0" kern="0" cap="none" spc="140"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6600" b="0" i="0" kern="0" cap="none" spc="140"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Users\wangw3\Desktop\images\未标题-1_0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7763933" y="548680"/>
            <a:ext cx="1380066" cy="80582"/>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7806385" y="51070"/>
            <a:ext cx="1273539" cy="512418"/>
            <a:chOff x="7808007" y="151040"/>
            <a:chExt cx="1350723" cy="543474"/>
          </a:xfrm>
        </p:grpSpPr>
        <p:pic>
          <p:nvPicPr>
            <p:cNvPr id="26" name="Picture 2" descr="H:\VI\SanyVI\PNG\964 x 314 - 副本.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323060" cy="244822"/>
            </a:xfrm>
            <a:prstGeom prst="rect">
              <a:avLst/>
            </a:prstGeom>
            <a:noFill/>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品  质  改  变  世   界</a:t>
              </a:r>
              <a:endParaRPr lang="zh-CN" altLang="en-US" sz="9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userDrawn="1"/>
        </p:nvCxnSpPr>
        <p:spPr>
          <a:xfrm>
            <a:off x="-1509" y="628893"/>
            <a:ext cx="9143127"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0" y="6525344"/>
            <a:ext cx="9144000" cy="343953"/>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日期占位符 3"/>
          <p:cNvSpPr>
            <a:spLocks noGrp="1"/>
          </p:cNvSpPr>
          <p:nvPr>
            <p:ph type="dt" sz="half" idx="2"/>
          </p:nvPr>
        </p:nvSpPr>
        <p:spPr>
          <a:xfrm>
            <a:off x="3635896" y="6594778"/>
            <a:ext cx="2133600" cy="208304"/>
          </a:xfrm>
          <a:prstGeom prst="rect">
            <a:avLst/>
          </a:prstGeom>
        </p:spPr>
        <p:txBody>
          <a:bodyPr vert="horz" lIns="91440" tIns="45720" rIns="91440" bIns="45720" rtlCol="0" anchor="ctr"/>
          <a:lstStyle>
            <a:lvl1pPr algn="ctr">
              <a:defRPr sz="1000">
                <a:solidFill>
                  <a:schemeClr val="tx1">
                    <a:lumMod val="65000"/>
                    <a:lumOff val="35000"/>
                  </a:schemeClr>
                </a:solidFill>
                <a:latin typeface="微软雅黑" pitchFamily="34" charset="-122"/>
                <a:ea typeface="微软雅黑" pitchFamily="34" charset="-122"/>
              </a:defRPr>
            </a:lvl1pPr>
          </a:lstStyle>
          <a:p>
            <a:fld id="{27A6EF20-78E2-44F4-9691-E11D24E0EE72}" type="datetime1">
              <a:rPr lang="zh-CN" altLang="en-US" smtClean="0"/>
              <a:t>2014/7/12</a:t>
            </a:fld>
            <a:endParaRPr lang="zh-CN" altLang="en-US" dirty="0"/>
          </a:p>
        </p:txBody>
      </p:sp>
      <p:sp>
        <p:nvSpPr>
          <p:cNvPr id="5" name="页脚占位符 4"/>
          <p:cNvSpPr>
            <a:spLocks noGrp="1"/>
          </p:cNvSpPr>
          <p:nvPr>
            <p:ph type="ftr" sz="quarter" idx="3"/>
          </p:nvPr>
        </p:nvSpPr>
        <p:spPr>
          <a:xfrm>
            <a:off x="92224" y="6597352"/>
            <a:ext cx="2895600" cy="196131"/>
          </a:xfrm>
          <a:prstGeom prst="rect">
            <a:avLst/>
          </a:prstGeom>
        </p:spPr>
        <p:txBody>
          <a:bodyPr vert="horz" lIns="91440" tIns="45720" rIns="91440" bIns="45720" rtlCol="0" anchor="ctr"/>
          <a:lstStyle>
            <a:lvl1pPr algn="l">
              <a:defRPr sz="1000">
                <a:solidFill>
                  <a:schemeClr val="tx1">
                    <a:lumMod val="65000"/>
                    <a:lumOff val="35000"/>
                  </a:schemeClr>
                </a:solidFill>
                <a:latin typeface="微软雅黑" pitchFamily="34" charset="-122"/>
                <a:ea typeface="微软雅黑" pitchFamily="34" charset="-122"/>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4"/>
          </p:nvPr>
        </p:nvSpPr>
        <p:spPr>
          <a:xfrm>
            <a:off x="7910247" y="6580262"/>
            <a:ext cx="1080120" cy="233114"/>
          </a:xfrm>
          <a:prstGeom prst="rect">
            <a:avLst/>
          </a:prstGeom>
        </p:spPr>
        <p:txBody>
          <a:bodyPr vert="horz" lIns="91440" tIns="45720" rIns="91440" bIns="45720" rtlCol="0" anchor="ctr"/>
          <a:lstStyle>
            <a:lvl1pPr algn="r">
              <a:defRPr sz="10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0" y="6525344"/>
            <a:ext cx="9144000"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6" r:id="rId5"/>
    <p:sldLayoutId id="2147483658" r:id="rId6"/>
    <p:sldLayoutId id="2147483650" r:id="rId7"/>
    <p:sldLayoutId id="2147483655" r:id="rId8"/>
  </p:sldLayoutIdLst>
  <p:timing>
    <p:tnLst>
      <p:par>
        <p:cTn id="1" dur="indefinite" restart="never" nodeType="tmRoot"/>
      </p:par>
    </p:tnLst>
  </p:timing>
  <p:hf hdr="0" dt="0"/>
  <p:txStyles>
    <p:titleStyle>
      <a:lvl1pPr algn="l" defTabSz="914400" rtl="0" eaLnBrk="1" latinLnBrk="0" hangingPunct="1">
        <a:lnSpc>
          <a:spcPts val="2500"/>
        </a:lnSpc>
        <a:spcBef>
          <a:spcPct val="0"/>
        </a:spcBef>
        <a:buNone/>
        <a:defRPr lang="zh-CN" altLang="en-US" sz="2000" b="0" kern="1200" dirty="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SzPct val="120000"/>
        <a:buFont typeface="Arial" pitchFamily="34" charset="0"/>
        <a:buChar char="•"/>
        <a:defRPr sz="1800" b="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p"/>
        <a:defRPr sz="16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u"/>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0.0.15.222:81/SanyPDP/login.j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en-US" altLang="zh-CN" dirty="0" err="1">
                <a:cs typeface="方正大黑简体"/>
              </a:rPr>
              <a:t>SanyPDP</a:t>
            </a:r>
            <a:r>
              <a:rPr lang="zh-CN" altLang="en-US" dirty="0">
                <a:cs typeface="方正大黑简体"/>
              </a:rPr>
              <a:t>会话共享介绍</a:t>
            </a:r>
            <a:endParaRPr lang="zh-CN" altLang="en-US" dirty="0"/>
          </a:p>
        </p:txBody>
      </p:sp>
      <p:sp>
        <p:nvSpPr>
          <p:cNvPr id="3" name="副标题 2"/>
          <p:cNvSpPr>
            <a:spLocks noGrp="1"/>
          </p:cNvSpPr>
          <p:nvPr>
            <p:ph type="subTitle" idx="1"/>
          </p:nvPr>
        </p:nvSpPr>
        <p:spPr/>
        <p:txBody>
          <a:bodyPr anchor="ctr" anchorCtr="0">
            <a:noAutofit/>
          </a:bodyPr>
          <a:lstStyle/>
          <a:p>
            <a:pPr>
              <a:lnSpc>
                <a:spcPct val="200000"/>
              </a:lnSpc>
            </a:pPr>
            <a:r>
              <a:rPr lang="zh-CN" altLang="en-US" dirty="0" smtClean="0">
                <a:cs typeface="Arial Unicode MS" pitchFamily="34" charset="-122"/>
              </a:rPr>
              <a:t>三一集团</a:t>
            </a:r>
            <a:endParaRPr lang="en-US" altLang="zh-CN" dirty="0">
              <a:cs typeface="Arial Unicode MS" pitchFamily="34" charset="-122"/>
            </a:endParaRPr>
          </a:p>
        </p:txBody>
      </p:sp>
      <p:sp>
        <p:nvSpPr>
          <p:cNvPr id="4"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smtClean="0">
                <a:latin typeface="微软雅黑" pitchFamily="34" charset="-122"/>
                <a:ea typeface="微软雅黑" pitchFamily="34" charset="-122"/>
                <a:cs typeface="+mn-cs"/>
              </a:rPr>
              <a:t>2014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10</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1" name="矩形 1"/>
          <p:cNvSpPr>
            <a:spLocks noChangeArrowheads="1"/>
          </p:cNvSpPr>
          <p:nvPr/>
        </p:nvSpPr>
        <p:spPr bwMode="auto">
          <a:xfrm>
            <a:off x="-62880" y="1793388"/>
            <a:ext cx="7776864"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latin typeface="微软雅黑" pitchFamily="34" charset="-122"/>
                <a:ea typeface="微软雅黑" pitchFamily="34" charset="-122"/>
              </a:rPr>
              <a:t>&lt;properties&gt;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sessionManager</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org.frameworkset.security.session.impl.SessionManager</a:t>
            </a:r>
            <a:r>
              <a:rPr lang="en-US" altLang="zh-CN" sz="1200" i="1" dirty="0">
                <a:latin typeface="微软雅黑" pitchFamily="34" charset="-122"/>
                <a:ea typeface="微软雅黑" pitchFamily="34" charset="-122"/>
              </a:rPr>
              <a:t>"</a:t>
            </a:r>
          </a:p>
          <a:p>
            <a:r>
              <a:rPr lang="en-US" altLang="zh-CN" sz="1200" dirty="0" err="1">
                <a:latin typeface="微软雅黑" pitchFamily="34" charset="-122"/>
                <a:ea typeface="微软雅黑" pitchFamily="34" charset="-122"/>
              </a:rPr>
              <a:t>init</a:t>
            </a:r>
            <a:r>
              <a:rPr lang="en-US" altLang="zh-CN" sz="1200" dirty="0">
                <a:latin typeface="微软雅黑" pitchFamily="34" charset="-122"/>
                <a:ea typeface="微软雅黑" pitchFamily="34" charset="-122"/>
              </a:rPr>
              <a:t>-method=</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init</a:t>
            </a:r>
            <a:r>
              <a:rPr lang="en-US" altLang="zh-CN" sz="1200" i="1" dirty="0">
                <a:latin typeface="微软雅黑" pitchFamily="34" charset="-122"/>
                <a:ea typeface="微软雅黑" pitchFamily="34" charset="-122"/>
              </a:rPr>
              <a:t>" destroy-method="destroy"&gt;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sessionTimeout</a:t>
            </a:r>
            <a:r>
              <a:rPr lang="en-US" altLang="zh-CN" sz="1200" i="1" dirty="0">
                <a:latin typeface="微软雅黑" pitchFamily="34" charset="-122"/>
                <a:ea typeface="微软雅黑" pitchFamily="34" charset="-122"/>
              </a:rPr>
              <a:t>" value="3600000"/&gt;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a:t>
            </a:r>
            <a:r>
              <a:rPr lang="en-US" altLang="zh-CN" sz="1200" i="1" dirty="0" err="1">
                <a:latin typeface="微软雅黑" pitchFamily="34" charset="-122"/>
                <a:ea typeface="微软雅黑" pitchFamily="34" charset="-122"/>
              </a:rPr>
              <a:t>refid</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attr:sessionstore</a:t>
            </a:r>
            <a:r>
              <a:rPr lang="en-US" altLang="zh-CN" sz="1200" i="1" dirty="0">
                <a:latin typeface="微软雅黑" pitchFamily="34" charset="-122"/>
                <a:ea typeface="微软雅黑" pitchFamily="34" charset="-122"/>
              </a:rPr>
              <a:t>"/&gt; </a:t>
            </a:r>
          </a:p>
          <a:p>
            <a:r>
              <a:rPr lang="en-US" altLang="zh-CN" sz="1200" dirty="0">
                <a:latin typeface="微软雅黑" pitchFamily="34" charset="-122"/>
                <a:ea typeface="微软雅黑" pitchFamily="34" charset="-122"/>
              </a:rPr>
              <a:t>&lt;!-- &lt;property name="</a:t>
            </a:r>
            <a:r>
              <a:rPr lang="en-US" altLang="zh-CN" sz="1200" dirty="0" err="1">
                <a:solidFill>
                  <a:srgbClr val="00B050"/>
                </a:solidFill>
                <a:latin typeface="微软雅黑" pitchFamily="34" charset="-122"/>
                <a:ea typeface="微软雅黑" pitchFamily="34" charset="-122"/>
              </a:rPr>
              <a:t>sessionstore</a:t>
            </a:r>
            <a:r>
              <a:rPr lang="en-US" altLang="zh-CN" sz="1200" dirty="0">
                <a:latin typeface="微软雅黑" pitchFamily="34" charset="-122"/>
                <a:ea typeface="微软雅黑" pitchFamily="34" charset="-122"/>
              </a:rPr>
              <a:t>" value="</a:t>
            </a:r>
            <a:r>
              <a:rPr lang="en-US" altLang="zh-CN" sz="1200" dirty="0">
                <a:solidFill>
                  <a:srgbClr val="00B050"/>
                </a:solidFill>
                <a:latin typeface="微软雅黑" pitchFamily="34" charset="-122"/>
                <a:ea typeface="微软雅黑" pitchFamily="34" charset="-122"/>
              </a:rPr>
              <a:t>session</a:t>
            </a:r>
            <a:r>
              <a:rPr lang="en-US" altLang="zh-CN" sz="1200" dirty="0">
                <a:latin typeface="微软雅黑" pitchFamily="34" charset="-122"/>
                <a:ea typeface="微软雅黑" pitchFamily="34" charset="-122"/>
              </a:rPr>
              <a:t>"/&gt;--&gt;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cookiename</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b_sessionid</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httpOnly</a:t>
            </a:r>
            <a:r>
              <a:rPr lang="en-US" altLang="zh-CN" sz="1200" i="1" dirty="0">
                <a:latin typeface="微软雅黑" pitchFamily="34" charset="-122"/>
                <a:ea typeface="微软雅黑" pitchFamily="34" charset="-122"/>
              </a:rPr>
              <a:t>" value="true</a:t>
            </a:r>
            <a:r>
              <a:rPr lang="en-US" altLang="zh-CN" sz="1200" i="1" dirty="0" smtClean="0">
                <a:latin typeface="微软雅黑" pitchFamily="34" charset="-122"/>
                <a:ea typeface="微软雅黑" pitchFamily="34" charset="-122"/>
              </a:rPr>
              <a:t>"/&gt;</a:t>
            </a:r>
          </a:p>
          <a:p>
            <a:r>
              <a:rPr lang="en-US" altLang="zh-CN" sz="1200" dirty="0"/>
              <a:t>&lt;</a:t>
            </a:r>
            <a:r>
              <a:rPr lang="en-US" altLang="zh-CN" sz="1200" dirty="0" smtClean="0"/>
              <a:t>property </a:t>
            </a:r>
            <a:r>
              <a:rPr lang="en-US" altLang="zh-CN" sz="1200" dirty="0"/>
              <a:t>name=</a:t>
            </a:r>
            <a:r>
              <a:rPr lang="en-US" altLang="zh-CN" sz="1200" i="1" dirty="0"/>
              <a:t>"secure" value="false"/&gt;</a:t>
            </a:r>
            <a:endParaRPr lang="en-US" altLang="zh-CN" sz="1200" i="1"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sessionlisteners</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org.frameworkset.security.session.impl.NullSessionListener</a:t>
            </a:r>
            <a:r>
              <a:rPr lang="en-US" altLang="zh-CN" sz="1200" i="1" dirty="0" smtClean="0">
                <a:latin typeface="微软雅黑" pitchFamily="34" charset="-122"/>
                <a:ea typeface="微软雅黑" pitchFamily="34" charset="-122"/>
              </a:rPr>
              <a:t>"/&gt;</a:t>
            </a:r>
          </a:p>
          <a:p>
            <a:r>
              <a:rPr lang="en-US" altLang="zh-CN" sz="1200" dirty="0" smtClean="0"/>
              <a:t>&lt;!--&lt;</a:t>
            </a:r>
            <a:r>
              <a:rPr lang="en-US" altLang="zh-CN" sz="1200" dirty="0"/>
              <a:t>property name="</a:t>
            </a:r>
            <a:r>
              <a:rPr lang="en-US" altLang="zh-CN" sz="1200" dirty="0" err="1"/>
              <a:t>appcode</a:t>
            </a:r>
            <a:r>
              <a:rPr lang="en-US" altLang="zh-CN" sz="1200" dirty="0"/>
              <a:t>" value="10_25_192_142_pdp"/&gt;--&gt;</a:t>
            </a:r>
            <a:endParaRPr lang="en-US" altLang="zh-CN" sz="1200" i="1"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a:t>
            </a:r>
            <a:r>
              <a:rPr lang="en-US" altLang="zh-CN" sz="1200" dirty="0" smtClean="0">
                <a:latin typeface="微软雅黑" pitchFamily="34" charset="-122"/>
                <a:ea typeface="微软雅黑" pitchFamily="34" charset="-122"/>
              </a:rPr>
              <a:t>&gt;</a:t>
            </a: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zh-CN" altLang="en-US"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&lt;</a:t>
            </a:r>
            <a:r>
              <a:rPr lang="en-US" altLang="zh-CN" sz="1200" dirty="0">
                <a:latin typeface="微软雅黑" pitchFamily="34" charset="-122"/>
                <a:ea typeface="微软雅黑" pitchFamily="34" charset="-122"/>
              </a:rPr>
              <a: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sessionStaticManager</a:t>
            </a:r>
            <a:r>
              <a:rPr lang="en-US" altLang="zh-CN" sz="1200" i="1" dirty="0">
                <a:latin typeface="微软雅黑" pitchFamily="34" charset="-122"/>
                <a:ea typeface="微软雅黑" pitchFamily="34" charset="-122"/>
              </a:rPr>
              <a:t>" class="org.frameworkset.security.session.statics.MongoSessionStaticManagerImpl"/&gt;</a:t>
            </a:r>
          </a:p>
          <a:p>
            <a:endParaRPr lang="zh-CN" altLang="en-US"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org.frameworkset.security.session.impl.MongDBSessionStore</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&lt;/properties&gt;</a:t>
            </a:r>
            <a:endParaRPr lang="zh-CN" altLang="en-US" sz="1200" dirty="0">
              <a:latin typeface="微软雅黑" pitchFamily="34" charset="-122"/>
              <a:ea typeface="微软雅黑" pitchFamily="34" charset="-122"/>
            </a:endParaRPr>
          </a:p>
        </p:txBody>
      </p:sp>
      <p:sp>
        <p:nvSpPr>
          <p:cNvPr id="42" name="TextBox 3"/>
          <p:cNvSpPr txBox="1">
            <a:spLocks noChangeArrowheads="1"/>
          </p:cNvSpPr>
          <p:nvPr/>
        </p:nvSpPr>
        <p:spPr bwMode="auto">
          <a:xfrm>
            <a:off x="608013" y="1484313"/>
            <a:ext cx="8593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latin typeface="微软雅黑" pitchFamily="34" charset="-122"/>
                <a:ea typeface="微软雅黑" pitchFamily="34" charset="-122"/>
              </a:rPr>
              <a:t>集成会话共享组件到应用程序只需修改配置文件</a:t>
            </a:r>
            <a:r>
              <a:rPr lang="en-US" altLang="zh-CN">
                <a:latin typeface="微软雅黑" pitchFamily="34" charset="-122"/>
                <a:ea typeface="微软雅黑" pitchFamily="34" charset="-122"/>
              </a:rPr>
              <a:t>resources/sessionconf.xml</a:t>
            </a:r>
            <a:r>
              <a:rPr lang="zh-CN" altLang="en-US">
                <a:latin typeface="微软雅黑" pitchFamily="34" charset="-122"/>
                <a:ea typeface="微软雅黑" pitchFamily="34" charset="-122"/>
              </a:rPr>
              <a:t>即可：</a:t>
            </a:r>
          </a:p>
        </p:txBody>
      </p:sp>
      <p:sp>
        <p:nvSpPr>
          <p:cNvPr id="43" name="TextBox 17"/>
          <p:cNvSpPr txBox="1">
            <a:spLocks noChangeArrowheads="1"/>
          </p:cNvSpPr>
          <p:nvPr/>
        </p:nvSpPr>
        <p:spPr bwMode="auto">
          <a:xfrm>
            <a:off x="5148065" y="2347386"/>
            <a:ext cx="3995936" cy="3231654"/>
          </a:xfrm>
          <a:prstGeom prst="rect">
            <a:avLst/>
          </a:prstGeom>
          <a:ln/>
          <a:extLst/>
        </p:spPr>
        <p:style>
          <a:lnRef idx="1">
            <a:schemeClr val="accent1"/>
          </a:lnRef>
          <a:fillRef idx="3">
            <a:schemeClr val="accent1"/>
          </a:fillRef>
          <a:effectRef idx="2">
            <a:schemeClr val="accent1"/>
          </a:effectRef>
          <a:fontRef idx="minor">
            <a:schemeClr val="lt1"/>
          </a:fontRef>
        </p:style>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a:solidFill>
                  <a:schemeClr val="bg1"/>
                </a:solidFill>
                <a:latin typeface="微软雅黑" pitchFamily="34" charset="-122"/>
                <a:ea typeface="微软雅黑" pitchFamily="34" charset="-122"/>
              </a:rPr>
              <a:t>sessionManager</a:t>
            </a:r>
            <a:r>
              <a:rPr lang="zh-CN" altLang="en-US" sz="1200" dirty="0">
                <a:solidFill>
                  <a:schemeClr val="bg1"/>
                </a:solidFill>
                <a:latin typeface="微软雅黑" pitchFamily="34" charset="-122"/>
                <a:ea typeface="微软雅黑" pitchFamily="34" charset="-122"/>
              </a:rPr>
              <a:t>配置说明：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org.frameworkset.security.session.impl.SessionManager</a:t>
            </a:r>
            <a:r>
              <a:rPr lang="zh-CN" altLang="en-US" sz="1200" dirty="0">
                <a:solidFill>
                  <a:schemeClr val="bg1"/>
                </a:solidFill>
                <a:latin typeface="微软雅黑" pitchFamily="34" charset="-122"/>
                <a:ea typeface="微软雅黑" pitchFamily="34" charset="-122"/>
              </a:rPr>
              <a:t>是</a:t>
            </a:r>
            <a:r>
              <a:rPr lang="en-US" altLang="zh-CN" sz="1200" dirty="0" err="1">
                <a:solidFill>
                  <a:schemeClr val="bg1"/>
                </a:solidFill>
                <a:latin typeface="微软雅黑" pitchFamily="34" charset="-122"/>
                <a:ea typeface="微软雅黑" pitchFamily="34" charset="-122"/>
              </a:rPr>
              <a:t>bboss</a:t>
            </a:r>
            <a:r>
              <a:rPr lang="zh-CN" altLang="en-US" sz="1200" dirty="0">
                <a:solidFill>
                  <a:schemeClr val="bg1"/>
                </a:solidFill>
                <a:latin typeface="微软雅黑" pitchFamily="34" charset="-122"/>
                <a:ea typeface="微软雅黑" pitchFamily="34" charset="-122"/>
              </a:rPr>
              <a:t>提供的</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会话管理组件。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sessionTimeout</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属性指定会话超时时间，单位：毫秒，</a:t>
            </a:r>
            <a:r>
              <a:rPr lang="en-US" altLang="zh-CN" sz="1200" dirty="0">
                <a:solidFill>
                  <a:schemeClr val="bg1"/>
                </a:solidFill>
                <a:latin typeface="微软雅黑" pitchFamily="34" charset="-122"/>
                <a:ea typeface="微软雅黑" pitchFamily="34" charset="-122"/>
              </a:rPr>
              <a:t>-1</a:t>
            </a:r>
            <a:r>
              <a:rPr lang="zh-CN" altLang="en-US" sz="1200" dirty="0">
                <a:solidFill>
                  <a:schemeClr val="bg1"/>
                </a:solidFill>
                <a:latin typeface="微软雅黑" pitchFamily="34" charset="-122"/>
                <a:ea typeface="微软雅黑" pitchFamily="34" charset="-122"/>
              </a:rPr>
              <a:t>或</a:t>
            </a:r>
            <a:r>
              <a:rPr lang="en-US" altLang="zh-CN" sz="1200" dirty="0">
                <a:solidFill>
                  <a:schemeClr val="bg1"/>
                </a:solidFill>
                <a:latin typeface="微软雅黑" pitchFamily="34" charset="-122"/>
                <a:ea typeface="微软雅黑" pitchFamily="34" charset="-122"/>
              </a:rPr>
              <a:t>0</a:t>
            </a:r>
            <a:r>
              <a:rPr lang="zh-CN" altLang="en-US" sz="1200" dirty="0">
                <a:solidFill>
                  <a:schemeClr val="bg1"/>
                </a:solidFill>
                <a:latin typeface="微软雅黑" pitchFamily="34" charset="-122"/>
                <a:ea typeface="微软雅黑" pitchFamily="34" charset="-122"/>
              </a:rPr>
              <a:t>标识</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永不超时。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sessionstore</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的存储机制，</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表示会话使用容器默认的会话管理机制，配置为</a:t>
            </a:r>
            <a:r>
              <a:rPr lang="en-US" altLang="zh-CN" sz="1200" dirty="0" err="1">
                <a:solidFill>
                  <a:schemeClr val="bg1"/>
                </a:solidFill>
                <a:latin typeface="微软雅黑" pitchFamily="34" charset="-122"/>
                <a:ea typeface="微软雅黑" pitchFamily="34" charset="-122"/>
              </a:rPr>
              <a:t>MongDBSessionStore</a:t>
            </a:r>
            <a:r>
              <a:rPr lang="zh-CN" altLang="en-US" sz="1200" dirty="0">
                <a:solidFill>
                  <a:schemeClr val="bg1"/>
                </a:solidFill>
                <a:latin typeface="微软雅黑" pitchFamily="34" charset="-122"/>
                <a:ea typeface="微软雅黑" pitchFamily="34" charset="-122"/>
              </a:rPr>
              <a:t>时则启用</a:t>
            </a:r>
            <a:r>
              <a:rPr lang="en-US" altLang="zh-CN" sz="1200" dirty="0" err="1">
                <a:solidFill>
                  <a:schemeClr val="bg1"/>
                </a:solidFill>
                <a:latin typeface="微软雅黑" pitchFamily="34" charset="-122"/>
                <a:ea typeface="微软雅黑" pitchFamily="34" charset="-122"/>
              </a:rPr>
              <a:t>bboss</a:t>
            </a:r>
            <a:r>
              <a:rPr lang="zh-CN" altLang="en-US" sz="1200" dirty="0">
                <a:solidFill>
                  <a:schemeClr val="bg1"/>
                </a:solidFill>
                <a:latin typeface="微软雅黑" pitchFamily="34" charset="-122"/>
                <a:ea typeface="微软雅黑" pitchFamily="34" charset="-122"/>
              </a:rPr>
              <a:t>的会话管理机制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cookiename</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指定会话</a:t>
            </a:r>
            <a:r>
              <a:rPr lang="en-US" altLang="zh-CN" sz="1200" dirty="0">
                <a:solidFill>
                  <a:schemeClr val="bg1"/>
                </a:solidFill>
                <a:latin typeface="微软雅黑" pitchFamily="34" charset="-122"/>
                <a:ea typeface="微软雅黑" pitchFamily="34" charset="-122"/>
              </a:rPr>
              <a:t>cookie</a:t>
            </a:r>
            <a:r>
              <a:rPr lang="zh-CN" altLang="en-US" sz="1200" dirty="0">
                <a:solidFill>
                  <a:schemeClr val="bg1"/>
                </a:solidFill>
                <a:latin typeface="微软雅黑" pitchFamily="34" charset="-122"/>
                <a:ea typeface="微软雅黑" pitchFamily="34" charset="-122"/>
              </a:rPr>
              <a:t>名称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httpOnly</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指定会话</a:t>
            </a:r>
            <a:r>
              <a:rPr lang="en-US" altLang="zh-CN" sz="1200" dirty="0">
                <a:solidFill>
                  <a:schemeClr val="bg1"/>
                </a:solidFill>
                <a:latin typeface="微软雅黑" pitchFamily="34" charset="-122"/>
                <a:ea typeface="微软雅黑" pitchFamily="34" charset="-122"/>
              </a:rPr>
              <a:t>cookie</a:t>
            </a:r>
            <a:r>
              <a:rPr lang="zh-CN" altLang="en-US" sz="1200" dirty="0">
                <a:solidFill>
                  <a:schemeClr val="bg1"/>
                </a:solidFill>
                <a:latin typeface="微软雅黑" pitchFamily="34" charset="-122"/>
                <a:ea typeface="微软雅黑" pitchFamily="34" charset="-122"/>
              </a:rPr>
              <a:t>是否使用</a:t>
            </a:r>
            <a:r>
              <a:rPr lang="en-US" altLang="zh-CN" sz="1200" dirty="0" err="1">
                <a:solidFill>
                  <a:schemeClr val="bg1"/>
                </a:solidFill>
                <a:latin typeface="微软雅黑" pitchFamily="34" charset="-122"/>
                <a:ea typeface="微软雅黑" pitchFamily="34" charset="-122"/>
              </a:rPr>
              <a:t>httponly</a:t>
            </a:r>
            <a:r>
              <a:rPr lang="zh-CN" altLang="en-US" sz="1200" dirty="0">
                <a:solidFill>
                  <a:schemeClr val="bg1"/>
                </a:solidFill>
                <a:latin typeface="微软雅黑" pitchFamily="34" charset="-122"/>
                <a:ea typeface="微软雅黑" pitchFamily="34" charset="-122"/>
              </a:rPr>
              <a:t>模式，</a:t>
            </a:r>
            <a:r>
              <a:rPr lang="en-US" altLang="zh-CN" sz="1200" dirty="0">
                <a:solidFill>
                  <a:schemeClr val="bg1"/>
                </a:solidFill>
                <a:latin typeface="微软雅黑" pitchFamily="34" charset="-122"/>
                <a:ea typeface="微软雅黑" pitchFamily="34" charset="-122"/>
              </a:rPr>
              <a:t>true</a:t>
            </a:r>
            <a:r>
              <a:rPr lang="zh-CN" altLang="en-US" sz="1200" dirty="0">
                <a:solidFill>
                  <a:schemeClr val="bg1"/>
                </a:solidFill>
                <a:latin typeface="微软雅黑" pitchFamily="34" charset="-122"/>
                <a:ea typeface="微软雅黑" pitchFamily="34" charset="-122"/>
              </a:rPr>
              <a:t>和</a:t>
            </a:r>
            <a:r>
              <a:rPr lang="en-US" altLang="zh-CN" sz="1200" dirty="0">
                <a:solidFill>
                  <a:schemeClr val="bg1"/>
                </a:solidFill>
                <a:latin typeface="微软雅黑" pitchFamily="34" charset="-122"/>
                <a:ea typeface="微软雅黑" pitchFamily="34" charset="-122"/>
              </a:rPr>
              <a:t>false</a:t>
            </a:r>
            <a:r>
              <a:rPr lang="zh-CN" altLang="en-US" sz="1200" dirty="0">
                <a:solidFill>
                  <a:schemeClr val="bg1"/>
                </a:solidFill>
                <a:latin typeface="微软雅黑" pitchFamily="34" charset="-122"/>
                <a:ea typeface="微软雅黑" pitchFamily="34" charset="-122"/>
              </a:rPr>
              <a:t>两个值，默认为</a:t>
            </a:r>
            <a:r>
              <a:rPr lang="en-US" altLang="zh-CN" sz="1200" dirty="0" smtClean="0">
                <a:solidFill>
                  <a:schemeClr val="bg1"/>
                </a:solidFill>
                <a:latin typeface="微软雅黑" pitchFamily="34" charset="-122"/>
                <a:ea typeface="微软雅黑" pitchFamily="34" charset="-122"/>
              </a:rPr>
              <a:t>true</a:t>
            </a:r>
          </a:p>
          <a:p>
            <a:pPr eaLnBrk="1" hangingPunct="1"/>
            <a:r>
              <a:rPr lang="en-US" altLang="zh-CN" sz="1200" i="1" dirty="0">
                <a:solidFill>
                  <a:schemeClr val="bg1"/>
                </a:solidFill>
              </a:rPr>
              <a:t>secure </a:t>
            </a:r>
            <a:r>
              <a:rPr lang="en-US" altLang="zh-CN" sz="1200" i="1" dirty="0" smtClean="0">
                <a:solidFill>
                  <a:schemeClr val="bg1"/>
                </a:solidFill>
              </a:rPr>
              <a:t>–</a:t>
            </a:r>
            <a:r>
              <a:rPr lang="zh-CN" altLang="en-US" sz="1200" dirty="0">
                <a:solidFill>
                  <a:schemeClr val="bg1"/>
                </a:solidFill>
                <a:latin typeface="微软雅黑" pitchFamily="34" charset="-122"/>
                <a:ea typeface="微软雅黑" pitchFamily="34" charset="-122"/>
              </a:rPr>
              <a:t>结合</a:t>
            </a:r>
            <a:r>
              <a:rPr lang="en-US" altLang="zh-CN" sz="1200" dirty="0">
                <a:solidFill>
                  <a:schemeClr val="bg1"/>
                </a:solidFill>
                <a:latin typeface="微软雅黑" pitchFamily="34" charset="-122"/>
                <a:ea typeface="微软雅黑" pitchFamily="34" charset="-122"/>
              </a:rPr>
              <a:t>https</a:t>
            </a:r>
            <a:r>
              <a:rPr lang="zh-CN" altLang="en-US" sz="1200" dirty="0">
                <a:solidFill>
                  <a:schemeClr val="bg1"/>
                </a:solidFill>
                <a:latin typeface="微软雅黑" pitchFamily="34" charset="-122"/>
                <a:ea typeface="微软雅黑" pitchFamily="34" charset="-122"/>
              </a:rPr>
              <a:t>阻止传输过程中</a:t>
            </a:r>
            <a:r>
              <a:rPr lang="en-US" altLang="zh-CN" sz="1200" dirty="0" err="1">
                <a:solidFill>
                  <a:schemeClr val="bg1"/>
                </a:solidFill>
                <a:latin typeface="微软雅黑" pitchFamily="34" charset="-122"/>
                <a:ea typeface="微软雅黑" pitchFamily="34" charset="-122"/>
              </a:rPr>
              <a:t>sessionid</a:t>
            </a:r>
            <a:r>
              <a:rPr lang="zh-CN" altLang="en-US" sz="1200" dirty="0">
                <a:solidFill>
                  <a:schemeClr val="bg1"/>
                </a:solidFill>
                <a:latin typeface="微软雅黑" pitchFamily="34" charset="-122"/>
                <a:ea typeface="微软雅黑" pitchFamily="34" charset="-122"/>
              </a:rPr>
              <a:t>被</a:t>
            </a:r>
            <a:r>
              <a:rPr lang="zh-CN" altLang="en-US" sz="1200" dirty="0" smtClean="0">
                <a:solidFill>
                  <a:schemeClr val="bg1"/>
                </a:solidFill>
                <a:latin typeface="微软雅黑" pitchFamily="34" charset="-122"/>
                <a:ea typeface="微软雅黑" pitchFamily="34" charset="-122"/>
              </a:rPr>
              <a:t>窃取</a:t>
            </a:r>
            <a:r>
              <a:rPr lang="en-US" altLang="zh-CN" sz="1200" dirty="0">
                <a:solidFill>
                  <a:schemeClr val="bg1"/>
                </a:solidFill>
                <a:latin typeface="微软雅黑" pitchFamily="34" charset="-122"/>
                <a:ea typeface="微软雅黑" pitchFamily="34" charset="-122"/>
              </a:rPr>
              <a:t> </a:t>
            </a:r>
            <a:endParaRPr lang="en-US" altLang="zh-CN" sz="1200" dirty="0" smtClean="0">
              <a:solidFill>
                <a:schemeClr val="bg1"/>
              </a:solidFill>
              <a:latin typeface="微软雅黑" pitchFamily="34" charset="-122"/>
              <a:ea typeface="微软雅黑" pitchFamily="34" charset="-122"/>
            </a:endParaRPr>
          </a:p>
          <a:p>
            <a:r>
              <a:rPr lang="en-US" altLang="zh-CN" sz="1200" dirty="0" err="1" smtClean="0">
                <a:solidFill>
                  <a:schemeClr val="bg1"/>
                </a:solidFill>
              </a:rPr>
              <a:t>Appcode</a:t>
            </a:r>
            <a:r>
              <a:rPr lang="en-US" altLang="zh-CN" sz="1200" dirty="0" smtClean="0">
                <a:solidFill>
                  <a:schemeClr val="bg1"/>
                </a:solidFill>
              </a:rPr>
              <a:t>-</a:t>
            </a:r>
            <a:r>
              <a:rPr lang="zh-CN" altLang="en-US" sz="1200" dirty="0">
                <a:solidFill>
                  <a:schemeClr val="bg1"/>
                </a:solidFill>
              </a:rPr>
              <a:t>应用编码，如果没有指定</a:t>
            </a:r>
            <a:r>
              <a:rPr lang="en-US" altLang="zh-CN" sz="1200" dirty="0" err="1">
                <a:solidFill>
                  <a:schemeClr val="bg1"/>
                </a:solidFill>
              </a:rPr>
              <a:t>appcode</a:t>
            </a:r>
            <a:r>
              <a:rPr lang="zh-CN" altLang="en-US" sz="1200" dirty="0">
                <a:solidFill>
                  <a:schemeClr val="bg1"/>
                </a:solidFill>
              </a:rPr>
              <a:t>值默认为应用上下文</a:t>
            </a:r>
          </a:p>
          <a:p>
            <a:r>
              <a:rPr lang="zh-CN" altLang="en-US" sz="1200" dirty="0">
                <a:solidFill>
                  <a:schemeClr val="bg1"/>
                </a:solidFill>
              </a:rPr>
              <a:t>  </a:t>
            </a:r>
            <a:r>
              <a:rPr lang="en-US" altLang="zh-CN" sz="1200" dirty="0" err="1">
                <a:solidFill>
                  <a:schemeClr val="bg1"/>
                </a:solidFill>
              </a:rPr>
              <a:t>appcode</a:t>
            </a:r>
            <a:r>
              <a:rPr lang="zh-CN" altLang="en-US" sz="1200" dirty="0">
                <a:solidFill>
                  <a:schemeClr val="bg1"/>
                </a:solidFill>
              </a:rPr>
              <a:t>的作用：当所有的应用上下文为“</a:t>
            </a:r>
            <a:r>
              <a:rPr lang="en-US" altLang="zh-CN" sz="1200" dirty="0">
                <a:solidFill>
                  <a:schemeClr val="bg1"/>
                </a:solidFill>
              </a:rPr>
              <a:t>/”</a:t>
            </a:r>
            <a:r>
              <a:rPr lang="zh-CN" altLang="en-US" sz="1200" dirty="0">
                <a:solidFill>
                  <a:schemeClr val="bg1"/>
                </a:solidFill>
              </a:rPr>
              <a:t>时，</a:t>
            </a:r>
            <a:endParaRPr lang="en-US" altLang="zh-CN" sz="1200" dirty="0">
              <a:solidFill>
                <a:schemeClr val="bg1"/>
              </a:solidFill>
            </a:endParaRPr>
          </a:p>
          <a:p>
            <a:r>
              <a:rPr lang="zh-CN" altLang="en-US" sz="1200" dirty="0">
                <a:solidFill>
                  <a:schemeClr val="bg1"/>
                </a:solidFill>
              </a:rPr>
              <a:t>用来区分后台统计的会话信息</a:t>
            </a:r>
          </a:p>
          <a:p>
            <a:r>
              <a:rPr lang="zh-CN" altLang="en-US" sz="1200" dirty="0">
                <a:solidFill>
                  <a:schemeClr val="bg1"/>
                </a:solidFill>
              </a:rPr>
              <a:t>  如果应用上下文为“</a:t>
            </a:r>
            <a:r>
              <a:rPr lang="en-US" altLang="zh-CN" sz="1200" dirty="0">
                <a:solidFill>
                  <a:schemeClr val="bg1"/>
                </a:solidFill>
              </a:rPr>
              <a:t>/”</a:t>
            </a:r>
            <a:r>
              <a:rPr lang="zh-CN" altLang="en-US" sz="1200" dirty="0">
                <a:solidFill>
                  <a:schemeClr val="bg1"/>
                </a:solidFill>
              </a:rPr>
              <a:t>时</a:t>
            </a:r>
            <a:r>
              <a:rPr lang="en-US" altLang="zh-CN" sz="1200" dirty="0">
                <a:solidFill>
                  <a:schemeClr val="bg1"/>
                </a:solidFill>
              </a:rPr>
              <a:t>,</a:t>
            </a:r>
            <a:r>
              <a:rPr lang="en-US" altLang="zh-CN" sz="1200" dirty="0" err="1">
                <a:solidFill>
                  <a:schemeClr val="bg1"/>
                </a:solidFill>
              </a:rPr>
              <a:t>appcode</a:t>
            </a:r>
            <a:r>
              <a:rPr lang="zh-CN" altLang="en-US" sz="1200" dirty="0">
                <a:solidFill>
                  <a:schemeClr val="bg1"/>
                </a:solidFill>
              </a:rPr>
              <a:t>为</a:t>
            </a:r>
            <a:r>
              <a:rPr lang="en-US" altLang="zh-CN" sz="1200" dirty="0" smtClean="0">
                <a:solidFill>
                  <a:schemeClr val="bg1"/>
                </a:solidFill>
              </a:rPr>
              <a:t>ROOT</a:t>
            </a:r>
            <a:endParaRPr lang="zh-CN" altLang="en-US" sz="1200" dirty="0">
              <a:solidFill>
                <a:schemeClr val="bg1"/>
              </a:solidFill>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45551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11</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a:t>
            </a:r>
            <a:r>
              <a:rPr lang="zh-CN" altLang="en-US" dirty="0" smtClean="0">
                <a:solidFill>
                  <a:srgbClr val="000066"/>
                </a:solidFill>
                <a:cs typeface="Arial Unicode MS" pitchFamily="34" charset="-122"/>
              </a:rPr>
              <a:t>集成</a:t>
            </a:r>
            <a:endParaRPr lang="zh-CN" altLang="en-US" dirty="0"/>
          </a:p>
        </p:txBody>
      </p:sp>
      <p:sp>
        <p:nvSpPr>
          <p:cNvPr id="7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8"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9" name="圆角矩形 7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84" name="矩形 4"/>
          <p:cNvSpPr>
            <a:spLocks noChangeArrowheads="1"/>
          </p:cNvSpPr>
          <p:nvPr/>
        </p:nvSpPr>
        <p:spPr bwMode="auto">
          <a:xfrm>
            <a:off x="560388" y="1916113"/>
            <a:ext cx="87852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err="1">
                <a:latin typeface="微软雅黑" pitchFamily="34" charset="-122"/>
                <a:ea typeface="微软雅黑" pitchFamily="34" charset="-122"/>
              </a:rPr>
              <a:t>sessionlisteners</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指定</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监听器，多个</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可以按照顺序以逗号分隔填入即可，</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只有</a:t>
            </a: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PDP</a:t>
            </a:r>
            <a:r>
              <a:rPr lang="zh-CN" altLang="en-US" b="1" dirty="0" smtClean="0">
                <a:solidFill>
                  <a:srgbClr val="0066FF"/>
                </a:solidFill>
                <a:latin typeface="微软雅黑" pitchFamily="34" charset="-122"/>
                <a:ea typeface="微软雅黑" pitchFamily="34" charset="-122"/>
              </a:rPr>
              <a:t>会话</a:t>
            </a:r>
            <a:r>
              <a:rPr lang="zh-CN" altLang="en-US" b="1" dirty="0">
                <a:solidFill>
                  <a:srgbClr val="0066FF"/>
                </a:solidFill>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管理</a:t>
            </a:r>
            <a:r>
              <a:rPr lang="zh-CN" altLang="en-US" dirty="0">
                <a:latin typeface="微软雅黑" pitchFamily="34" charset="-122"/>
                <a:ea typeface="微软雅黑" pitchFamily="34" charset="-122"/>
              </a:rPr>
              <a:t>会话的时候才有用，每一个</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必须实现接口： </a:t>
            </a:r>
          </a:p>
          <a:p>
            <a:r>
              <a:rPr lang="en-US" altLang="zh-CN" dirty="0">
                <a:solidFill>
                  <a:srgbClr val="00B050"/>
                </a:solidFill>
                <a:latin typeface="微软雅黑" pitchFamily="34" charset="-122"/>
                <a:ea typeface="微软雅黑" pitchFamily="34" charset="-122"/>
              </a:rPr>
              <a:t>package </a:t>
            </a:r>
            <a:r>
              <a:rPr lang="en-US" altLang="zh-CN" dirty="0" err="1">
                <a:solidFill>
                  <a:srgbClr val="00B050"/>
                </a:solidFill>
                <a:latin typeface="微软雅黑" pitchFamily="34" charset="-122"/>
                <a:ea typeface="微软雅黑" pitchFamily="34" charset="-122"/>
              </a:rPr>
              <a:t>org.frameworkset.security.session</a:t>
            </a:r>
            <a:r>
              <a:rPr lang="en-US" altLang="zh-CN" dirty="0">
                <a:solidFill>
                  <a:srgbClr val="00B050"/>
                </a:solidFill>
                <a:latin typeface="微软雅黑" pitchFamily="34" charset="-122"/>
                <a:ea typeface="微软雅黑" pitchFamily="34" charset="-122"/>
              </a:rPr>
              <a:t>;</a:t>
            </a:r>
          </a:p>
          <a:p>
            <a:r>
              <a:rPr lang="en-US" altLang="zh-CN" dirty="0">
                <a:solidFill>
                  <a:srgbClr val="00B050"/>
                </a:solidFill>
                <a:latin typeface="微软雅黑" pitchFamily="34" charset="-122"/>
                <a:ea typeface="微软雅黑" pitchFamily="34" charset="-122"/>
              </a:rPr>
              <a:t>public interface </a:t>
            </a:r>
            <a:r>
              <a:rPr lang="en-US" altLang="zh-CN" dirty="0" err="1">
                <a:solidFill>
                  <a:srgbClr val="00B050"/>
                </a:solidFill>
                <a:latin typeface="微软雅黑" pitchFamily="34" charset="-122"/>
                <a:ea typeface="微软雅黑" pitchFamily="34" charset="-122"/>
              </a:rPr>
              <a:t>SessionListener</a:t>
            </a:r>
            <a:r>
              <a:rPr lang="en-US" altLang="zh-CN" dirty="0">
                <a:solidFill>
                  <a:srgbClr val="00B050"/>
                </a:solidFill>
                <a:latin typeface="微软雅黑" pitchFamily="34" charset="-122"/>
                <a:ea typeface="微软雅黑" pitchFamily="34" charset="-122"/>
              </a:rPr>
              <a:t> {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createSession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destroySession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addAttribute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removeAttribute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a:t>
            </a:r>
          </a:p>
          <a:p>
            <a:r>
              <a:rPr lang="en-US" altLang="zh-CN" dirty="0">
                <a:solidFill>
                  <a:srgbClr val="00B050"/>
                </a:solidFill>
                <a:latin typeface="微软雅黑" pitchFamily="34" charset="-122"/>
                <a:ea typeface="微软雅黑" pitchFamily="34" charset="-122"/>
              </a:rPr>
              <a:t>}</a:t>
            </a:r>
            <a:endParaRPr lang="zh-CN" altLang="en-US" dirty="0">
              <a:solidFill>
                <a:srgbClr val="00B050"/>
              </a:solidFill>
              <a:latin typeface="微软雅黑" pitchFamily="34" charset="-122"/>
              <a:ea typeface="微软雅黑" pitchFamily="34" charset="-122"/>
            </a:endParaRPr>
          </a:p>
        </p:txBody>
      </p:sp>
      <p:sp>
        <p:nvSpPr>
          <p:cNvPr id="14" name="五边形 1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5" name="燕尾形 14"/>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6" name="燕尾形 1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7" name="燕尾形 16"/>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8" name="燕尾形 1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261869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12</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560388" y="147637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过滤器配置</a:t>
            </a:r>
            <a:r>
              <a:rPr lang="en-US" altLang="zh-CN">
                <a:latin typeface="微软雅黑" pitchFamily="34" charset="-122"/>
                <a:ea typeface="微软雅黑" pitchFamily="34" charset="-122"/>
              </a:rPr>
              <a:t>-web.xml</a:t>
            </a:r>
            <a:r>
              <a:rPr lang="zh-CN" altLang="en-US">
                <a:latin typeface="微软雅黑" pitchFamily="34" charset="-122"/>
                <a:ea typeface="微软雅黑" pitchFamily="34" charset="-122"/>
              </a:rPr>
              <a:t>： </a:t>
            </a:r>
            <a:endParaRPr lang="en-US" altLang="zh-CN">
              <a:latin typeface="微软雅黑" pitchFamily="34" charset="-122"/>
              <a:ea typeface="微软雅黑" pitchFamily="34" charset="-122"/>
            </a:endParaRPr>
          </a:p>
          <a:p>
            <a:endParaRPr lang="zh-CN" altLang="en-US">
              <a:latin typeface="微软雅黑" pitchFamily="34" charset="-122"/>
              <a:ea typeface="微软雅黑" pitchFamily="34" charset="-122"/>
            </a:endParaRPr>
          </a:p>
        </p:txBody>
      </p:sp>
      <p:sp>
        <p:nvSpPr>
          <p:cNvPr id="30" name="矩形 29"/>
          <p:cNvSpPr/>
          <p:nvPr/>
        </p:nvSpPr>
        <p:spPr>
          <a:xfrm>
            <a:off x="1187450" y="1844675"/>
            <a:ext cx="7704138" cy="4662488"/>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900" dirty="0">
                <a:latin typeface="微软雅黑" pitchFamily="34" charset="-122"/>
                <a:ea typeface="微软雅黑" pitchFamily="34" charset="-122"/>
              </a:rPr>
              <a:t>&lt;filter&gt;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sessionFilter</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r>
              <a:rPr lang="en-US" altLang="zh-CN" sz="900" dirty="0" err="1">
                <a:latin typeface="微软雅黑" pitchFamily="34" charset="-122"/>
                <a:ea typeface="微软雅黑" pitchFamily="34" charset="-122"/>
              </a:rPr>
              <a:t>org.frameworkset.security.session.impl.SessionFilter</a:t>
            </a:r>
            <a:r>
              <a:rPr lang="en-US" altLang="zh-CN" sz="900" dirty="0">
                <a:latin typeface="微软雅黑" pitchFamily="34" charset="-122"/>
                <a:ea typeface="微软雅黑" pitchFamily="34" charset="-122"/>
              </a:rPr>
              <a:t>&lt;/filter-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p>
          <a:p>
            <a:pPr>
              <a:defRPr/>
            </a:pPr>
            <a:r>
              <a:rPr lang="en-US" altLang="zh-CN" sz="900" dirty="0">
                <a:latin typeface="微软雅黑" pitchFamily="34" charset="-122"/>
                <a:ea typeface="微软雅黑" pitchFamily="34" charset="-122"/>
              </a:rPr>
              <a:t> &lt;/filter&gt;  </a:t>
            </a:r>
          </a:p>
          <a:p>
            <a:pPr>
              <a:defRPr/>
            </a:pPr>
            <a:r>
              <a:rPr lang="en-US" altLang="zh-CN" sz="900" dirty="0">
                <a:latin typeface="微软雅黑" pitchFamily="34" charset="-122"/>
                <a:ea typeface="微软雅黑" pitchFamily="34" charset="-122"/>
              </a:rPr>
              <a:t>&lt;filter-mapping&gt;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jsp</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b="1" dirty="0">
                <a:latin typeface="微软雅黑" pitchFamily="34" charset="-122"/>
                <a:ea typeface="微软雅黑" pitchFamily="34" charset="-122"/>
              </a:rPr>
              <a:t>do</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-pattern&gt;*.frame&lt;/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-pattern&gt;*.page&lt;/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freepage</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cxfservices</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jasperreport</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endParaRPr lang="en-US" altLang="zh-CN" sz="900"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950092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13</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560388" y="147637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latin typeface="微软雅黑" pitchFamily="34" charset="-122"/>
                <a:ea typeface="微软雅黑" pitchFamily="34" charset="-122"/>
              </a:rPr>
              <a:t>序列化插件配置</a:t>
            </a:r>
            <a:r>
              <a:rPr lang="en-US" altLang="zh-CN" dirty="0">
                <a:latin typeface="微软雅黑" pitchFamily="34" charset="-122"/>
                <a:ea typeface="微软雅黑" pitchFamily="34" charset="-122"/>
              </a:rPr>
              <a:t>- /resources/org/</a:t>
            </a:r>
            <a:r>
              <a:rPr lang="en-US" altLang="zh-CN" dirty="0" err="1">
                <a:latin typeface="微软雅黑" pitchFamily="34" charset="-122"/>
                <a:ea typeface="微软雅黑" pitchFamily="34" charset="-122"/>
              </a:rPr>
              <a:t>frameworkset</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soa</a:t>
            </a:r>
            <a:r>
              <a:rPr lang="en-US" altLang="zh-CN" dirty="0">
                <a:latin typeface="微软雅黑" pitchFamily="34" charset="-122"/>
                <a:ea typeface="微软雅黑" pitchFamily="34" charset="-122"/>
              </a:rPr>
              <a:t>/serialconf.xml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30" name="矩形 29"/>
          <p:cNvSpPr/>
          <p:nvPr/>
        </p:nvSpPr>
        <p:spPr>
          <a:xfrm>
            <a:off x="75258" y="2137471"/>
            <a:ext cx="8983016" cy="138499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java.util.Locale</a:t>
            </a:r>
            <a:r>
              <a:rPr lang="en-US" altLang="zh-CN" sz="1200" i="1" dirty="0">
                <a:latin typeface="微软雅黑" pitchFamily="34" charset="-122"/>
                <a:ea typeface="微软雅黑" pitchFamily="34" charset="-122"/>
              </a:rPr>
              <a:t>" magic="1" serial="</a:t>
            </a:r>
            <a:r>
              <a:rPr lang="en-US" altLang="zh-CN" sz="1200" i="1" dirty="0" err="1">
                <a:latin typeface="微软雅黑" pitchFamily="34" charset="-122"/>
                <a:ea typeface="微软雅黑" pitchFamily="34" charset="-122"/>
              </a:rPr>
              <a:t>org.frameworkset.soa.LocaleSerial</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&lt;</a:t>
            </a:r>
            <a:r>
              <a:rPr lang="en-US" altLang="zh-CN" sz="1200" dirty="0">
                <a:latin typeface="微软雅黑" pitchFamily="34" charset="-122"/>
                <a:ea typeface="微软雅黑" pitchFamily="34" charset="-122"/>
              </a:rPr>
              <a: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net.sf.jasperreports.engine.JasperPrint</a:t>
            </a:r>
            <a:r>
              <a:rPr lang="en-US" altLang="zh-CN" sz="1200" i="1" dirty="0">
                <a:latin typeface="微软雅黑" pitchFamily="34" charset="-122"/>
                <a:ea typeface="微软雅黑" pitchFamily="34" charset="-122"/>
              </a:rPr>
              <a:t>" magic="2" serial="</a:t>
            </a:r>
            <a:r>
              <a:rPr lang="en-US" altLang="zh-CN" sz="1200" i="1" dirty="0" err="1">
                <a:latin typeface="微软雅黑" pitchFamily="34" charset="-122"/>
                <a:ea typeface="微软雅黑" pitchFamily="34" charset="-122"/>
              </a:rPr>
              <a:t>org.frameworkset.soa.JDKSerial</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"com.frameworkset.platform.security.authentication.CheckCallBack$Attribute" magic="3"/&gt;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"com.frameworkset.platform.security.authentication.CheckCallBack" magic="4"/&gt;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com.frameworkset.platform.security.authentication.Credential</a:t>
            </a:r>
            <a:r>
              <a:rPr lang="en-US" altLang="zh-CN" sz="1200" i="1" dirty="0">
                <a:latin typeface="微软雅黑" pitchFamily="34" charset="-122"/>
                <a:ea typeface="微软雅黑" pitchFamily="34" charset="-122"/>
              </a:rPr>
              <a:t>" magic="5"/&gt;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"com.frameworkset.platform.security.authorization.AuthPrincipal" magic="6"/&gt; </a:t>
            </a:r>
            <a:r>
              <a:rPr lang="en-US" altLang="zh-CN" sz="1200" dirty="0">
                <a:latin typeface="微软雅黑" pitchFamily="34" charset="-122"/>
                <a:ea typeface="微软雅黑" pitchFamily="34" charset="-122"/>
              </a:rPr>
              <a:t>  </a:t>
            </a:r>
          </a:p>
          <a:p>
            <a:pPr>
              <a:defRPr/>
            </a:pPr>
            <a:endParaRPr lang="en-US" altLang="zh-CN" sz="1200"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24" name="双括号 23"/>
          <p:cNvSpPr/>
          <p:nvPr/>
        </p:nvSpPr>
        <p:spPr>
          <a:xfrm>
            <a:off x="1043608" y="4653136"/>
            <a:ext cx="7560840" cy="1368152"/>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a:defRPr/>
            </a:pPr>
            <a:r>
              <a:rPr lang="zh-CN" altLang="en-US" sz="1200" b="1" dirty="0" smtClean="0">
                <a:solidFill>
                  <a:srgbClr val="7030A0"/>
                </a:solidFill>
                <a:latin typeface="微软雅黑" pitchFamily="34" charset="-122"/>
                <a:ea typeface="微软雅黑" pitchFamily="34" charset="-122"/>
              </a:rPr>
              <a:t>序列化插件机制是序列化功能的一个辅助功能，通过序列化插件机制，可以达到以下目标：</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1.</a:t>
            </a:r>
            <a:r>
              <a:rPr lang="zh-CN" altLang="en-US" sz="1200" b="1" dirty="0" smtClean="0">
                <a:solidFill>
                  <a:srgbClr val="7030A0"/>
                </a:solidFill>
                <a:latin typeface="微软雅黑" pitchFamily="34" charset="-122"/>
                <a:ea typeface="微软雅黑" pitchFamily="34" charset="-122"/>
              </a:rPr>
              <a:t>自定义对象的序列化和反序列化行为</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2.</a:t>
            </a:r>
            <a:r>
              <a:rPr lang="zh-CN" altLang="en-US" sz="1200" b="1" dirty="0" smtClean="0">
                <a:solidFill>
                  <a:srgbClr val="7030A0"/>
                </a:solidFill>
                <a:latin typeface="微软雅黑" pitchFamily="34" charset="-122"/>
                <a:ea typeface="微软雅黑" pitchFamily="34" charset="-122"/>
              </a:rPr>
              <a:t>对序列化对象进行预处理</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3.</a:t>
            </a:r>
            <a:r>
              <a:rPr lang="zh-CN" altLang="en-US" sz="1200" b="1" dirty="0" smtClean="0">
                <a:solidFill>
                  <a:srgbClr val="7030A0"/>
                </a:solidFill>
                <a:latin typeface="微软雅黑" pitchFamily="34" charset="-122"/>
                <a:ea typeface="微软雅黑" pitchFamily="34" charset="-122"/>
              </a:rPr>
              <a:t>为类路径定义</a:t>
            </a:r>
            <a:r>
              <a:rPr lang="en-US" altLang="zh-CN" sz="1200" b="1" dirty="0" smtClean="0">
                <a:solidFill>
                  <a:srgbClr val="7030A0"/>
                </a:solidFill>
                <a:latin typeface="微软雅黑" pitchFamily="34" charset="-122"/>
                <a:ea typeface="微软雅黑" pitchFamily="34" charset="-122"/>
              </a:rPr>
              <a:t>magic</a:t>
            </a:r>
            <a:r>
              <a:rPr lang="zh-CN" altLang="en-US" sz="1200" b="1" dirty="0" smtClean="0">
                <a:solidFill>
                  <a:srgbClr val="7030A0"/>
                </a:solidFill>
                <a:latin typeface="微软雅黑" pitchFamily="34" charset="-122"/>
                <a:ea typeface="微软雅黑" pitchFamily="34" charset="-122"/>
              </a:rPr>
              <a:t>数字别名，降低序列化报文大小</a:t>
            </a:r>
            <a:endParaRPr lang="zh-CN" altLang="en-US" sz="12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995560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14</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179387" y="1700808"/>
            <a:ext cx="87852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latin typeface="微软雅黑" pitchFamily="34" charset="-122"/>
                <a:ea typeface="微软雅黑" pitchFamily="34" charset="-122"/>
              </a:rPr>
              <a:t>会话共享功能目前已经集成到以下系统：</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平台开发的系统</a:t>
            </a:r>
            <a:endParaRPr lang="en-US" altLang="zh-CN" dirty="0">
              <a:latin typeface="微软雅黑" pitchFamily="34" charset="-122"/>
              <a:ea typeface="微软雅黑" pitchFamily="34" charset="-122"/>
            </a:endParaRPr>
          </a:p>
          <a:p>
            <a:r>
              <a:rPr lang="en-US" altLang="zh-CN" dirty="0" smtClean="0">
                <a:solidFill>
                  <a:srgbClr val="0066FF"/>
                </a:solidFill>
                <a:latin typeface="微软雅黑" pitchFamily="34" charset="-122"/>
                <a:ea typeface="微软雅黑" pitchFamily="34" charset="-122"/>
              </a:rPr>
              <a:t>FMS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NMMS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ADM</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BSMIS</a:t>
            </a:r>
          </a:p>
          <a:p>
            <a:r>
              <a:rPr lang="en-US" altLang="zh-CN" dirty="0" smtClean="0">
                <a:solidFill>
                  <a:srgbClr val="0066FF"/>
                </a:solidFill>
                <a:latin typeface="微软雅黑" pitchFamily="34" charset="-122"/>
                <a:ea typeface="微软雅黑" pitchFamily="34" charset="-122"/>
              </a:rPr>
              <a:t>DSS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PDP</a:t>
            </a:r>
            <a:r>
              <a:rPr lang="zh-CN" altLang="en-US" dirty="0" smtClean="0">
                <a:solidFill>
                  <a:srgbClr val="0066FF"/>
                </a:solidFill>
                <a:latin typeface="微软雅黑" pitchFamily="34" charset="-122"/>
                <a:ea typeface="微软雅黑" pitchFamily="34" charset="-122"/>
              </a:rPr>
              <a:t>统一流程平台</a:t>
            </a:r>
            <a:r>
              <a:rPr lang="zh-CN" altLang="en-US" dirty="0">
                <a:solidFill>
                  <a:srgbClr val="0066FF"/>
                </a:solidFill>
                <a:latin typeface="微软雅黑" pitchFamily="34" charset="-122"/>
                <a:ea typeface="微软雅黑" pitchFamily="34" charset="-122"/>
              </a:rPr>
              <a:t> </a:t>
            </a:r>
            <a:endParaRPr lang="en-US" altLang="zh-CN" dirty="0" smtClean="0">
              <a:solidFill>
                <a:srgbClr val="0066FF"/>
              </a:solidFill>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非</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平台系统</a:t>
            </a:r>
            <a:endParaRPr lang="en-US" altLang="zh-CN" dirty="0" smtClean="0">
              <a:latin typeface="微软雅黑" pitchFamily="34" charset="-122"/>
              <a:ea typeface="微软雅黑" pitchFamily="34" charset="-122"/>
            </a:endParaRPr>
          </a:p>
          <a:p>
            <a:r>
              <a:rPr lang="en-US" altLang="zh-CN" dirty="0">
                <a:solidFill>
                  <a:srgbClr val="0066FF"/>
                </a:solidFill>
                <a:latin typeface="微软雅黑" pitchFamily="34" charset="-122"/>
                <a:ea typeface="微软雅黑" pitchFamily="34" charset="-122"/>
              </a:rPr>
              <a:t>HRM</a:t>
            </a:r>
            <a:r>
              <a:rPr lang="zh-CN" altLang="en-US" dirty="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GSP</a:t>
            </a:r>
          </a:p>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目前集成系统仅限于在开发环境和测试环境启用会话共享机制（以便验证会话共享机制在这些系统中是否工作正常）</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目前还没有搭建</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的生产环境，因此在生产环境中没有</a:t>
            </a:r>
            <a:r>
              <a:rPr lang="zh-CN" altLang="en-US" dirty="0">
                <a:latin typeface="微软雅黑" pitchFamily="34" charset="-122"/>
                <a:ea typeface="微软雅黑" pitchFamily="34" charset="-122"/>
              </a:rPr>
              <a:t>开启上述</a:t>
            </a:r>
            <a:r>
              <a:rPr lang="zh-CN" altLang="en-US" dirty="0" smtClean="0">
                <a:latin typeface="微软雅黑" pitchFamily="34" charset="-122"/>
                <a:ea typeface="微软雅黑" pitchFamily="34" charset="-122"/>
              </a:rPr>
              <a:t>应用</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会话共享机制。</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857241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应用构建部署</a:t>
            </a:r>
            <a:endParaRPr lang="zh-CN" altLang="en-US" dirty="0">
              <a:solidFill>
                <a:srgbClr val="000066"/>
              </a:solidFill>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15</a:t>
            </a:fld>
            <a:endParaRPr lang="zh-CN" altLang="en-US"/>
          </a:p>
        </p:txBody>
      </p:sp>
      <p:sp>
        <p:nvSpPr>
          <p:cNvPr id="29" name="矩形 28"/>
          <p:cNvSpPr/>
          <p:nvPr/>
        </p:nvSpPr>
        <p:spPr>
          <a:xfrm>
            <a:off x="4305300" y="2781300"/>
            <a:ext cx="2087563" cy="3148013"/>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2"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3" name="圆角矩形 3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8" name="TextBox 1"/>
          <p:cNvSpPr txBox="1">
            <a:spLocks noChangeArrowheads="1"/>
          </p:cNvSpPr>
          <p:nvPr/>
        </p:nvSpPr>
        <p:spPr bwMode="auto">
          <a:xfrm>
            <a:off x="463550" y="1612900"/>
            <a:ext cx="83169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采用会话共享的应用系统一般都会采用集群模式进行部署，商业的应用服务器部署集群应用非常麻烦，代价也非常高昂（采购商业套件，部署成本高，难度大），我们经过实践摸索，形成了一套高效廉价部署模式：</a:t>
            </a:r>
            <a:endParaRPr lang="en-US" altLang="zh-CN" dirty="0">
              <a:latin typeface="微软雅黑" pitchFamily="34" charset="-122"/>
              <a:ea typeface="微软雅黑" pitchFamily="34" charset="-122"/>
            </a:endParaRPr>
          </a:p>
          <a:p>
            <a:pPr eaLnBrk="1" hangingPunct="1"/>
            <a:r>
              <a:rPr lang="zh-CN" altLang="en-US" dirty="0">
                <a:solidFill>
                  <a:srgbClr val="00B050"/>
                </a:solidFill>
                <a:latin typeface="微软雅黑" pitchFamily="34" charset="-122"/>
                <a:ea typeface="微软雅黑" pitchFamily="34" charset="-122"/>
              </a:rPr>
              <a:t>基于</a:t>
            </a:r>
            <a:r>
              <a:rPr lang="en-US" altLang="zh-CN" dirty="0" err="1">
                <a:solidFill>
                  <a:srgbClr val="00B050"/>
                </a:solidFill>
                <a:latin typeface="微软雅黑" pitchFamily="34" charset="-122"/>
                <a:ea typeface="微软雅黑" pitchFamily="34" charset="-122"/>
              </a:rPr>
              <a:t>Hudson+svn+ant+tomcat+ssh+scp</a:t>
            </a:r>
            <a:r>
              <a:rPr lang="zh-CN" altLang="en-US" dirty="0">
                <a:solidFill>
                  <a:srgbClr val="00B050"/>
                </a:solidFill>
                <a:latin typeface="微软雅黑" pitchFamily="34" charset="-122"/>
                <a:ea typeface="微软雅黑" pitchFamily="34" charset="-122"/>
              </a:rPr>
              <a:t>（多</a:t>
            </a:r>
            <a:r>
              <a:rPr lang="en-US" altLang="zh-CN" dirty="0">
                <a:solidFill>
                  <a:srgbClr val="00B050"/>
                </a:solidFill>
                <a:latin typeface="微软雅黑" pitchFamily="34" charset="-122"/>
                <a:ea typeface="微软雅黑" pitchFamily="34" charset="-122"/>
              </a:rPr>
              <a:t>tomcat</a:t>
            </a:r>
            <a:r>
              <a:rPr lang="zh-CN" altLang="en-US" dirty="0">
                <a:solidFill>
                  <a:srgbClr val="00B050"/>
                </a:solidFill>
                <a:latin typeface="微软雅黑" pitchFamily="34" charset="-122"/>
                <a:ea typeface="微软雅黑" pitchFamily="34" charset="-122"/>
              </a:rPr>
              <a:t>服务器）的持续集成自动构建部署模式</a:t>
            </a:r>
          </a:p>
        </p:txBody>
      </p:sp>
      <p:sp>
        <p:nvSpPr>
          <p:cNvPr id="39" name="矩形 38"/>
          <p:cNvSpPr/>
          <p:nvPr/>
        </p:nvSpPr>
        <p:spPr>
          <a:xfrm>
            <a:off x="2000250" y="3263900"/>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err="1">
                <a:latin typeface="微软雅黑" pitchFamily="34" charset="-122"/>
                <a:ea typeface="微软雅黑" pitchFamily="34" charset="-122"/>
              </a:rPr>
              <a:t>Svn</a:t>
            </a:r>
            <a:r>
              <a:rPr lang="zh-CN" altLang="en-US" dirty="0">
                <a:latin typeface="微软雅黑" pitchFamily="34" charset="-122"/>
                <a:ea typeface="微软雅黑" pitchFamily="34" charset="-122"/>
              </a:rPr>
              <a:t>配置库</a:t>
            </a:r>
          </a:p>
        </p:txBody>
      </p:sp>
      <p:sp>
        <p:nvSpPr>
          <p:cNvPr id="40" name="矩形 39"/>
          <p:cNvSpPr/>
          <p:nvPr/>
        </p:nvSpPr>
        <p:spPr>
          <a:xfrm>
            <a:off x="2000250" y="4560888"/>
            <a:ext cx="1582738"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Hudson</a:t>
            </a:r>
            <a:r>
              <a:rPr lang="zh-CN" altLang="en-US" dirty="0">
                <a:latin typeface="微软雅黑" pitchFamily="34" charset="-122"/>
                <a:ea typeface="微软雅黑" pitchFamily="34" charset="-122"/>
              </a:rPr>
              <a:t>持续集成服务器</a:t>
            </a:r>
          </a:p>
        </p:txBody>
      </p:sp>
      <p:sp>
        <p:nvSpPr>
          <p:cNvPr id="41" name="矩形 40"/>
          <p:cNvSpPr/>
          <p:nvPr/>
        </p:nvSpPr>
        <p:spPr>
          <a:xfrm>
            <a:off x="6910388" y="37163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A</a:t>
            </a:r>
            <a:endParaRPr lang="zh-CN" altLang="en-US" dirty="0">
              <a:latin typeface="微软雅黑" pitchFamily="34" charset="-122"/>
              <a:ea typeface="微软雅黑" pitchFamily="34" charset="-122"/>
            </a:endParaRPr>
          </a:p>
        </p:txBody>
      </p:sp>
      <p:sp>
        <p:nvSpPr>
          <p:cNvPr id="42" name="矩形 41"/>
          <p:cNvSpPr/>
          <p:nvPr/>
        </p:nvSpPr>
        <p:spPr>
          <a:xfrm>
            <a:off x="6910388" y="44656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B</a:t>
            </a:r>
            <a:endParaRPr lang="zh-CN" altLang="en-US" dirty="0">
              <a:latin typeface="微软雅黑" pitchFamily="34" charset="-122"/>
              <a:ea typeface="微软雅黑" pitchFamily="34" charset="-122"/>
            </a:endParaRPr>
          </a:p>
        </p:txBody>
      </p:sp>
      <p:sp>
        <p:nvSpPr>
          <p:cNvPr id="43" name="矩形 42"/>
          <p:cNvSpPr/>
          <p:nvPr/>
        </p:nvSpPr>
        <p:spPr>
          <a:xfrm>
            <a:off x="6910388" y="5156200"/>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C</a:t>
            </a:r>
            <a:endParaRPr lang="zh-CN" altLang="en-US" dirty="0">
              <a:latin typeface="微软雅黑" pitchFamily="34" charset="-122"/>
              <a:ea typeface="微软雅黑" pitchFamily="34" charset="-122"/>
            </a:endParaRPr>
          </a:p>
        </p:txBody>
      </p:sp>
      <p:sp>
        <p:nvSpPr>
          <p:cNvPr id="44" name="椭圆 43"/>
          <p:cNvSpPr/>
          <p:nvPr/>
        </p:nvSpPr>
        <p:spPr>
          <a:xfrm>
            <a:off x="128588" y="4365625"/>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定时任务</a:t>
            </a:r>
          </a:p>
        </p:txBody>
      </p:sp>
      <p:sp>
        <p:nvSpPr>
          <p:cNvPr id="45" name="椭圆 44"/>
          <p:cNvSpPr/>
          <p:nvPr/>
        </p:nvSpPr>
        <p:spPr>
          <a:xfrm>
            <a:off x="128588" y="4978400"/>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手动构建</a:t>
            </a:r>
          </a:p>
        </p:txBody>
      </p:sp>
      <p:sp>
        <p:nvSpPr>
          <p:cNvPr id="46" name="下箭头 45"/>
          <p:cNvSpPr/>
          <p:nvPr/>
        </p:nvSpPr>
        <p:spPr>
          <a:xfrm>
            <a:off x="2289175" y="3835400"/>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下箭头 46"/>
          <p:cNvSpPr/>
          <p:nvPr/>
        </p:nvSpPr>
        <p:spPr>
          <a:xfrm>
            <a:off x="2819400" y="3813175"/>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8" name="横卷形 47"/>
          <p:cNvSpPr/>
          <p:nvPr/>
        </p:nvSpPr>
        <p:spPr>
          <a:xfrm>
            <a:off x="1308100" y="3819525"/>
            <a:ext cx="1081088" cy="361950"/>
          </a:xfrm>
          <a:prstGeom prst="horizontalScroll">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800" dirty="0">
                <a:latin typeface="微软雅黑" pitchFamily="34" charset="-122"/>
                <a:ea typeface="微软雅黑" pitchFamily="34" charset="-122"/>
              </a:rPr>
              <a:t>增量获取源码代码和</a:t>
            </a:r>
            <a:r>
              <a:rPr lang="en-US" altLang="zh-CN" sz="800" dirty="0">
                <a:latin typeface="微软雅黑" pitchFamily="34" charset="-122"/>
                <a:ea typeface="微软雅黑" pitchFamily="34" charset="-122"/>
              </a:rPr>
              <a:t>ant</a:t>
            </a:r>
            <a:r>
              <a:rPr lang="zh-CN" altLang="en-US" sz="800" dirty="0">
                <a:latin typeface="微软雅黑" pitchFamily="34" charset="-122"/>
                <a:ea typeface="微软雅黑" pitchFamily="34" charset="-122"/>
              </a:rPr>
              <a:t>构建脚本</a:t>
            </a:r>
          </a:p>
        </p:txBody>
      </p:sp>
      <p:sp>
        <p:nvSpPr>
          <p:cNvPr id="49" name="矩形 48"/>
          <p:cNvSpPr/>
          <p:nvPr/>
        </p:nvSpPr>
        <p:spPr>
          <a:xfrm>
            <a:off x="2028825" y="5424488"/>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Sonar</a:t>
            </a:r>
          </a:p>
          <a:p>
            <a:pPr algn="ctr">
              <a:defRPr/>
            </a:pPr>
            <a:r>
              <a:rPr lang="zh-CN" altLang="en-US" sz="1200" dirty="0">
                <a:latin typeface="微软雅黑" pitchFamily="34" charset="-122"/>
                <a:ea typeface="微软雅黑" pitchFamily="34" charset="-122"/>
              </a:rPr>
              <a:t>代码质量检测服务器</a:t>
            </a:r>
          </a:p>
        </p:txBody>
      </p:sp>
      <p:sp>
        <p:nvSpPr>
          <p:cNvPr id="50" name="下箭头 49"/>
          <p:cNvSpPr/>
          <p:nvPr/>
        </p:nvSpPr>
        <p:spPr>
          <a:xfrm>
            <a:off x="2559050" y="5118100"/>
            <a:ext cx="520700"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1" name="右箭头 50"/>
          <p:cNvSpPr/>
          <p:nvPr/>
        </p:nvSpPr>
        <p:spPr>
          <a:xfrm rot="795373">
            <a:off x="1254125" y="4532313"/>
            <a:ext cx="736600"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2" name="右箭头 51"/>
          <p:cNvSpPr/>
          <p:nvPr/>
        </p:nvSpPr>
        <p:spPr>
          <a:xfrm rot="21113505">
            <a:off x="1276350" y="4945063"/>
            <a:ext cx="671513"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3" name="矩形 52"/>
          <p:cNvSpPr/>
          <p:nvPr/>
        </p:nvSpPr>
        <p:spPr>
          <a:xfrm>
            <a:off x="4521200" y="3117850"/>
            <a:ext cx="1581150" cy="50323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Ant</a:t>
            </a:r>
            <a:r>
              <a:rPr lang="zh-CN" altLang="en-US" dirty="0">
                <a:latin typeface="微软雅黑" pitchFamily="34" charset="-122"/>
                <a:ea typeface="微软雅黑" pitchFamily="34" charset="-122"/>
              </a:rPr>
              <a:t>构建应用</a:t>
            </a:r>
          </a:p>
        </p:txBody>
      </p:sp>
      <p:sp>
        <p:nvSpPr>
          <p:cNvPr id="54" name="矩形 53"/>
          <p:cNvSpPr/>
          <p:nvPr/>
        </p:nvSpPr>
        <p:spPr>
          <a:xfrm>
            <a:off x="4521200" y="3852863"/>
            <a:ext cx="1582738" cy="44767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Stop Tomcat</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SSH</a:t>
            </a:r>
            <a:r>
              <a:rPr lang="zh-CN" altLang="en-US" sz="1200" dirty="0">
                <a:latin typeface="微软雅黑" pitchFamily="34" charset="-122"/>
                <a:ea typeface="微软雅黑" pitchFamily="34" charset="-122"/>
              </a:rPr>
              <a:t>）</a:t>
            </a:r>
          </a:p>
        </p:txBody>
      </p:sp>
      <p:sp>
        <p:nvSpPr>
          <p:cNvPr id="55" name="矩形 54"/>
          <p:cNvSpPr/>
          <p:nvPr/>
        </p:nvSpPr>
        <p:spPr>
          <a:xfrm>
            <a:off x="4521200" y="43005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远程清除临时文件</a:t>
            </a: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sp>
        <p:nvSpPr>
          <p:cNvPr id="56" name="矩形 55"/>
          <p:cNvSpPr/>
          <p:nvPr/>
        </p:nvSpPr>
        <p:spPr>
          <a:xfrm>
            <a:off x="4521200" y="4767263"/>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远程上传</a:t>
            </a:r>
            <a:r>
              <a:rPr lang="en-US" altLang="zh-CN" sz="1200" dirty="0">
                <a:latin typeface="微软雅黑" pitchFamily="34" charset="-122"/>
                <a:ea typeface="微软雅黑" pitchFamily="34" charset="-122"/>
              </a:rPr>
              <a:t>war</a:t>
            </a:r>
          </a:p>
          <a:p>
            <a:pPr algn="ctr">
              <a:defRPr/>
            </a:pPr>
            <a:r>
              <a:rPr lang="en-US" altLang="zh-CN" sz="1200" dirty="0">
                <a:latin typeface="微软雅黑" pitchFamily="34" charset="-122"/>
                <a:ea typeface="微软雅黑" pitchFamily="34" charset="-122"/>
              </a:rPr>
              <a:t>(SCP)</a:t>
            </a:r>
            <a:endParaRPr lang="zh-CN" altLang="en-US" sz="1200" dirty="0">
              <a:latin typeface="微软雅黑" pitchFamily="34" charset="-122"/>
              <a:ea typeface="微软雅黑" pitchFamily="34" charset="-122"/>
            </a:endParaRPr>
          </a:p>
        </p:txBody>
      </p:sp>
      <p:sp>
        <p:nvSpPr>
          <p:cNvPr id="57" name="矩形 56"/>
          <p:cNvSpPr/>
          <p:nvPr/>
        </p:nvSpPr>
        <p:spPr>
          <a:xfrm>
            <a:off x="4521200" y="52022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Start Tomcat</a:t>
            </a:r>
          </a:p>
          <a:p>
            <a:pPr algn="ctr">
              <a:defRPr/>
            </a:pP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cxnSp>
        <p:nvCxnSpPr>
          <p:cNvPr id="58" name="直接箭头连接符 57"/>
          <p:cNvCxnSpPr/>
          <p:nvPr/>
        </p:nvCxnSpPr>
        <p:spPr>
          <a:xfrm>
            <a:off x="6392863" y="4076700"/>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9" name="直接箭头连接符 58"/>
          <p:cNvCxnSpPr/>
          <p:nvPr/>
        </p:nvCxnSpPr>
        <p:spPr>
          <a:xfrm>
            <a:off x="6392863" y="4675188"/>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p:nvPr/>
        </p:nvCxnSpPr>
        <p:spPr>
          <a:xfrm>
            <a:off x="6392863" y="5426075"/>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1" name="直接箭头连接符 60"/>
          <p:cNvCxnSpPr>
            <a:endCxn id="53" idx="1"/>
          </p:cNvCxnSpPr>
          <p:nvPr/>
        </p:nvCxnSpPr>
        <p:spPr>
          <a:xfrm flipV="1">
            <a:off x="3582988" y="3370263"/>
            <a:ext cx="938212" cy="144303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直接箭头连接符 61"/>
          <p:cNvCxnSpPr>
            <a:stCxn id="40" idx="3"/>
          </p:cNvCxnSpPr>
          <p:nvPr/>
        </p:nvCxnSpPr>
        <p:spPr>
          <a:xfrm>
            <a:off x="3582988" y="4813300"/>
            <a:ext cx="938212"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3" name="八角星 62"/>
          <p:cNvSpPr/>
          <p:nvPr/>
        </p:nvSpPr>
        <p:spPr>
          <a:xfrm>
            <a:off x="6557963" y="3852863"/>
            <a:ext cx="103187"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1</a:t>
            </a:r>
            <a:endParaRPr lang="zh-CN" altLang="en-US" sz="1200" dirty="0">
              <a:latin typeface="微软雅黑" pitchFamily="34" charset="-122"/>
              <a:ea typeface="微软雅黑" pitchFamily="34" charset="-122"/>
            </a:endParaRPr>
          </a:p>
        </p:txBody>
      </p:sp>
      <p:sp>
        <p:nvSpPr>
          <p:cNvPr id="64" name="八角星 63"/>
          <p:cNvSpPr/>
          <p:nvPr/>
        </p:nvSpPr>
        <p:spPr>
          <a:xfrm>
            <a:off x="6557963" y="4486275"/>
            <a:ext cx="103187" cy="147638"/>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2</a:t>
            </a:r>
            <a:endParaRPr lang="zh-CN" altLang="en-US" sz="1200" dirty="0">
              <a:latin typeface="微软雅黑" pitchFamily="34" charset="-122"/>
              <a:ea typeface="微软雅黑" pitchFamily="34" charset="-122"/>
            </a:endParaRPr>
          </a:p>
        </p:txBody>
      </p:sp>
      <p:sp>
        <p:nvSpPr>
          <p:cNvPr id="65" name="八角星 64"/>
          <p:cNvSpPr/>
          <p:nvPr/>
        </p:nvSpPr>
        <p:spPr>
          <a:xfrm>
            <a:off x="6534150" y="5218113"/>
            <a:ext cx="101600"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3</a:t>
            </a:r>
            <a:endParaRPr lang="zh-CN" altLang="en-US" sz="1200" dirty="0">
              <a:latin typeface="微软雅黑" pitchFamily="34" charset="-122"/>
              <a:ea typeface="微软雅黑" pitchFamily="34" charset="-122"/>
            </a:endParaRPr>
          </a:p>
        </p:txBody>
      </p:sp>
      <p:sp>
        <p:nvSpPr>
          <p:cNvPr id="66" name="TextBox 65"/>
          <p:cNvSpPr txBox="1"/>
          <p:nvPr/>
        </p:nvSpPr>
        <p:spPr>
          <a:xfrm>
            <a:off x="411163" y="6021388"/>
            <a:ext cx="8286750" cy="400050"/>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pPr>
              <a:defRPr/>
            </a:pPr>
            <a:r>
              <a:rPr lang="zh-CN" altLang="en-US" sz="1000" dirty="0">
                <a:latin typeface="微软雅黑" pitchFamily="34" charset="-122"/>
                <a:ea typeface="微软雅黑" pitchFamily="34" charset="-122"/>
              </a:rPr>
              <a:t>说明：按先后顺序将应用部署到应用服务器，只停用正在部署应用的</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服务器，部署完毕后立即启动</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，完成后再依次将应用部署其他应用服务器，这样保证部署过程中其他服务器仍然保持工作状态，达到无停机部署和升级应用的目标。</a:t>
            </a:r>
          </a:p>
        </p:txBody>
      </p:sp>
      <p:sp>
        <p:nvSpPr>
          <p:cNvPr id="67" name="下箭头 66"/>
          <p:cNvSpPr/>
          <p:nvPr/>
        </p:nvSpPr>
        <p:spPr>
          <a:xfrm>
            <a:off x="5022850" y="3590925"/>
            <a:ext cx="522288"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69" name="五边形 68"/>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0" name="燕尾形 69"/>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71" name="燕尾形 70"/>
          <p:cNvSpPr/>
          <p:nvPr/>
        </p:nvSpPr>
        <p:spPr bwMode="auto">
          <a:xfrm>
            <a:off x="5652120" y="692150"/>
            <a:ext cx="1741488"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应用部署</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72" name="燕尾形 71"/>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3" name="燕尾形 72"/>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4" name="燕尾形 73"/>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44119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endParaRPr lang="zh-CN" altLang="en-US" dirty="0"/>
          </a:p>
        </p:txBody>
      </p:sp>
      <p:sp>
        <p:nvSpPr>
          <p:cNvPr id="3" name="页脚占位符 2"/>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16</a:t>
            </a:fld>
            <a:endParaRPr lang="zh-CN" altLang="en-US" dirty="0"/>
          </a:p>
        </p:txBody>
      </p:sp>
      <p:sp>
        <p:nvSpPr>
          <p:cNvPr id="18"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9"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0" name="圆角矩形 19"/>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6" name="TextBox 1"/>
          <p:cNvSpPr txBox="1">
            <a:spLocks noChangeArrowheads="1"/>
          </p:cNvSpPr>
          <p:nvPr/>
        </p:nvSpPr>
        <p:spPr bwMode="auto">
          <a:xfrm>
            <a:off x="7938" y="1557338"/>
            <a:ext cx="456406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管理测试环境访问地址：</a:t>
            </a:r>
            <a:endParaRPr lang="en-US" altLang="zh-CN" dirty="0">
              <a:latin typeface="微软雅黑" pitchFamily="34" charset="-122"/>
              <a:ea typeface="微软雅黑" pitchFamily="34" charset="-122"/>
            </a:endParaRPr>
          </a:p>
          <a:p>
            <a:pPr eaLnBrk="1" hangingPunct="1"/>
            <a:r>
              <a:rPr lang="en-US" altLang="zh-CN" dirty="0">
                <a:latin typeface="微软雅黑" pitchFamily="34" charset="-122"/>
                <a:ea typeface="微软雅黑" pitchFamily="34" charset="-122"/>
                <a:hlinkClick r:id="rId2"/>
              </a:rPr>
              <a:t>http://10.0.15.222:81/SanyPDP/login.jsp</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访问账号口令：</a:t>
            </a:r>
            <a:r>
              <a:rPr lang="en-US" altLang="zh-CN" dirty="0">
                <a:latin typeface="微软雅黑" pitchFamily="34" charset="-122"/>
                <a:ea typeface="微软雅黑" pitchFamily="34" charset="-122"/>
              </a:rPr>
              <a:t>admin/123456</a:t>
            </a:r>
          </a:p>
          <a:p>
            <a:pPr eaLnBrk="1" hangingPunct="1"/>
            <a:r>
              <a:rPr lang="zh-CN" altLang="en-US" dirty="0">
                <a:latin typeface="微软雅黑" pitchFamily="34" charset="-122"/>
                <a:ea typeface="微软雅黑" pitchFamily="34" charset="-122"/>
              </a:rPr>
              <a:t>登录后进入</a:t>
            </a:r>
            <a:r>
              <a:rPr lang="zh-CN" altLang="en-US" b="1" dirty="0">
                <a:solidFill>
                  <a:srgbClr val="7030A0"/>
                </a:solidFill>
                <a:latin typeface="微软雅黑" pitchFamily="34" charset="-122"/>
                <a:ea typeface="微软雅黑" pitchFamily="34" charset="-122"/>
              </a:rPr>
              <a:t>系统管理</a:t>
            </a:r>
            <a:r>
              <a:rPr lang="en-US" altLang="zh-CN" b="1" dirty="0">
                <a:solidFill>
                  <a:srgbClr val="7030A0"/>
                </a:solidFill>
                <a:latin typeface="微软雅黑" pitchFamily="34" charset="-122"/>
                <a:ea typeface="微软雅黑" pitchFamily="34" charset="-122"/>
              </a:rPr>
              <a:t>-session</a:t>
            </a:r>
            <a:r>
              <a:rPr lang="zh-CN" altLang="en-US" b="1" dirty="0">
                <a:solidFill>
                  <a:srgbClr val="7030A0"/>
                </a:solidFill>
                <a:latin typeface="微软雅黑" pitchFamily="34" charset="-122"/>
                <a:ea typeface="微软雅黑" pitchFamily="34" charset="-122"/>
              </a:rPr>
              <a:t>管理</a:t>
            </a:r>
            <a:r>
              <a:rPr lang="zh-CN" altLang="en-US" dirty="0">
                <a:latin typeface="微软雅黑" pitchFamily="34" charset="-122"/>
                <a:ea typeface="微软雅黑" pitchFamily="34" charset="-122"/>
              </a:rPr>
              <a:t>菜单</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即可查看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切记：不要随意操作</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建议：在火狐或者</a:t>
            </a:r>
            <a:r>
              <a:rPr lang="en-US" altLang="zh-CN" dirty="0">
                <a:latin typeface="微软雅黑" pitchFamily="34" charset="-122"/>
                <a:ea typeface="微软雅黑" pitchFamily="34" charset="-122"/>
              </a:rPr>
              <a:t>chrome</a:t>
            </a:r>
            <a:r>
              <a:rPr lang="zh-CN" altLang="en-US" dirty="0">
                <a:latin typeface="微软雅黑" pitchFamily="34" charset="-122"/>
                <a:ea typeface="微软雅黑" pitchFamily="34" charset="-122"/>
              </a:rPr>
              <a:t>中查看</a:t>
            </a:r>
            <a:r>
              <a:rPr lang="en-US" altLang="zh-CN" dirty="0">
                <a:latin typeface="微软雅黑" pitchFamily="34" charset="-122"/>
                <a:ea typeface="微软雅黑" pitchFamily="34" charset="-122"/>
              </a:rPr>
              <a:t>  session</a:t>
            </a:r>
            <a:r>
              <a:rPr lang="zh-CN" altLang="en-US" dirty="0">
                <a:latin typeface="微软雅黑" pitchFamily="34" charset="-122"/>
                <a:ea typeface="微软雅黑" pitchFamily="34" charset="-122"/>
              </a:rPr>
              <a:t>详细信息</a:t>
            </a:r>
          </a:p>
        </p:txBody>
      </p:sp>
      <p:pic>
        <p:nvPicPr>
          <p:cNvPr id="2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060575"/>
            <a:ext cx="4320481"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8" name="燕尾形 2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9" name="燕尾形 2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0" name="燕尾形 2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440991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3" name="页脚占位符 2"/>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17</a:t>
            </a:fld>
            <a:endParaRPr lang="zh-CN" altLang="en-US" dirty="0"/>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pic>
        <p:nvPicPr>
          <p:cNvPr id="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1844675"/>
            <a:ext cx="8951788"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sp>
        <p:nvSpPr>
          <p:cNvPr id="21" name="五边形 20"/>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2" name="燕尾形 21"/>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3" name="燕尾形 22"/>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4" name="燕尾形 23"/>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5" name="燕尾形 24"/>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6" name="燕尾形 25"/>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660527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18</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0"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1" name="圆角矩形 70"/>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77"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pic>
        <p:nvPicPr>
          <p:cNvPr id="7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1892300"/>
            <a:ext cx="8881938" cy="406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9" name="燕尾形 1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178982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19</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6"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7" name="圆角矩形 16"/>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TextBox 1"/>
          <p:cNvSpPr txBox="1">
            <a:spLocks noChangeArrowheads="1"/>
          </p:cNvSpPr>
          <p:nvPr/>
        </p:nvSpPr>
        <p:spPr bwMode="auto">
          <a:xfrm>
            <a:off x="128588" y="1489075"/>
            <a:ext cx="89079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zh-CN" altLang="en-US" dirty="0">
                <a:latin typeface="微软雅黑" pitchFamily="34" charset="-122"/>
                <a:ea typeface="微软雅黑" pitchFamily="34" charset="-122"/>
              </a:rPr>
              <a:t>正常切换集群节点演示，用户访问请求均衡负载到各集群节点，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监控会话统计结果，可以看出在线用户请求被平均分发到各集群节点，没有发生因切换节点而导致用户退出系统，</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3663"/>
            <a:ext cx="9108504"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65625"/>
            <a:ext cx="91440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五边形 2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7" name="燕尾形 2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8" name="燕尾形 2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9" name="燕尾形 28"/>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0" name="燕尾形 29"/>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1" name="燕尾形 3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282088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信息化创造价值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8" name="图示 7"/>
          <p:cNvGraphicFramePr/>
          <p:nvPr>
            <p:extLst>
              <p:ext uri="{D42A27DB-BD31-4B8C-83A1-F6EECF244321}">
                <p14:modId xmlns:p14="http://schemas.microsoft.com/office/powerpoint/2010/main" val="263789076"/>
              </p:ext>
            </p:extLst>
          </p:nvPr>
        </p:nvGraphicFramePr>
        <p:xfrm>
          <a:off x="2095500" y="1071563"/>
          <a:ext cx="5075238" cy="461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a:spLocks/>
          </p:cNvSpPr>
          <p:nvPr/>
        </p:nvSpPr>
        <p:spPr>
          <a:xfrm>
            <a:off x="1282700" y="0"/>
            <a:ext cx="8513763" cy="571500"/>
          </a:xfrm>
          <a:prstGeom prst="rect">
            <a:avLst/>
          </a:prstGeom>
        </p:spPr>
        <p:txBody>
          <a:bodyPr anchor="t"/>
          <a:lstStyle>
            <a:lvl1pPr algn="l" defTabSz="914400" rtl="0" eaLnBrk="1" latinLnBrk="0" hangingPunct="1">
              <a:lnSpc>
                <a:spcPts val="2700"/>
              </a:lnSpc>
              <a:spcBef>
                <a:spcPct val="0"/>
              </a:spcBef>
              <a:buNone/>
              <a:defRPr lang="zh-CN" altLang="en-US" sz="2000" b="0" kern="1200">
                <a:solidFill>
                  <a:schemeClr val="tx1"/>
                </a:solidFill>
                <a:latin typeface="微软雅黑" pitchFamily="34" charset="-122"/>
                <a:ea typeface="微软雅黑" pitchFamily="34" charset="-122"/>
                <a:cs typeface="+mj-cs"/>
              </a:defRPr>
            </a:lvl1pPr>
          </a:lstStyle>
          <a:p>
            <a:endParaRPr lang="zh-CN" altLang="en-US" sz="3200" dirty="0" smtClean="0"/>
          </a:p>
        </p:txBody>
      </p:sp>
      <p:sp>
        <p:nvSpPr>
          <p:cNvPr id="3" name="标题 2"/>
          <p:cNvSpPr>
            <a:spLocks noGrp="1"/>
          </p:cNvSpPr>
          <p:nvPr>
            <p:ph type="title"/>
          </p:nvPr>
        </p:nvSpPr>
        <p:spPr>
          <a:xfrm>
            <a:off x="-12923" y="269032"/>
            <a:ext cx="7653536" cy="490066"/>
          </a:xfrm>
        </p:spPr>
        <p:txBody>
          <a:bodyPr/>
          <a:lstStyle/>
          <a:p>
            <a:r>
              <a:rPr lang="zh-CN" altLang="en-US" dirty="0" smtClean="0"/>
              <a:t>大纲</a:t>
            </a:r>
            <a:endParaRPr lang="zh-CN" altLang="en-US" dirty="0"/>
          </a:p>
        </p:txBody>
      </p:sp>
    </p:spTree>
    <p:extLst>
      <p:ext uri="{BB962C8B-B14F-4D97-AF65-F5344CB8AC3E}">
        <p14:creationId xmlns:p14="http://schemas.microsoft.com/office/powerpoint/2010/main" val="2371293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20</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4" name="TextBox 1"/>
          <p:cNvSpPr txBox="1">
            <a:spLocks noChangeArrowheads="1"/>
          </p:cNvSpPr>
          <p:nvPr/>
        </p:nvSpPr>
        <p:spPr bwMode="auto">
          <a:xfrm>
            <a:off x="128588" y="1489075"/>
            <a:ext cx="89799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3</a:t>
            </a:r>
            <a:r>
              <a:rPr lang="zh-CN" altLang="en-US" b="1" dirty="0">
                <a:latin typeface="微软雅黑" pitchFamily="34" charset="-122"/>
                <a:ea typeface="微软雅黑" pitchFamily="34" charset="-122"/>
              </a:rPr>
              <a:t>：故障</a:t>
            </a:r>
            <a:r>
              <a:rPr lang="zh-CN" altLang="en-US" dirty="0">
                <a:latin typeface="微软雅黑" pitchFamily="34" charset="-122"/>
                <a:ea typeface="微软雅黑" pitchFamily="34" charset="-122"/>
              </a:rPr>
              <a:t>切换集群节点演示，用户访问请求均衡负载到各有效集群节点，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用户登录系统，先后访问两次系统主页，第一次三台服务都正常，第二次停用其中一台，对比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监控会话统计结果，可以看出在线用户请求被平均分发到有效集群节点，没有发生因故障切换节点而导致用户退出系统，宕机情况下，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63019"/>
            <a:ext cx="9108504"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741887"/>
            <a:ext cx="9108504"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五边形 16"/>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8" name="燕尾形 1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9" name="燕尾形 1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1" name="燕尾形 20"/>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2" name="燕尾形 2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471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65323"/>
            <a:ext cx="7653536" cy="490066"/>
          </a:xfrm>
        </p:spPr>
        <p:txBody>
          <a:bodyPr/>
          <a:lstStyle/>
          <a:p>
            <a:pPr eaLnBrk="0" hangingPunct="0">
              <a:spcBef>
                <a:spcPct val="25000"/>
              </a:spcBef>
            </a:pPr>
            <a:r>
              <a:rPr lang="zh-CN" altLang="en-US" dirty="0" smtClean="0">
                <a:cs typeface="Arial Unicode MS" pitchFamily="34" charset="-122"/>
              </a:rPr>
              <a:t>领导决策</a:t>
            </a:r>
            <a:endParaRPr lang="zh-CN" altLang="en-US" dirty="0">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21</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34" name="TextBox 1"/>
          <p:cNvSpPr txBox="1">
            <a:spLocks noChangeArrowheads="1"/>
          </p:cNvSpPr>
          <p:nvPr/>
        </p:nvSpPr>
        <p:spPr bwMode="auto">
          <a:xfrm>
            <a:off x="251520" y="1268760"/>
            <a:ext cx="8979916"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b="1"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经过一段的时间的用户验证测试以及压力</a:t>
            </a:r>
            <a:r>
              <a:rPr lang="zh-CN" altLang="en-US" dirty="0">
                <a:latin typeface="微软雅黑" pitchFamily="34" charset="-122"/>
                <a:ea typeface="微软雅黑" pitchFamily="34" charset="-122"/>
              </a:rPr>
              <a:t>测试，会话</a:t>
            </a:r>
            <a:r>
              <a:rPr lang="zh-CN" altLang="en-US" dirty="0" smtClean="0">
                <a:latin typeface="微软雅黑" pitchFamily="34" charset="-122"/>
                <a:ea typeface="微软雅黑" pitchFamily="34" charset="-122"/>
              </a:rPr>
              <a:t>共享的性能和可用性以及安全性基本满足应用系统会话共享要求。可完全兼容容器提供的会话管理功能，完全支持集群环境下应用系统请求平均分配负载及故障切换容灾要求。</a:t>
            </a:r>
            <a:endParaRPr lang="en-US" altLang="zh-CN"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en-US" altLang="zh-CN" b="1" dirty="0">
                <a:solidFill>
                  <a:srgbClr val="FF0000"/>
                </a:solidFill>
                <a:latin typeface="微软雅黑" pitchFamily="34" charset="-122"/>
                <a:ea typeface="微软雅黑" pitchFamily="34" charset="-122"/>
              </a:rPr>
              <a:t>1</a:t>
            </a:r>
            <a:r>
              <a:rPr lang="zh-CN" altLang="en-US" b="1" dirty="0">
                <a:solidFill>
                  <a:srgbClr val="FF0000"/>
                </a:solidFill>
                <a:latin typeface="微软雅黑" pitchFamily="34" charset="-122"/>
                <a:ea typeface="微软雅黑" pitchFamily="34" charset="-122"/>
              </a:rPr>
              <a:t>、部署方案是否可行？采用</a:t>
            </a:r>
            <a:r>
              <a:rPr lang="en-US" altLang="zh-CN" b="1" dirty="0" err="1">
                <a:solidFill>
                  <a:srgbClr val="FF0000"/>
                </a:solidFill>
                <a:latin typeface="微软雅黑" pitchFamily="34" charset="-122"/>
                <a:ea typeface="微软雅黑" pitchFamily="34" charset="-122"/>
              </a:rPr>
              <a:t>mongodb</a:t>
            </a:r>
            <a:r>
              <a:rPr lang="zh-CN" altLang="en-US" b="1" dirty="0">
                <a:solidFill>
                  <a:srgbClr val="FF0000"/>
                </a:solidFill>
                <a:latin typeface="微软雅黑" pitchFamily="34" charset="-122"/>
                <a:ea typeface="微软雅黑" pitchFamily="34" charset="-122"/>
              </a:rPr>
              <a:t>存储会话数据，共需三台虚拟机（</a:t>
            </a:r>
            <a:r>
              <a:rPr lang="zh-CN" altLang="en-US" b="1" dirty="0" smtClean="0">
                <a:solidFill>
                  <a:srgbClr val="FF0000"/>
                </a:solidFill>
                <a:latin typeface="微软雅黑" pitchFamily="34" charset="-122"/>
                <a:ea typeface="微软雅黑" pitchFamily="34" charset="-122"/>
              </a:rPr>
              <a:t>内存</a:t>
            </a:r>
            <a:r>
              <a:rPr lang="en-US" altLang="zh-CN" b="1" dirty="0">
                <a:solidFill>
                  <a:srgbClr val="FF0000"/>
                </a:solidFill>
                <a:latin typeface="微软雅黑" pitchFamily="34" charset="-122"/>
                <a:ea typeface="微软雅黑" pitchFamily="34" charset="-122"/>
              </a:rPr>
              <a:t>8</a:t>
            </a:r>
            <a:r>
              <a:rPr lang="en-US" altLang="zh-CN" b="1" dirty="0" smtClean="0">
                <a:solidFill>
                  <a:srgbClr val="FF0000"/>
                </a:solidFill>
                <a:latin typeface="微软雅黑" pitchFamily="34" charset="-122"/>
                <a:ea typeface="微软雅黑" pitchFamily="34" charset="-122"/>
              </a:rPr>
              <a:t>G,4CPU</a:t>
            </a:r>
            <a:r>
              <a:rPr lang="en-US" altLang="zh-CN" b="1" dirty="0">
                <a:solidFill>
                  <a:srgbClr val="FF0000"/>
                </a:solidFill>
                <a:latin typeface="微软雅黑" pitchFamily="34" charset="-122"/>
                <a:ea typeface="微软雅黑" pitchFamily="34" charset="-122"/>
              </a:rPr>
              <a:t>,</a:t>
            </a:r>
            <a:r>
              <a:rPr lang="zh-CN" altLang="en-US" b="1" dirty="0" smtClean="0">
                <a:solidFill>
                  <a:srgbClr val="FF0000"/>
                </a:solidFill>
                <a:latin typeface="微软雅黑" pitchFamily="34" charset="-122"/>
                <a:ea typeface="微软雅黑" pitchFamily="34" charset="-122"/>
              </a:rPr>
              <a:t>硬盘</a:t>
            </a:r>
            <a:r>
              <a:rPr lang="en-US" altLang="zh-CN" b="1" dirty="0" smtClean="0">
                <a:solidFill>
                  <a:srgbClr val="FF0000"/>
                </a:solidFill>
                <a:latin typeface="微软雅黑" pitchFamily="34" charset="-122"/>
                <a:ea typeface="微软雅黑" pitchFamily="34" charset="-122"/>
              </a:rPr>
              <a:t>80G</a:t>
            </a:r>
            <a:r>
              <a:rPr lang="zh-CN" altLang="en-US" b="1" dirty="0">
                <a:solidFill>
                  <a:srgbClr val="FF0000"/>
                </a:solidFill>
                <a:latin typeface="微软雅黑" pitchFamily="34" charset="-122"/>
                <a:ea typeface="微软雅黑" pitchFamily="34" charset="-122"/>
              </a:rPr>
              <a:t>）。</a:t>
            </a:r>
          </a:p>
        </p:txBody>
      </p:sp>
      <p:sp>
        <p:nvSpPr>
          <p:cNvPr id="5" name="矩形 4"/>
          <p:cNvSpPr/>
          <p:nvPr/>
        </p:nvSpPr>
        <p:spPr>
          <a:xfrm>
            <a:off x="1115616" y="3734854"/>
            <a:ext cx="5360763" cy="369332"/>
          </a:xfrm>
          <a:prstGeom prst="rect">
            <a:avLst/>
          </a:prstGeom>
        </p:spPr>
        <p:txBody>
          <a:bodyPr wrap="none">
            <a:spAutoFit/>
          </a:bodyPr>
          <a:lstStyle/>
          <a:p>
            <a:r>
              <a:rPr lang="en-US" altLang="zh-CN" b="1" dirty="0" smtClean="0">
                <a:solidFill>
                  <a:srgbClr val="FF0000"/>
                </a:solidFill>
                <a:latin typeface="微软雅黑" pitchFamily="34" charset="-122"/>
                <a:ea typeface="微软雅黑" pitchFamily="34" charset="-122"/>
              </a:rPr>
              <a:t>2</a:t>
            </a:r>
            <a:r>
              <a:rPr lang="zh-CN" altLang="en-US" b="1" dirty="0" smtClean="0">
                <a:solidFill>
                  <a:srgbClr val="FF0000"/>
                </a:solidFill>
                <a:latin typeface="微软雅黑" pitchFamily="34" charset="-122"/>
                <a:ea typeface="微软雅黑" pitchFamily="34" charset="-122"/>
              </a:rPr>
              <a:t>、是否同意在 </a:t>
            </a:r>
            <a:r>
              <a:rPr lang="en-US" altLang="zh-CN" b="1" dirty="0" smtClean="0">
                <a:solidFill>
                  <a:srgbClr val="FF0000"/>
                </a:solidFill>
                <a:latin typeface="微软雅黑" pitchFamily="34" charset="-122"/>
                <a:ea typeface="微软雅黑" pitchFamily="34" charset="-122"/>
              </a:rPr>
              <a:t>NMMS</a:t>
            </a:r>
            <a:r>
              <a:rPr lang="zh-CN" altLang="en-US" b="1" dirty="0">
                <a:solidFill>
                  <a:srgbClr val="FF0000"/>
                </a:solidFill>
                <a:latin typeface="微软雅黑" pitchFamily="34" charset="-122"/>
                <a:ea typeface="微软雅黑" pitchFamily="34" charset="-122"/>
              </a:rPr>
              <a:t>，</a:t>
            </a:r>
            <a:r>
              <a:rPr lang="en-US" altLang="zh-CN" b="1" dirty="0" smtClean="0">
                <a:solidFill>
                  <a:srgbClr val="FF0000"/>
                </a:solidFill>
                <a:latin typeface="微软雅黑" pitchFamily="34" charset="-122"/>
                <a:ea typeface="微软雅黑" pitchFamily="34" charset="-122"/>
              </a:rPr>
              <a:t>ADM, HRM </a:t>
            </a:r>
            <a:r>
              <a:rPr lang="zh-CN" altLang="en-US" b="1" dirty="0" smtClean="0">
                <a:solidFill>
                  <a:srgbClr val="FF0000"/>
                </a:solidFill>
                <a:latin typeface="微软雅黑" pitchFamily="34" charset="-122"/>
                <a:ea typeface="微软雅黑" pitchFamily="34" charset="-122"/>
              </a:rPr>
              <a:t>试点使用</a:t>
            </a:r>
            <a:r>
              <a:rPr lang="zh-CN" altLang="en-US" b="1" dirty="0">
                <a:solidFill>
                  <a:srgbClr val="FF0000"/>
                </a:solidFill>
                <a:latin typeface="微软雅黑" pitchFamily="34" charset="-122"/>
                <a:ea typeface="微软雅黑" pitchFamily="34" charset="-122"/>
              </a:rPr>
              <a:t>？</a:t>
            </a:r>
            <a:endParaRPr lang="zh-CN" altLang="en-US" b="1" dirty="0">
              <a:solidFill>
                <a:srgbClr val="FF0000"/>
              </a:solidFill>
            </a:endParaRPr>
          </a:p>
        </p:txBody>
      </p:sp>
    </p:spTree>
    <p:extLst>
      <p:ext uri="{BB962C8B-B14F-4D97-AF65-F5344CB8AC3E}">
        <p14:creationId xmlns:p14="http://schemas.microsoft.com/office/powerpoint/2010/main" val="4144754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420888"/>
            <a:ext cx="7772400" cy="1154559"/>
          </a:xfrm>
        </p:spPr>
        <p:txBody>
          <a:bodyPr>
            <a:normAutofit/>
          </a:bodyPr>
          <a:lstStyle/>
          <a:p>
            <a:r>
              <a:rPr kumimoji="1" lang="en-US" altLang="zh-CN" sz="3200" dirty="0">
                <a:latin typeface="Arial Black" pitchFamily="34" charset="0"/>
                <a:ea typeface="Arial Unicode MS" pitchFamily="34" charset="-122"/>
                <a:cs typeface="Arial Unicode MS" pitchFamily="34" charset="-122"/>
              </a:rPr>
              <a:t>Thanks for your attention!</a:t>
            </a:r>
            <a:br>
              <a:rPr kumimoji="1" lang="en-US" altLang="zh-CN" sz="3200" dirty="0">
                <a:latin typeface="Arial Black" pitchFamily="34" charset="0"/>
                <a:ea typeface="Arial Unicode MS" pitchFamily="34" charset="-122"/>
                <a:cs typeface="Arial Unicode MS" pitchFamily="34" charset="-122"/>
              </a:rPr>
            </a:br>
            <a:endParaRPr lang="zh-CN" altLang="en-US" sz="3200" dirty="0">
              <a:latin typeface="Arial Black" pitchFamily="34" charset="0"/>
            </a:endParaRPr>
          </a:p>
        </p:txBody>
      </p:sp>
      <p:sp>
        <p:nvSpPr>
          <p:cNvPr id="5"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a:latin typeface="微软雅黑" pitchFamily="34" charset="-122"/>
                <a:ea typeface="微软雅黑" pitchFamily="34" charset="-122"/>
                <a:cs typeface="+mn-cs"/>
              </a:rPr>
              <a:t>2013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
        <p:nvSpPr>
          <p:cNvPr id="7" name="标题 3"/>
          <p:cNvSpPr txBox="1">
            <a:spLocks/>
          </p:cNvSpPr>
          <p:nvPr/>
        </p:nvSpPr>
        <p:spPr>
          <a:xfrm>
            <a:off x="723900" y="3933056"/>
            <a:ext cx="8420100" cy="1327149"/>
          </a:xfrm>
          <a:prstGeom prst="rect">
            <a:avLst/>
          </a:prstGeom>
          <a:ln>
            <a:miter lim="800000"/>
            <a:headEnd/>
            <a:tailEnd/>
          </a:ln>
          <a:extLst/>
        </p:spPr>
        <p:txBody>
          <a:bodyPr rtlCol="0" anchor="ctr" anchorCtr="0">
            <a:noAutofit/>
          </a:bodyPr>
          <a:lstStyle>
            <a:lvl1pPr algn="ctr" defTabSz="914400" rtl="0" eaLnBrk="1" latinLnBrk="0" hangingPunct="1">
              <a:lnSpc>
                <a:spcPts val="2500"/>
              </a:lnSpc>
              <a:spcBef>
                <a:spcPct val="0"/>
              </a:spcBef>
              <a:buNone/>
              <a:defRPr lang="zh-CN" altLang="en-US" sz="4000" b="0" kern="1200" dirty="0">
                <a:solidFill>
                  <a:schemeClr val="tx1"/>
                </a:solidFill>
                <a:latin typeface="微软雅黑" pitchFamily="34" charset="-122"/>
                <a:ea typeface="微软雅黑" pitchFamily="34" charset="-122"/>
                <a:cs typeface="+mj-cs"/>
              </a:defRPr>
            </a:lvl1pPr>
          </a:lstStyle>
          <a:p>
            <a:pPr>
              <a:defRPr/>
            </a:pPr>
            <a:r>
              <a:rPr lang="zh-CN" altLang="en-US"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 谢！</a:t>
            </a:r>
            <a:endPar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512888"/>
            <a:ext cx="8572500" cy="46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作    用：</a:t>
            </a:r>
            <a:r>
              <a:rPr lang="zh-CN" altLang="en-US" sz="1500" dirty="0">
                <a:latin typeface="微软雅黑" pitchFamily="34" charset="-122"/>
                <a:ea typeface="微软雅黑" pitchFamily="34" charset="-122"/>
              </a:rPr>
              <a:t>为应用提供</a:t>
            </a:r>
            <a:r>
              <a:rPr lang="zh-CN" altLang="en-US" b="1" dirty="0">
                <a:solidFill>
                  <a:srgbClr val="0066FF"/>
                </a:solidFill>
                <a:latin typeface="微软雅黑" pitchFamily="34" charset="-122"/>
                <a:ea typeface="微软雅黑" pitchFamily="34" charset="-122"/>
              </a:rPr>
              <a:t>统一会话管理</a:t>
            </a:r>
            <a:r>
              <a:rPr lang="zh-CN" altLang="en-US" sz="1500" dirty="0">
                <a:latin typeface="微软雅黑" pitchFamily="34" charset="-122"/>
                <a:ea typeface="微软雅黑" pitchFamily="34" charset="-122"/>
              </a:rPr>
              <a:t>功能，</a:t>
            </a:r>
            <a:r>
              <a:rPr lang="zh-CN" altLang="en-US" b="1" dirty="0">
                <a:solidFill>
                  <a:srgbClr val="0066FF"/>
                </a:solidFill>
                <a:latin typeface="微软雅黑" pitchFamily="34" charset="-122"/>
                <a:ea typeface="微软雅黑" pitchFamily="34" charset="-122"/>
              </a:rPr>
              <a:t>避免</a:t>
            </a:r>
            <a:r>
              <a:rPr lang="zh-CN" altLang="en-US" sz="1500" dirty="0">
                <a:latin typeface="微软雅黑" pitchFamily="34" charset="-122"/>
                <a:ea typeface="微软雅黑" pitchFamily="34" charset="-122"/>
              </a:rPr>
              <a:t>集群部署场景下负载切换</a:t>
            </a:r>
            <a:r>
              <a:rPr lang="en-US" altLang="zh-CN" b="1" dirty="0">
                <a:solidFill>
                  <a:srgbClr val="0066FF"/>
                </a:solidFill>
                <a:latin typeface="微软雅黑" pitchFamily="34" charset="-122"/>
                <a:ea typeface="微软雅黑" pitchFamily="34" charset="-122"/>
              </a:rPr>
              <a:t>session</a:t>
            </a:r>
            <a:r>
              <a:rPr lang="zh-CN" altLang="en-US" b="1" dirty="0">
                <a:solidFill>
                  <a:srgbClr val="0066FF"/>
                </a:solidFill>
                <a:latin typeface="微软雅黑" pitchFamily="34" charset="-122"/>
                <a:ea typeface="微软雅黑" pitchFamily="34" charset="-122"/>
              </a:rPr>
              <a:t>丢失</a:t>
            </a:r>
            <a:r>
              <a:rPr lang="zh-CN" altLang="en-US" sz="1500" dirty="0">
                <a:latin typeface="微软雅黑" pitchFamily="34" charset="-122"/>
                <a:ea typeface="微软雅黑" pitchFamily="34" charset="-122"/>
              </a:rPr>
              <a:t>问题</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存    储：</a:t>
            </a:r>
            <a:r>
              <a:rPr lang="zh-CN" altLang="en-US" sz="1500" dirty="0">
                <a:latin typeface="微软雅黑" pitchFamily="34" charset="-122"/>
                <a:ea typeface="微软雅黑" pitchFamily="34" charset="-122"/>
              </a:rPr>
              <a:t>采用</a:t>
            </a:r>
            <a:r>
              <a:rPr lang="en-US" altLang="zh-CN" sz="2400" b="1" dirty="0" err="1">
                <a:solidFill>
                  <a:srgbClr val="0066FF"/>
                </a:solidFill>
                <a:latin typeface="微软雅黑" pitchFamily="34" charset="-122"/>
                <a:ea typeface="微软雅黑" pitchFamily="34" charset="-122"/>
              </a:rPr>
              <a:t>mongodb</a:t>
            </a:r>
            <a:r>
              <a:rPr lang="zh-CN" altLang="en-US" sz="1500" dirty="0">
                <a:latin typeface="微软雅黑" pitchFamily="34" charset="-122"/>
                <a:ea typeface="微软雅黑" pitchFamily="34" charset="-122"/>
              </a:rPr>
              <a:t>存储会话数据，采用</a:t>
            </a:r>
            <a:r>
              <a:rPr lang="zh-CN" altLang="en-US" b="1" dirty="0">
                <a:solidFill>
                  <a:srgbClr val="0066FF"/>
                </a:solidFill>
                <a:latin typeface="微软雅黑" pitchFamily="34" charset="-122"/>
                <a:ea typeface="微软雅黑" pitchFamily="34" charset="-122"/>
              </a:rPr>
              <a:t>增量模式</a:t>
            </a:r>
            <a:r>
              <a:rPr lang="zh-CN" altLang="en-US" sz="1500" dirty="0">
                <a:latin typeface="微软雅黑" pitchFamily="34" charset="-122"/>
                <a:ea typeface="微软雅黑" pitchFamily="34" charset="-122"/>
              </a:rPr>
              <a:t>修改会话属性，简单高效</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序列化：</a:t>
            </a:r>
            <a:r>
              <a:rPr lang="zh-CN" altLang="en-US" sz="1500" dirty="0">
                <a:latin typeface="微软雅黑" pitchFamily="34" charset="-122"/>
                <a:ea typeface="微软雅黑" pitchFamily="34" charset="-122"/>
              </a:rPr>
              <a:t>采用自主研发的序列化机制，序列化存储会话数据，提供</a:t>
            </a:r>
            <a:r>
              <a:rPr lang="zh-CN" altLang="en-US" b="1" dirty="0">
                <a:solidFill>
                  <a:srgbClr val="0066FF"/>
                </a:solidFill>
                <a:latin typeface="微软雅黑" pitchFamily="34" charset="-122"/>
                <a:ea typeface="微软雅黑" pitchFamily="34" charset="-122"/>
              </a:rPr>
              <a:t>序列化插件</a:t>
            </a:r>
            <a:r>
              <a:rPr lang="zh-CN" altLang="en-US" sz="1500" dirty="0">
                <a:latin typeface="微软雅黑" pitchFamily="34" charset="-122"/>
                <a:ea typeface="微软雅黑" pitchFamily="34" charset="-122"/>
              </a:rPr>
              <a:t>，扩展性强</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规    范：</a:t>
            </a:r>
            <a:r>
              <a:rPr lang="zh-CN" altLang="en-US" b="1" dirty="0">
                <a:solidFill>
                  <a:srgbClr val="0066FF"/>
                </a:solidFill>
                <a:latin typeface="微软雅黑" pitchFamily="34" charset="-122"/>
                <a:ea typeface="微软雅黑" pitchFamily="34" charset="-122"/>
              </a:rPr>
              <a:t>遵循</a:t>
            </a:r>
            <a:r>
              <a:rPr lang="en-US" altLang="zh-CN" b="1" dirty="0">
                <a:solidFill>
                  <a:srgbClr val="0066FF"/>
                </a:solidFill>
                <a:latin typeface="微软雅黑" pitchFamily="34" charset="-122"/>
                <a:ea typeface="微软雅黑" pitchFamily="34" charset="-122"/>
              </a:rPr>
              <a:t>servlet 2/3</a:t>
            </a:r>
            <a:r>
              <a:rPr lang="zh-CN" altLang="en-US" b="1" dirty="0">
                <a:solidFill>
                  <a:srgbClr val="0066FF"/>
                </a:solidFill>
                <a:latin typeface="微软雅黑" pitchFamily="34" charset="-122"/>
                <a:ea typeface="微软雅黑" pitchFamily="34" charset="-122"/>
              </a:rPr>
              <a:t>规范</a:t>
            </a:r>
            <a:r>
              <a:rPr lang="zh-CN" altLang="en-US" sz="1500" b="1" dirty="0">
                <a:solidFill>
                  <a:srgbClr val="0066FF"/>
                </a:solidFill>
                <a:latin typeface="微软雅黑" pitchFamily="34" charset="-122"/>
                <a:ea typeface="微软雅黑" pitchFamily="34" charset="-122"/>
              </a:rPr>
              <a:t>，</a:t>
            </a:r>
            <a:r>
              <a:rPr lang="zh-CN" altLang="en-US" b="1" dirty="0">
                <a:solidFill>
                  <a:srgbClr val="0066FF"/>
                </a:solidFill>
                <a:latin typeface="微软雅黑" pitchFamily="34" charset="-122"/>
                <a:ea typeface="微软雅黑" pitchFamily="34" charset="-122"/>
              </a:rPr>
              <a:t>兼容</a:t>
            </a:r>
            <a:r>
              <a:rPr lang="zh-CN" altLang="en-US" sz="1500" dirty="0">
                <a:latin typeface="微软雅黑" pitchFamily="34" charset="-122"/>
                <a:ea typeface="微软雅黑" pitchFamily="34" charset="-122"/>
              </a:rPr>
              <a:t>遗留系统会话数据的管理</a:t>
            </a:r>
            <a:r>
              <a:rPr lang="en-US" altLang="zh-CN" sz="1500" dirty="0">
                <a:latin typeface="微软雅黑" pitchFamily="34" charset="-122"/>
                <a:ea typeface="微软雅黑" pitchFamily="34" charset="-122"/>
              </a:rPr>
              <a:t>,</a:t>
            </a:r>
            <a:r>
              <a:rPr lang="zh-CN" altLang="en-US" b="1" dirty="0">
                <a:solidFill>
                  <a:srgbClr val="0066FF"/>
                </a:solidFill>
                <a:latin typeface="微软雅黑" pitchFamily="34" charset="-122"/>
                <a:ea typeface="微软雅黑" pitchFamily="34" charset="-122"/>
              </a:rPr>
              <a:t>可无缝与现有应用</a:t>
            </a:r>
            <a:r>
              <a:rPr lang="zh-CN" altLang="en-US" b="1" dirty="0" smtClean="0">
                <a:solidFill>
                  <a:srgbClr val="0066FF"/>
                </a:solidFill>
                <a:latin typeface="微软雅黑" pitchFamily="34" charset="-122"/>
                <a:ea typeface="微软雅黑" pitchFamily="34" charset="-122"/>
              </a:rPr>
              <a:t>系统</a:t>
            </a:r>
            <a:r>
              <a:rPr lang="en-US" altLang="zh-CN" b="1" dirty="0" smtClean="0">
                <a:solidFill>
                  <a:srgbClr val="0066FF"/>
                </a:solidFill>
                <a:latin typeface="微软雅黑" pitchFamily="34" charset="-122"/>
                <a:ea typeface="微软雅黑" pitchFamily="34" charset="-122"/>
              </a:rPr>
              <a:t>	</a:t>
            </a:r>
            <a:r>
              <a:rPr lang="zh-CN" altLang="en-US" b="1" dirty="0" smtClean="0">
                <a:solidFill>
                  <a:srgbClr val="0066FF"/>
                </a:solidFill>
                <a:latin typeface="微软雅黑" pitchFamily="34" charset="-122"/>
                <a:ea typeface="微软雅黑" pitchFamily="34" charset="-122"/>
              </a:rPr>
              <a:t>集成，无需</a:t>
            </a:r>
            <a:r>
              <a:rPr lang="zh-CN" altLang="en-US" b="1" dirty="0">
                <a:solidFill>
                  <a:srgbClr val="0066FF"/>
                </a:solidFill>
                <a:latin typeface="微软雅黑" pitchFamily="34" charset="-122"/>
                <a:ea typeface="微软雅黑" pitchFamily="34" charset="-122"/>
              </a:rPr>
              <a:t>修改应用</a:t>
            </a:r>
            <a:r>
              <a:rPr lang="zh-CN" altLang="en-US" b="1" dirty="0" smtClean="0">
                <a:solidFill>
                  <a:srgbClr val="0066FF"/>
                </a:solidFill>
                <a:latin typeface="微软雅黑" pitchFamily="34" charset="-122"/>
                <a:ea typeface="微软雅黑" pitchFamily="34" charset="-122"/>
              </a:rPr>
              <a:t>代码。</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监听器需遵循会话共享规范，需使用</a:t>
            </a:r>
            <a:r>
              <a:rPr lang="en-US" altLang="zh-CN" b="1" dirty="0" smtClean="0">
                <a:solidFill>
                  <a:srgbClr val="0066FF"/>
                </a:solidFill>
                <a:latin typeface="微软雅黑" pitchFamily="34" charset="-122"/>
                <a:ea typeface="微软雅黑" pitchFamily="34" charset="-122"/>
              </a:rPr>
              <a:t>	</a:t>
            </a:r>
            <a:r>
              <a:rPr lang="zh-CN" altLang="en-US" b="1" dirty="0">
                <a:solidFill>
                  <a:srgbClr val="0066FF"/>
                </a:solidFill>
                <a:latin typeface="微软雅黑" pitchFamily="34" charset="-122"/>
                <a:ea typeface="微软雅黑" pitchFamily="34" charset="-122"/>
              </a:rPr>
              <a:t>会话共享实现</a:t>
            </a:r>
            <a:r>
              <a:rPr lang="zh-CN" altLang="en-US" b="1" dirty="0" smtClean="0">
                <a:solidFill>
                  <a:srgbClr val="0066FF"/>
                </a:solidFill>
                <a:latin typeface="微软雅黑" pitchFamily="34" charset="-122"/>
                <a:ea typeface="微软雅黑" pitchFamily="34" charset="-122"/>
              </a:rPr>
              <a:t>替换原来容器的</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a:t>
            </a:r>
            <a:endParaRPr lang="en-US" altLang="zh-CN" b="1" dirty="0">
              <a:solidFill>
                <a:srgbClr val="0066FF"/>
              </a:solidFill>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兼容性：</a:t>
            </a:r>
            <a:r>
              <a:rPr lang="zh-CN" altLang="en-US" sz="1600" b="1" dirty="0">
                <a:solidFill>
                  <a:srgbClr val="0066FF"/>
                </a:solidFill>
                <a:latin typeface="微软雅黑" pitchFamily="34" charset="-122"/>
                <a:ea typeface="微软雅黑" pitchFamily="34" charset="-122"/>
              </a:rPr>
              <a:t>跨容器，</a:t>
            </a:r>
            <a:r>
              <a:rPr lang="zh-CN" altLang="en-US" sz="1500" dirty="0">
                <a:latin typeface="微软雅黑" pitchFamily="34" charset="-122"/>
                <a:ea typeface="微软雅黑" pitchFamily="34" charset="-122"/>
              </a:rPr>
              <a:t>兼容业界主流的应用服务器（</a:t>
            </a:r>
            <a:r>
              <a:rPr lang="en-US" altLang="zh-CN" sz="1500" dirty="0" err="1">
                <a:latin typeface="微软雅黑" pitchFamily="34" charset="-122"/>
                <a:ea typeface="微软雅黑" pitchFamily="34" charset="-122"/>
              </a:rPr>
              <a:t>tomcat,weblogic,webspere,jetty</a:t>
            </a:r>
            <a:r>
              <a:rPr lang="zh-CN" altLang="en-US" sz="1500" dirty="0">
                <a:latin typeface="微软雅黑" pitchFamily="34" charset="-122"/>
                <a:ea typeface="微软雅黑" pitchFamily="34" charset="-122"/>
              </a:rPr>
              <a:t>）</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约    束：</a:t>
            </a:r>
            <a:r>
              <a:rPr lang="zh-CN" altLang="en-US" b="1" dirty="0">
                <a:solidFill>
                  <a:srgbClr val="0066FF"/>
                </a:solidFill>
                <a:latin typeface="微软雅黑" pitchFamily="34" charset="-122"/>
                <a:ea typeface="微软雅黑" pitchFamily="34" charset="-122"/>
              </a:rPr>
              <a:t>无约束，</a:t>
            </a:r>
            <a:r>
              <a:rPr lang="zh-CN" altLang="en-US" sz="1500" dirty="0">
                <a:latin typeface="微软雅黑" pitchFamily="34" charset="-122"/>
                <a:ea typeface="微软雅黑" pitchFamily="34" charset="-122"/>
              </a:rPr>
              <a:t>无需</a:t>
            </a:r>
            <a:r>
              <a:rPr lang="en-US" altLang="zh-CN" sz="1500" dirty="0">
                <a:latin typeface="微软雅黑" pitchFamily="34" charset="-122"/>
                <a:ea typeface="微软雅黑" pitchFamily="34" charset="-122"/>
              </a:rPr>
              <a:t>session sticking</a:t>
            </a:r>
            <a:r>
              <a:rPr lang="zh-CN" altLang="en-US" sz="1500" dirty="0">
                <a:latin typeface="微软雅黑" pitchFamily="34" charset="-122"/>
                <a:ea typeface="微软雅黑" pitchFamily="34" charset="-122"/>
              </a:rPr>
              <a:t>，访问请求可以平均分派给各集群节点，</a:t>
            </a:r>
            <a:r>
              <a:rPr lang="zh-CN" altLang="en-US" sz="1500" dirty="0" smtClean="0">
                <a:latin typeface="微软雅黑" pitchFamily="34" charset="-122"/>
                <a:ea typeface="微软雅黑" pitchFamily="34" charset="-122"/>
              </a:rPr>
              <a:t>支持</a:t>
            </a:r>
            <a:r>
              <a:rPr lang="en-US" altLang="zh-CN" sz="1500" dirty="0" smtClean="0">
                <a:latin typeface="微软雅黑" pitchFamily="34" charset="-122"/>
                <a:ea typeface="微软雅黑" pitchFamily="34" charset="-122"/>
              </a:rPr>
              <a:t>	</a:t>
            </a:r>
            <a:r>
              <a:rPr lang="en-US" altLang="zh-CN" sz="1500" dirty="0" err="1" smtClean="0">
                <a:latin typeface="微软雅黑" pitchFamily="34" charset="-122"/>
                <a:ea typeface="微软雅黑" pitchFamily="34" charset="-122"/>
              </a:rPr>
              <a:t>lvs,haproxy</a:t>
            </a:r>
            <a:r>
              <a:rPr lang="zh-CN" altLang="en-US"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ngix</a:t>
            </a:r>
            <a:r>
              <a:rPr lang="en-US" altLang="zh-CN" sz="1500" dirty="0" smtClean="0">
                <a:latin typeface="微软雅黑" pitchFamily="34" charset="-122"/>
                <a:ea typeface="微软雅黑" pitchFamily="34" charset="-122"/>
              </a:rPr>
              <a:t> </a:t>
            </a:r>
            <a:r>
              <a:rPr lang="en-US" altLang="zh-CN" sz="1500" dirty="0">
                <a:latin typeface="微软雅黑" pitchFamily="34" charset="-122"/>
                <a:ea typeface="微软雅黑" pitchFamily="34" charset="-122"/>
              </a:rPr>
              <a:t>4,7</a:t>
            </a:r>
            <a:r>
              <a:rPr lang="zh-CN" altLang="en-US" sz="1500" dirty="0">
                <a:latin typeface="微软雅黑" pitchFamily="34" charset="-122"/>
                <a:ea typeface="微软雅黑" pitchFamily="34" charset="-122"/>
              </a:rPr>
              <a:t>层</a:t>
            </a:r>
            <a:r>
              <a:rPr lang="zh-CN" altLang="en-US" sz="1500" dirty="0" smtClean="0">
                <a:latin typeface="微软雅黑" pitchFamily="34" charset="-122"/>
                <a:ea typeface="微软雅黑" pitchFamily="34" charset="-122"/>
              </a:rPr>
              <a:t>负载。如果修改</a:t>
            </a:r>
            <a:r>
              <a:rPr lang="en-US" altLang="zh-CN" sz="1500" dirty="0" smtClean="0">
                <a:latin typeface="微软雅黑" pitchFamily="34" charset="-122"/>
                <a:ea typeface="微软雅黑" pitchFamily="34" charset="-122"/>
              </a:rPr>
              <a:t>session</a:t>
            </a:r>
            <a:r>
              <a:rPr lang="zh-CN" altLang="en-US" sz="1500" dirty="0" smtClean="0">
                <a:latin typeface="微软雅黑" pitchFamily="34" charset="-122"/>
                <a:ea typeface="微软雅黑" pitchFamily="34" charset="-122"/>
              </a:rPr>
              <a:t>中属性对象中的属性，必须调用</a:t>
            </a:r>
            <a:r>
              <a:rPr lang="en-US" altLang="zh-CN" sz="1500" dirty="0" smtClean="0">
                <a:latin typeface="微软雅黑" pitchFamily="34" charset="-122"/>
                <a:ea typeface="微软雅黑" pitchFamily="34" charset="-122"/>
              </a:rPr>
              <a:t>	</a:t>
            </a:r>
            <a:r>
              <a:rPr lang="en-US" altLang="zh-CN" sz="1500" dirty="0" err="1" smtClean="0">
                <a:latin typeface="微软雅黑" pitchFamily="34" charset="-122"/>
                <a:ea typeface="微软雅黑" pitchFamily="34" charset="-122"/>
              </a:rPr>
              <a:t>session.setAttribute</a:t>
            </a:r>
            <a:r>
              <a:rPr lang="zh-CN" altLang="en-US" sz="1500" dirty="0" smtClean="0">
                <a:latin typeface="微软雅黑" pitchFamily="34" charset="-122"/>
                <a:ea typeface="微软雅黑" pitchFamily="34" charset="-122"/>
              </a:rPr>
              <a:t>重新将对象到设置到</a:t>
            </a:r>
            <a:r>
              <a:rPr lang="en-US" altLang="zh-CN" sz="1500" dirty="0" smtClean="0">
                <a:latin typeface="微软雅黑" pitchFamily="34" charset="-122"/>
                <a:ea typeface="微软雅黑" pitchFamily="34" charset="-122"/>
              </a:rPr>
              <a:t>session</a:t>
            </a:r>
            <a:r>
              <a:rPr lang="zh-CN" altLang="en-US" sz="1500" dirty="0" smtClean="0">
                <a:latin typeface="微软雅黑" pitchFamily="34" charset="-122"/>
                <a:ea typeface="微软雅黑" pitchFamily="34" charset="-122"/>
              </a:rPr>
              <a:t>中，以便将修改存储到</a:t>
            </a:r>
            <a:r>
              <a:rPr lang="en-US" altLang="zh-CN" sz="1500" dirty="0" err="1" smtClean="0">
                <a:latin typeface="微软雅黑" pitchFamily="34" charset="-122"/>
                <a:ea typeface="微软雅黑" pitchFamily="34" charset="-122"/>
              </a:rPr>
              <a:t>mongodb</a:t>
            </a:r>
            <a:r>
              <a:rPr lang="zh-CN" altLang="en-US" sz="1500" dirty="0" smtClean="0">
                <a:latin typeface="微软雅黑" pitchFamily="34" charset="-122"/>
                <a:ea typeface="微软雅黑" pitchFamily="34" charset="-122"/>
              </a:rPr>
              <a:t>中。</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安全性：</a:t>
            </a:r>
            <a:r>
              <a:rPr lang="zh-CN" altLang="en-US" sz="1500" dirty="0">
                <a:latin typeface="微软雅黑" pitchFamily="34" charset="-122"/>
                <a:ea typeface="微软雅黑" pitchFamily="34" charset="-122"/>
              </a:rPr>
              <a:t>客户端基于</a:t>
            </a:r>
            <a:r>
              <a:rPr lang="en-US" altLang="zh-CN" sz="1500" dirty="0">
                <a:latin typeface="微软雅黑" pitchFamily="34" charset="-122"/>
                <a:ea typeface="微软雅黑" pitchFamily="34" charset="-122"/>
              </a:rPr>
              <a:t>cookie</a:t>
            </a:r>
            <a:r>
              <a:rPr lang="zh-CN" altLang="en-US" sz="1500" dirty="0">
                <a:latin typeface="微软雅黑" pitchFamily="34" charset="-122"/>
                <a:ea typeface="微软雅黑" pitchFamily="34" charset="-122"/>
              </a:rPr>
              <a:t>机制存储</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1500" dirty="0">
                <a:latin typeface="微软雅黑" pitchFamily="34" charset="-122"/>
                <a:ea typeface="微软雅黑" pitchFamily="34" charset="-122"/>
              </a:rPr>
              <a:t>cookie </a:t>
            </a:r>
            <a:r>
              <a:rPr lang="en-US" altLang="zh-CN" sz="2400" b="1" dirty="0" err="1">
                <a:solidFill>
                  <a:srgbClr val="0066FF"/>
                </a:solidFill>
                <a:latin typeface="微软雅黑" pitchFamily="34" charset="-122"/>
                <a:ea typeface="微软雅黑" pitchFamily="34" charset="-122"/>
              </a:rPr>
              <a:t>httponly</a:t>
            </a:r>
            <a:r>
              <a:rPr lang="zh-CN" altLang="en-US" sz="1500" dirty="0">
                <a:latin typeface="微软雅黑" pitchFamily="34" charset="-122"/>
                <a:ea typeface="微软雅黑" pitchFamily="34" charset="-122"/>
              </a:rPr>
              <a:t>属性阻止</a:t>
            </a:r>
            <a:r>
              <a:rPr lang="en-US" altLang="zh-CN" sz="1500" dirty="0">
                <a:latin typeface="微软雅黑" pitchFamily="34" charset="-122"/>
                <a:ea typeface="微软雅黑" pitchFamily="34" charset="-122"/>
              </a:rPr>
              <a:t>XSS</a:t>
            </a:r>
            <a:r>
              <a:rPr lang="zh-CN" altLang="en-US" sz="1500" dirty="0" smtClean="0">
                <a:latin typeface="微软雅黑" pitchFamily="34" charset="-122"/>
                <a:ea typeface="微软雅黑" pitchFamily="34" charset="-122"/>
              </a:rPr>
              <a:t>窃</a:t>
            </a:r>
            <a:r>
              <a:rPr lang="en-US" altLang="zh-CN" sz="1500" dirty="0" smtClean="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取</a:t>
            </a:r>
            <a:r>
              <a:rPr lang="en-US" altLang="zh-CN" sz="1500" dirty="0" err="1" smtClean="0">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2400" b="1" dirty="0">
                <a:solidFill>
                  <a:srgbClr val="0066FF"/>
                </a:solidFill>
                <a:latin typeface="微软雅黑" pitchFamily="34" charset="-122"/>
                <a:ea typeface="微软雅黑" pitchFamily="34" charset="-122"/>
              </a:rPr>
              <a:t>secure</a:t>
            </a:r>
            <a:r>
              <a:rPr lang="zh-CN" altLang="en-US" sz="1500" dirty="0">
                <a:latin typeface="微软雅黑" pitchFamily="34" charset="-122"/>
                <a:ea typeface="微软雅黑" pitchFamily="34" charset="-122"/>
              </a:rPr>
              <a:t>属性并结合</a:t>
            </a:r>
            <a:r>
              <a:rPr lang="en-US" altLang="zh-CN" sz="1500" dirty="0">
                <a:latin typeface="微软雅黑" pitchFamily="34" charset="-122"/>
                <a:ea typeface="微软雅黑" pitchFamily="34" charset="-122"/>
              </a:rPr>
              <a:t>https</a:t>
            </a:r>
            <a:r>
              <a:rPr lang="zh-CN" altLang="en-US" sz="1500" dirty="0">
                <a:latin typeface="微软雅黑" pitchFamily="34" charset="-122"/>
                <a:ea typeface="微软雅黑" pitchFamily="34" charset="-122"/>
              </a:rPr>
              <a:t>阻止传输过程中</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被窃取</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监    管：</a:t>
            </a: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信息统计查询</a:t>
            </a:r>
            <a:r>
              <a:rPr lang="en-US" altLang="zh-CN" sz="1500" dirty="0">
                <a:latin typeface="微软雅黑" pitchFamily="34" charset="-122"/>
                <a:ea typeface="微软雅黑" pitchFamily="34" charset="-122"/>
              </a:rPr>
              <a:t>,</a:t>
            </a:r>
            <a:r>
              <a:rPr lang="zh-CN" altLang="en-US" sz="1500" dirty="0">
                <a:latin typeface="微软雅黑" pitchFamily="34" charset="-122"/>
                <a:ea typeface="微软雅黑" pitchFamily="34" charset="-122"/>
              </a:rPr>
              <a:t> 应用在线用户数统计查询，应用会话管理功能（包括删除会话、</a:t>
            </a:r>
            <a:r>
              <a:rPr lang="en-US" altLang="zh-CN" sz="1500" dirty="0">
                <a:latin typeface="微软雅黑" pitchFamily="34" charset="-122"/>
                <a:ea typeface="微软雅黑" pitchFamily="34" charset="-122"/>
              </a:rPr>
              <a:t>	</a:t>
            </a:r>
            <a:r>
              <a:rPr lang="zh-CN" altLang="en-US" sz="1500" dirty="0">
                <a:latin typeface="微软雅黑" pitchFamily="34" charset="-122"/>
                <a:ea typeface="微软雅黑" pitchFamily="34" charset="-122"/>
              </a:rPr>
              <a:t>查看会话属性数据）</a:t>
            </a:r>
          </a:p>
        </p:txBody>
      </p:sp>
      <p:cxnSp>
        <p:nvCxnSpPr>
          <p:cNvPr id="15" name="直接连接符 55"/>
          <p:cNvCxnSpPr>
            <a:cxnSpLocks noChangeShapeType="1"/>
          </p:cNvCxnSpPr>
          <p:nvPr/>
        </p:nvCxnSpPr>
        <p:spPr bwMode="auto">
          <a:xfrm>
            <a:off x="57150" y="6237312"/>
            <a:ext cx="9036496"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6508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逻辑架构</a:t>
            </a:r>
          </a:p>
        </p:txBody>
      </p:sp>
      <p:sp>
        <p:nvSpPr>
          <p:cNvPr id="13" name="矩形 12"/>
          <p:cNvSpPr/>
          <p:nvPr/>
        </p:nvSpPr>
        <p:spPr>
          <a:xfrm>
            <a:off x="2060700" y="4924662"/>
            <a:ext cx="5651698" cy="118450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4" name="矩形 13"/>
          <p:cNvSpPr/>
          <p:nvPr/>
        </p:nvSpPr>
        <p:spPr>
          <a:xfrm>
            <a:off x="5194300" y="2486025"/>
            <a:ext cx="2517775" cy="22225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5" name="矩形 14"/>
          <p:cNvSpPr/>
          <p:nvPr/>
        </p:nvSpPr>
        <p:spPr>
          <a:xfrm>
            <a:off x="2060575" y="2486025"/>
            <a:ext cx="2825750" cy="22225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20"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1"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2" name="圆角矩形 21"/>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矩形 22"/>
          <p:cNvSpPr/>
          <p:nvPr/>
        </p:nvSpPr>
        <p:spPr>
          <a:xfrm>
            <a:off x="2430463" y="2706688"/>
            <a:ext cx="151447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管理</a:t>
            </a:r>
          </a:p>
        </p:txBody>
      </p:sp>
      <p:sp>
        <p:nvSpPr>
          <p:cNvPr id="24" name="矩形 23"/>
          <p:cNvSpPr/>
          <p:nvPr/>
        </p:nvSpPr>
        <p:spPr>
          <a:xfrm>
            <a:off x="5313363" y="2959100"/>
            <a:ext cx="1084262" cy="50482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统计监控</a:t>
            </a:r>
          </a:p>
        </p:txBody>
      </p:sp>
      <p:sp>
        <p:nvSpPr>
          <p:cNvPr id="25" name="矩形 24"/>
          <p:cNvSpPr/>
          <p:nvPr/>
        </p:nvSpPr>
        <p:spPr>
          <a:xfrm>
            <a:off x="2492375" y="4016375"/>
            <a:ext cx="1531938"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存储</a:t>
            </a:r>
          </a:p>
        </p:txBody>
      </p:sp>
      <p:sp>
        <p:nvSpPr>
          <p:cNvPr id="26" name="矩形 25"/>
          <p:cNvSpPr/>
          <p:nvPr/>
        </p:nvSpPr>
        <p:spPr>
          <a:xfrm>
            <a:off x="5702300" y="3844925"/>
            <a:ext cx="1476375"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存储</a:t>
            </a:r>
          </a:p>
        </p:txBody>
      </p:sp>
      <p:sp>
        <p:nvSpPr>
          <p:cNvPr id="27" name="圆柱形 26"/>
          <p:cNvSpPr/>
          <p:nvPr/>
        </p:nvSpPr>
        <p:spPr>
          <a:xfrm>
            <a:off x="2695575" y="5241925"/>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30" name="矩形 29"/>
          <p:cNvSpPr/>
          <p:nvPr/>
        </p:nvSpPr>
        <p:spPr>
          <a:xfrm>
            <a:off x="2708275" y="3448050"/>
            <a:ext cx="1093788" cy="328613"/>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序列化</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反序列化</a:t>
            </a:r>
          </a:p>
        </p:txBody>
      </p:sp>
      <p:sp>
        <p:nvSpPr>
          <p:cNvPr id="31" name="横卷形 30"/>
          <p:cNvSpPr/>
          <p:nvPr/>
        </p:nvSpPr>
        <p:spPr>
          <a:xfrm>
            <a:off x="1641475" y="2003425"/>
            <a:ext cx="1174750" cy="468313"/>
          </a:xfrm>
          <a:prstGeom prst="horizontalScroll">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遵循</a:t>
            </a:r>
            <a:r>
              <a:rPr lang="en-US" altLang="zh-CN" sz="1200" dirty="0">
                <a:latin typeface="微软雅黑" pitchFamily="34" charset="-122"/>
                <a:ea typeface="微软雅黑" pitchFamily="34" charset="-122"/>
              </a:rPr>
              <a:t>Servlet 2/3</a:t>
            </a:r>
            <a:r>
              <a:rPr lang="zh-CN" altLang="en-US" sz="1200" dirty="0">
                <a:latin typeface="微软雅黑" pitchFamily="34" charset="-122"/>
                <a:ea typeface="微软雅黑" pitchFamily="34" charset="-122"/>
              </a:rPr>
              <a:t>规范</a:t>
            </a:r>
            <a:r>
              <a:rPr lang="en-US" altLang="zh-CN" sz="1200" dirty="0">
                <a:latin typeface="微软雅黑" pitchFamily="34" charset="-122"/>
                <a:ea typeface="微软雅黑" pitchFamily="34" charset="-122"/>
              </a:rPr>
              <a:t>API</a:t>
            </a:r>
            <a:endParaRPr lang="zh-CN" altLang="en-US" sz="1200" dirty="0">
              <a:latin typeface="微软雅黑" pitchFamily="34" charset="-122"/>
              <a:ea typeface="微软雅黑" pitchFamily="34" charset="-122"/>
            </a:endParaRPr>
          </a:p>
        </p:txBody>
      </p:sp>
      <p:sp>
        <p:nvSpPr>
          <p:cNvPr id="32" name="矩形 31"/>
          <p:cNvSpPr/>
          <p:nvPr/>
        </p:nvSpPr>
        <p:spPr>
          <a:xfrm>
            <a:off x="847725" y="2703513"/>
            <a:ext cx="1009650" cy="4318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事件管理</a:t>
            </a:r>
          </a:p>
        </p:txBody>
      </p:sp>
      <p:sp>
        <p:nvSpPr>
          <p:cNvPr id="33" name="圆柱形 32"/>
          <p:cNvSpPr/>
          <p:nvPr/>
        </p:nvSpPr>
        <p:spPr>
          <a:xfrm>
            <a:off x="1409875" y="3363912"/>
            <a:ext cx="1008062" cy="638175"/>
          </a:xfrm>
          <a:prstGeom prst="can">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zh-CN" altLang="en-US" sz="1200" dirty="0" smtClean="0">
                <a:latin typeface="微软雅黑" pitchFamily="34" charset="-122"/>
                <a:ea typeface="微软雅黑" pitchFamily="34" charset="-122"/>
              </a:rPr>
              <a:t>容器会话管理</a:t>
            </a:r>
            <a:endParaRPr lang="zh-CN" altLang="en-US" sz="1200" dirty="0">
              <a:latin typeface="微软雅黑" pitchFamily="34" charset="-122"/>
              <a:ea typeface="微软雅黑" pitchFamily="34" charset="-122"/>
            </a:endParaRPr>
          </a:p>
        </p:txBody>
      </p:sp>
      <p:cxnSp>
        <p:nvCxnSpPr>
          <p:cNvPr id="34" name="直接连接符 33"/>
          <p:cNvCxnSpPr>
            <a:endCxn id="35" idx="4"/>
          </p:cNvCxnSpPr>
          <p:nvPr/>
        </p:nvCxnSpPr>
        <p:spPr>
          <a:xfrm flipV="1">
            <a:off x="3000375" y="2060575"/>
            <a:ext cx="0" cy="642938"/>
          </a:xfrm>
          <a:prstGeom prst="line">
            <a:avLst/>
          </a:prstGeom>
        </p:spPr>
        <p:style>
          <a:lnRef idx="3">
            <a:schemeClr val="accent4"/>
          </a:lnRef>
          <a:fillRef idx="0">
            <a:schemeClr val="accent4"/>
          </a:fillRef>
          <a:effectRef idx="2">
            <a:schemeClr val="accent4"/>
          </a:effectRef>
          <a:fontRef idx="minor">
            <a:schemeClr val="tx1"/>
          </a:fontRef>
        </p:style>
      </p:cxnSp>
      <p:sp>
        <p:nvSpPr>
          <p:cNvPr id="35" name="椭圆 34"/>
          <p:cNvSpPr/>
          <p:nvPr/>
        </p:nvSpPr>
        <p:spPr>
          <a:xfrm>
            <a:off x="2955925" y="1962150"/>
            <a:ext cx="90488"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6" name="直接连接符 35"/>
          <p:cNvCxnSpPr>
            <a:stCxn id="32" idx="0"/>
            <a:endCxn id="37" idx="4"/>
          </p:cNvCxnSpPr>
          <p:nvPr/>
        </p:nvCxnSpPr>
        <p:spPr>
          <a:xfrm flipV="1">
            <a:off x="1352550" y="2060575"/>
            <a:ext cx="0" cy="642938"/>
          </a:xfrm>
          <a:prstGeom prst="line">
            <a:avLst/>
          </a:prstGeom>
        </p:spPr>
        <p:style>
          <a:lnRef idx="3">
            <a:schemeClr val="accent4"/>
          </a:lnRef>
          <a:fillRef idx="0">
            <a:schemeClr val="accent4"/>
          </a:fillRef>
          <a:effectRef idx="2">
            <a:schemeClr val="accent4"/>
          </a:effectRef>
          <a:fontRef idx="minor">
            <a:schemeClr val="tx1"/>
          </a:fontRef>
        </p:style>
      </p:cxnSp>
      <p:sp>
        <p:nvSpPr>
          <p:cNvPr id="37" name="椭圆 36"/>
          <p:cNvSpPr/>
          <p:nvPr/>
        </p:nvSpPr>
        <p:spPr>
          <a:xfrm>
            <a:off x="1306513" y="1962150"/>
            <a:ext cx="92075"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8" name="直接箭头连接符 37"/>
          <p:cNvCxnSpPr>
            <a:stCxn id="23" idx="1"/>
          </p:cNvCxnSpPr>
          <p:nvPr/>
        </p:nvCxnSpPr>
        <p:spPr>
          <a:xfrm flipH="1">
            <a:off x="1857375" y="2933700"/>
            <a:ext cx="573088"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9" name="TextBox 17408"/>
          <p:cNvSpPr txBox="1">
            <a:spLocks noChangeArrowheads="1"/>
          </p:cNvSpPr>
          <p:nvPr/>
        </p:nvSpPr>
        <p:spPr bwMode="auto">
          <a:xfrm>
            <a:off x="3116263" y="1897063"/>
            <a:ext cx="21154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solidFill>
                  <a:srgbClr val="00B050"/>
                </a:solidFill>
                <a:latin typeface="微软雅黑" pitchFamily="34" charset="-122"/>
                <a:ea typeface="微软雅黑" pitchFamily="34" charset="-122"/>
              </a:rPr>
              <a:t>HttpSession</a:t>
            </a:r>
          </a:p>
          <a:p>
            <a:pPr eaLnBrk="1" hangingPunct="1"/>
            <a:r>
              <a:rPr lang="en-US" altLang="zh-CN" sz="1200">
                <a:solidFill>
                  <a:srgbClr val="00B050"/>
                </a:solidFill>
                <a:latin typeface="微软雅黑" pitchFamily="34" charset="-122"/>
                <a:ea typeface="微软雅黑" pitchFamily="34" charset="-122"/>
              </a:rPr>
              <a:t>request.getSession()</a:t>
            </a:r>
          </a:p>
          <a:p>
            <a:pPr eaLnBrk="1" hangingPunct="1"/>
            <a:r>
              <a:rPr lang="en-US" altLang="zh-CN" sz="1200">
                <a:solidFill>
                  <a:srgbClr val="00B050"/>
                </a:solidFill>
                <a:latin typeface="微软雅黑" pitchFamily="34" charset="-122"/>
                <a:ea typeface="微软雅黑" pitchFamily="34" charset="-122"/>
              </a:rPr>
              <a:t>request.getSession(create)</a:t>
            </a:r>
            <a:endParaRPr lang="zh-CN" altLang="en-US" sz="1200">
              <a:solidFill>
                <a:srgbClr val="00B050"/>
              </a:solidFill>
              <a:latin typeface="微软雅黑" pitchFamily="34" charset="-122"/>
              <a:ea typeface="微软雅黑" pitchFamily="34" charset="-122"/>
            </a:endParaRPr>
          </a:p>
        </p:txBody>
      </p:sp>
      <p:sp>
        <p:nvSpPr>
          <p:cNvPr id="40" name="矩形 39"/>
          <p:cNvSpPr/>
          <p:nvPr/>
        </p:nvSpPr>
        <p:spPr>
          <a:xfrm>
            <a:off x="992188" y="1484313"/>
            <a:ext cx="6719887" cy="4778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Application</a:t>
            </a:r>
            <a:endParaRPr lang="zh-CN" altLang="en-US" dirty="0">
              <a:latin typeface="微软雅黑" pitchFamily="34" charset="-122"/>
              <a:ea typeface="微软雅黑" pitchFamily="34" charset="-122"/>
            </a:endParaRPr>
          </a:p>
        </p:txBody>
      </p:sp>
      <p:sp>
        <p:nvSpPr>
          <p:cNvPr id="41" name="上下箭头 40"/>
          <p:cNvSpPr/>
          <p:nvPr/>
        </p:nvSpPr>
        <p:spPr>
          <a:xfrm>
            <a:off x="6321425" y="4348163"/>
            <a:ext cx="215900" cy="561975"/>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上下箭头 41"/>
          <p:cNvSpPr/>
          <p:nvPr/>
        </p:nvSpPr>
        <p:spPr>
          <a:xfrm>
            <a:off x="3316288" y="4519613"/>
            <a:ext cx="196850" cy="404812"/>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43" name="直接箭头连接符 42"/>
          <p:cNvCxnSpPr/>
          <p:nvPr/>
        </p:nvCxnSpPr>
        <p:spPr>
          <a:xfrm flipH="1">
            <a:off x="2708275" y="3159125"/>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4" name="直接箭头连接符 43"/>
          <p:cNvCxnSpPr/>
          <p:nvPr/>
        </p:nvCxnSpPr>
        <p:spPr>
          <a:xfrm flipV="1">
            <a:off x="3914775" y="3159125"/>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5" name="直接连接符 44"/>
          <p:cNvCxnSpPr>
            <a:endCxn id="46" idx="4"/>
          </p:cNvCxnSpPr>
          <p:nvPr/>
        </p:nvCxnSpPr>
        <p:spPr>
          <a:xfrm flipV="1">
            <a:off x="6007100" y="2060575"/>
            <a:ext cx="0" cy="898525"/>
          </a:xfrm>
          <a:prstGeom prst="line">
            <a:avLst/>
          </a:prstGeom>
        </p:spPr>
        <p:style>
          <a:lnRef idx="3">
            <a:schemeClr val="accent4"/>
          </a:lnRef>
          <a:fillRef idx="0">
            <a:schemeClr val="accent4"/>
          </a:fillRef>
          <a:effectRef idx="2">
            <a:schemeClr val="accent4"/>
          </a:effectRef>
          <a:fontRef idx="minor">
            <a:schemeClr val="tx1"/>
          </a:fontRef>
        </p:style>
      </p:cxnSp>
      <p:sp>
        <p:nvSpPr>
          <p:cNvPr id="46" name="椭圆 45"/>
          <p:cNvSpPr/>
          <p:nvPr/>
        </p:nvSpPr>
        <p:spPr>
          <a:xfrm>
            <a:off x="5961063" y="1962150"/>
            <a:ext cx="90487"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矩形 46"/>
          <p:cNvSpPr/>
          <p:nvPr/>
        </p:nvSpPr>
        <p:spPr>
          <a:xfrm>
            <a:off x="6465888" y="2963863"/>
            <a:ext cx="1174750" cy="5032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失效</a:t>
            </a: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扫描销毁进程</a:t>
            </a:r>
          </a:p>
        </p:txBody>
      </p:sp>
      <p:sp>
        <p:nvSpPr>
          <p:cNvPr id="53" name="矩形 52"/>
          <p:cNvSpPr/>
          <p:nvPr/>
        </p:nvSpPr>
        <p:spPr>
          <a:xfrm>
            <a:off x="4024313" y="2706688"/>
            <a:ext cx="78422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p>
          <a:p>
            <a:pPr algn="ctr">
              <a:defRPr/>
            </a:pPr>
            <a:r>
              <a:rPr lang="zh-CN" altLang="en-US" sz="1200" dirty="0">
                <a:latin typeface="微软雅黑" pitchFamily="34" charset="-122"/>
                <a:ea typeface="微软雅黑" pitchFamily="34" charset="-122"/>
              </a:rPr>
              <a:t>过滤器</a:t>
            </a:r>
          </a:p>
        </p:txBody>
      </p:sp>
      <p:sp>
        <p:nvSpPr>
          <p:cNvPr id="54" name="五边形 5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55" name="燕尾形 54"/>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56" name="燕尾形 5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57" name="燕尾形 56"/>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58" name="燕尾形 5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59" name="燕尾形 5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4" name="直角上箭头 3"/>
          <p:cNvSpPr/>
          <p:nvPr/>
        </p:nvSpPr>
        <p:spPr>
          <a:xfrm rot="10800000">
            <a:off x="1913905" y="3068960"/>
            <a:ext cx="516557" cy="228600"/>
          </a:xfrm>
          <a:prstGeom prst="bentUpArrow">
            <a:avLst/>
          </a:prstGeom>
          <a:ln w="57150">
            <a:prstDash val="solid"/>
          </a:ln>
        </p:spPr>
        <p:style>
          <a:lnRef idx="1">
            <a:schemeClr val="accent1"/>
          </a:lnRef>
          <a:fillRef idx="1003">
            <a:schemeClr val="dk2"/>
          </a:fillRef>
          <a:effectRef idx="2">
            <a:schemeClr val="accent1"/>
          </a:effectRef>
          <a:fontRef idx="minor">
            <a:schemeClr val="lt1"/>
          </a:fontRef>
        </p:style>
        <p:txBody>
          <a:bodyPr rtlCol="0" anchor="ctr"/>
          <a:lstStyle/>
          <a:p>
            <a:pPr algn="ctr"/>
            <a:endParaRPr lang="zh-CN" altLang="en-US"/>
          </a:p>
        </p:txBody>
      </p:sp>
      <p:sp>
        <p:nvSpPr>
          <p:cNvPr id="48" name="圆柱形 47"/>
          <p:cNvSpPr/>
          <p:nvPr/>
        </p:nvSpPr>
        <p:spPr>
          <a:xfrm>
            <a:off x="3187700" y="5052126"/>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49" name="圆柱形 48"/>
          <p:cNvSpPr/>
          <p:nvPr/>
        </p:nvSpPr>
        <p:spPr>
          <a:xfrm>
            <a:off x="5652120" y="5241925"/>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50" name="圆柱形 49"/>
          <p:cNvSpPr/>
          <p:nvPr/>
        </p:nvSpPr>
        <p:spPr>
          <a:xfrm>
            <a:off x="4787106" y="5018438"/>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6" name="TextBox 5"/>
          <p:cNvSpPr txBox="1"/>
          <p:nvPr/>
        </p:nvSpPr>
        <p:spPr>
          <a:xfrm>
            <a:off x="3824601" y="5673725"/>
            <a:ext cx="1830694" cy="369332"/>
          </a:xfrm>
          <a:prstGeom prst="rect">
            <a:avLst/>
          </a:prstGeom>
          <a:noFill/>
        </p:spPr>
        <p:txBody>
          <a:bodyPr wrap="none" rtlCol="0">
            <a:spAutoFit/>
          </a:bodyPr>
          <a:lstStyle/>
          <a:p>
            <a:r>
              <a:rPr lang="en-US" altLang="zh-CN" dirty="0" err="1" smtClean="0">
                <a:solidFill>
                  <a:schemeClr val="bg1"/>
                </a:solidFill>
              </a:rPr>
              <a:t>MongoDB</a:t>
            </a:r>
            <a:r>
              <a:rPr lang="en-US" altLang="zh-CN" dirty="0" smtClean="0">
                <a:solidFill>
                  <a:schemeClr val="bg1"/>
                </a:solidFill>
              </a:rPr>
              <a:t> Cluster</a:t>
            </a:r>
            <a:endParaRPr lang="zh-CN" altLang="en-US" dirty="0">
              <a:solidFill>
                <a:schemeClr val="bg1"/>
              </a:solidFill>
            </a:endParaRPr>
          </a:p>
        </p:txBody>
      </p:sp>
    </p:spTree>
    <p:extLst>
      <p:ext uri="{BB962C8B-B14F-4D97-AF65-F5344CB8AC3E}">
        <p14:creationId xmlns:p14="http://schemas.microsoft.com/office/powerpoint/2010/main" val="3136331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5</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矩形 34"/>
          <p:cNvSpPr/>
          <p:nvPr/>
        </p:nvSpPr>
        <p:spPr>
          <a:xfrm>
            <a:off x="3252788" y="2846388"/>
            <a:ext cx="4652962"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6" name="矩形 35"/>
          <p:cNvSpPr/>
          <p:nvPr/>
        </p:nvSpPr>
        <p:spPr>
          <a:xfrm>
            <a:off x="325278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7" name="矩形 36"/>
          <p:cNvSpPr/>
          <p:nvPr/>
        </p:nvSpPr>
        <p:spPr>
          <a:xfrm>
            <a:off x="351313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8" name="矩形 37"/>
          <p:cNvSpPr/>
          <p:nvPr/>
        </p:nvSpPr>
        <p:spPr>
          <a:xfrm>
            <a:off x="3783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9" name="矩形 38"/>
          <p:cNvSpPr/>
          <p:nvPr/>
        </p:nvSpPr>
        <p:spPr>
          <a:xfrm>
            <a:off x="4019550" y="2846388"/>
            <a:ext cx="26035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0" name="矩形 39"/>
          <p:cNvSpPr/>
          <p:nvPr/>
        </p:nvSpPr>
        <p:spPr>
          <a:xfrm>
            <a:off x="4279900" y="2846388"/>
            <a:ext cx="261938"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1" name="矩形 40"/>
          <p:cNvSpPr/>
          <p:nvPr/>
        </p:nvSpPr>
        <p:spPr>
          <a:xfrm>
            <a:off x="4545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右大括号 41"/>
          <p:cNvSpPr/>
          <p:nvPr/>
        </p:nvSpPr>
        <p:spPr>
          <a:xfrm rot="16200000">
            <a:off x="3975100" y="1974850"/>
            <a:ext cx="114300" cy="1549400"/>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3" name="TextBox 6"/>
          <p:cNvSpPr txBox="1">
            <a:spLocks noChangeArrowheads="1"/>
          </p:cNvSpPr>
          <p:nvPr/>
        </p:nvSpPr>
        <p:spPr bwMode="auto">
          <a:xfrm>
            <a:off x="3406775" y="2443163"/>
            <a:ext cx="1498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基本信息区</a:t>
            </a:r>
          </a:p>
        </p:txBody>
      </p:sp>
      <p:sp>
        <p:nvSpPr>
          <p:cNvPr id="44" name="TextBox 7"/>
          <p:cNvSpPr txBox="1">
            <a:spLocks noChangeArrowheads="1"/>
          </p:cNvSpPr>
          <p:nvPr/>
        </p:nvSpPr>
        <p:spPr bwMode="auto">
          <a:xfrm>
            <a:off x="3249613" y="3349625"/>
            <a:ext cx="1738788" cy="175432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900" dirty="0" err="1">
                <a:latin typeface="微软雅黑" pitchFamily="34" charset="-122"/>
                <a:ea typeface="微软雅黑" pitchFamily="34" charset="-122"/>
              </a:rPr>
              <a:t>Sessionid</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创建时间</a:t>
            </a:r>
            <a:endParaRPr lang="en-US" altLang="zh-CN" sz="900" dirty="0">
              <a:latin typeface="微软雅黑" pitchFamily="34" charset="-122"/>
              <a:ea typeface="微软雅黑" pitchFamily="34" charset="-122"/>
            </a:endParaRPr>
          </a:p>
          <a:p>
            <a:pPr eaLnBrk="1" hangingPunct="1"/>
            <a:r>
              <a:rPr lang="zh-CN" altLang="en-US" sz="900" dirty="0">
                <a:solidFill>
                  <a:srgbClr val="FF0000"/>
                </a:solidFill>
                <a:latin typeface="微软雅黑" pitchFamily="34" charset="-122"/>
                <a:ea typeface="微软雅黑" pitchFamily="34" charset="-122"/>
              </a:rPr>
              <a:t>最近访问时间</a:t>
            </a:r>
            <a:endParaRPr lang="en-US" altLang="zh-CN" sz="900" dirty="0">
              <a:solidFill>
                <a:srgbClr val="FF0000"/>
              </a:solidFill>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客户端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服务端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有效期</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有效状态</a:t>
            </a:r>
            <a:r>
              <a:rPr lang="zh-CN" altLang="en-US" sz="900" dirty="0" smtClean="0">
                <a:latin typeface="微软雅黑" pitchFamily="34" charset="-122"/>
                <a:ea typeface="微软雅黑" pitchFamily="34" charset="-122"/>
              </a:rPr>
              <a:t>位</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创建</a:t>
            </a:r>
            <a:r>
              <a:rPr lang="en-US" altLang="zh-CN" sz="900" dirty="0" err="1" smtClean="0">
                <a:latin typeface="微软雅黑" pitchFamily="34" charset="-122"/>
                <a:ea typeface="微软雅黑" pitchFamily="34" charset="-122"/>
              </a:rPr>
              <a:t>url</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最后访问地址</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最后访问主机</a:t>
            </a:r>
            <a:r>
              <a:rPr lang="en-US" altLang="zh-CN" sz="900" dirty="0" smtClean="0">
                <a:latin typeface="微软雅黑" pitchFamily="34" charset="-122"/>
                <a:ea typeface="微软雅黑" pitchFamily="34" charset="-122"/>
              </a:rPr>
              <a:t>IP</a:t>
            </a:r>
          </a:p>
          <a:p>
            <a:pPr eaLnBrk="1" hangingPunct="1"/>
            <a:r>
              <a:rPr lang="en-US" altLang="zh-CN" sz="900" dirty="0" smtClean="0">
                <a:latin typeface="微软雅黑" pitchFamily="34" charset="-122"/>
                <a:ea typeface="微软雅黑" pitchFamily="34" charset="-122"/>
              </a:rPr>
              <a:t>Secure</a:t>
            </a:r>
          </a:p>
          <a:p>
            <a:pPr eaLnBrk="1" hangingPunct="1"/>
            <a:r>
              <a:rPr lang="en-US" altLang="zh-CN" sz="900" dirty="0" err="1" smtClean="0">
                <a:latin typeface="微软雅黑" pitchFamily="34" charset="-122"/>
                <a:ea typeface="微软雅黑" pitchFamily="34" charset="-122"/>
              </a:rPr>
              <a:t>httponly</a:t>
            </a:r>
            <a:endParaRPr lang="zh-CN" altLang="en-US" sz="900" dirty="0">
              <a:latin typeface="微软雅黑" pitchFamily="34" charset="-122"/>
              <a:ea typeface="微软雅黑" pitchFamily="34" charset="-122"/>
            </a:endParaRPr>
          </a:p>
        </p:txBody>
      </p:sp>
      <p:sp>
        <p:nvSpPr>
          <p:cNvPr id="45" name="TextBox 8"/>
          <p:cNvSpPr txBox="1">
            <a:spLocks noChangeArrowheads="1"/>
          </p:cNvSpPr>
          <p:nvPr/>
        </p:nvSpPr>
        <p:spPr bwMode="auto">
          <a:xfrm>
            <a:off x="5862638" y="2851150"/>
            <a:ext cx="7841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sp>
        <p:nvSpPr>
          <p:cNvPr id="46" name="右大括号 45"/>
          <p:cNvSpPr/>
          <p:nvPr/>
        </p:nvSpPr>
        <p:spPr>
          <a:xfrm rot="16200000">
            <a:off x="6294438" y="1235075"/>
            <a:ext cx="153988" cy="3068637"/>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7" name="TextBox 35"/>
          <p:cNvSpPr txBox="1">
            <a:spLocks noChangeArrowheads="1"/>
          </p:cNvSpPr>
          <p:nvPr/>
        </p:nvSpPr>
        <p:spPr bwMode="auto">
          <a:xfrm>
            <a:off x="5627688" y="2443163"/>
            <a:ext cx="1500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属性数据区</a:t>
            </a:r>
          </a:p>
        </p:txBody>
      </p:sp>
      <p:sp>
        <p:nvSpPr>
          <p:cNvPr id="48" name="TextBox 10"/>
          <p:cNvSpPr txBox="1">
            <a:spLocks noChangeArrowheads="1"/>
          </p:cNvSpPr>
          <p:nvPr/>
        </p:nvSpPr>
        <p:spPr bwMode="auto">
          <a:xfrm>
            <a:off x="468312" y="1589088"/>
            <a:ext cx="910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对象在</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中的存储结构示意图：</a:t>
            </a:r>
          </a:p>
        </p:txBody>
      </p:sp>
      <p:sp>
        <p:nvSpPr>
          <p:cNvPr id="49" name="矩形 48"/>
          <p:cNvSpPr/>
          <p:nvPr/>
        </p:nvSpPr>
        <p:spPr>
          <a:xfrm>
            <a:off x="4806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0" name="矩形 49"/>
          <p:cNvSpPr/>
          <p:nvPr/>
        </p:nvSpPr>
        <p:spPr>
          <a:xfrm>
            <a:off x="4806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1" name="矩形 50"/>
          <p:cNvSpPr/>
          <p:nvPr/>
        </p:nvSpPr>
        <p:spPr>
          <a:xfrm>
            <a:off x="52387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2" name="矩形 51"/>
          <p:cNvSpPr/>
          <p:nvPr/>
        </p:nvSpPr>
        <p:spPr>
          <a:xfrm>
            <a:off x="52387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3" name="矩形 52"/>
          <p:cNvSpPr/>
          <p:nvPr/>
        </p:nvSpPr>
        <p:spPr>
          <a:xfrm>
            <a:off x="5668963"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4" name="矩形 53"/>
          <p:cNvSpPr/>
          <p:nvPr/>
        </p:nvSpPr>
        <p:spPr>
          <a:xfrm>
            <a:off x="5668963"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5" name="矩形 54"/>
          <p:cNvSpPr/>
          <p:nvPr/>
        </p:nvSpPr>
        <p:spPr>
          <a:xfrm>
            <a:off x="6619875" y="2846388"/>
            <a:ext cx="433388"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6" name="矩形 55"/>
          <p:cNvSpPr/>
          <p:nvPr/>
        </p:nvSpPr>
        <p:spPr>
          <a:xfrm>
            <a:off x="6619875" y="3098800"/>
            <a:ext cx="433388"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7" name="矩形 56"/>
          <p:cNvSpPr/>
          <p:nvPr/>
        </p:nvSpPr>
        <p:spPr>
          <a:xfrm>
            <a:off x="7040563" y="2846388"/>
            <a:ext cx="433387"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8" name="矩形 57"/>
          <p:cNvSpPr/>
          <p:nvPr/>
        </p:nvSpPr>
        <p:spPr>
          <a:xfrm>
            <a:off x="7040563" y="3098800"/>
            <a:ext cx="433387"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9" name="矩形 58"/>
          <p:cNvSpPr/>
          <p:nvPr/>
        </p:nvSpPr>
        <p:spPr>
          <a:xfrm>
            <a:off x="7473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60" name="矩形 59"/>
          <p:cNvSpPr/>
          <p:nvPr/>
        </p:nvSpPr>
        <p:spPr>
          <a:xfrm>
            <a:off x="7473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61" name="矩形 12"/>
          <p:cNvSpPr>
            <a:spLocks noChangeArrowheads="1"/>
          </p:cNvSpPr>
          <p:nvPr/>
        </p:nvSpPr>
        <p:spPr bwMode="auto">
          <a:xfrm>
            <a:off x="539552" y="5119390"/>
            <a:ext cx="85899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itchFamily="2" charset="2"/>
              <a:buChar char="p"/>
            </a:pP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对应</a:t>
            </a:r>
            <a:r>
              <a:rPr lang="en-US" altLang="zh-CN" dirty="0" err="1">
                <a:latin typeface="微软雅黑" pitchFamily="34" charset="-122"/>
                <a:ea typeface="微软雅黑" pitchFamily="34" charset="-122"/>
              </a:rPr>
              <a:t>mongodb</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表的一条记录，每个应用都有自己的</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a:t>
            </a:r>
            <a:endParaRPr lang="en-US" altLang="zh-CN" dirty="0">
              <a:latin typeface="微软雅黑" pitchFamily="34" charset="-122"/>
              <a:ea typeface="微软雅黑" pitchFamily="34" charset="-122"/>
            </a:endParaRPr>
          </a:p>
          <a:p>
            <a:pPr marL="285750" indent="-285750">
              <a:buFont typeface="Wingdings" pitchFamily="2" charset="2"/>
              <a:buChar char="p"/>
            </a:pP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表记录数据分为两部分：基本信息区（固化）和属性数据区（</a:t>
            </a:r>
            <a:r>
              <a:rPr lang="zh-CN" altLang="en-US" b="1" dirty="0">
                <a:solidFill>
                  <a:srgbClr val="0066FF"/>
                </a:solidFill>
                <a:latin typeface="微软雅黑" pitchFamily="34" charset="-122"/>
                <a:ea typeface="微软雅黑" pitchFamily="34" charset="-122"/>
              </a:rPr>
              <a:t>可动态扩张属性，属性个数不限</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能够很好地支持这个特性，</a:t>
            </a:r>
            <a:r>
              <a:rPr lang="zh-CN" altLang="en-US" b="1" dirty="0">
                <a:solidFill>
                  <a:srgbClr val="0066FF"/>
                </a:solidFill>
                <a:latin typeface="微软雅黑" pitchFamily="34" charset="-122"/>
                <a:ea typeface="微软雅黑" pitchFamily="34" charset="-122"/>
              </a:rPr>
              <a:t>因为</a:t>
            </a:r>
            <a:r>
              <a:rPr lang="en-US" altLang="zh-CN" b="1" dirty="0" err="1">
                <a:solidFill>
                  <a:srgbClr val="0066FF"/>
                </a:solidFill>
                <a:latin typeface="微软雅黑" pitchFamily="34" charset="-122"/>
                <a:ea typeface="微软雅黑" pitchFamily="34" charset="-122"/>
              </a:rPr>
              <a:t>mongodb</a:t>
            </a:r>
            <a:r>
              <a:rPr lang="zh-CN" altLang="en-US" b="1" dirty="0">
                <a:solidFill>
                  <a:srgbClr val="0066FF"/>
                </a:solidFill>
                <a:latin typeface="微软雅黑" pitchFamily="34" charset="-122"/>
                <a:ea typeface="微软雅黑" pitchFamily="34" charset="-122"/>
              </a:rPr>
              <a:t>的表结构是动态的，每条记录包含的字段都可以不一样</a:t>
            </a:r>
            <a:r>
              <a:rPr lang="zh-CN" altLang="en-US" dirty="0">
                <a:latin typeface="微软雅黑" pitchFamily="34" charset="-122"/>
                <a:ea typeface="微软雅黑" pitchFamily="34" charset="-122"/>
              </a:rPr>
              <a:t>）</a:t>
            </a:r>
          </a:p>
        </p:txBody>
      </p:sp>
      <p:sp>
        <p:nvSpPr>
          <p:cNvPr id="62" name="矩形 61"/>
          <p:cNvSpPr/>
          <p:nvPr/>
        </p:nvSpPr>
        <p:spPr>
          <a:xfrm>
            <a:off x="1968500" y="2233613"/>
            <a:ext cx="1079500" cy="376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AppSession</a:t>
            </a:r>
            <a:r>
              <a:rPr lang="zh-CN" altLang="en-US" sz="1200" dirty="0">
                <a:latin typeface="微软雅黑" pitchFamily="34" charset="-122"/>
                <a:ea typeface="微软雅黑" pitchFamily="34" charset="-122"/>
              </a:rPr>
              <a:t>表</a:t>
            </a:r>
          </a:p>
        </p:txBody>
      </p:sp>
      <p:cxnSp>
        <p:nvCxnSpPr>
          <p:cNvPr id="63" name="肘形连接符 62"/>
          <p:cNvCxnSpPr>
            <a:stCxn id="62" idx="2"/>
          </p:cNvCxnSpPr>
          <p:nvPr/>
        </p:nvCxnSpPr>
        <p:spPr>
          <a:xfrm rot="16200000" flipH="1">
            <a:off x="2636044" y="2482056"/>
            <a:ext cx="488950" cy="744538"/>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64" name="TextBox 47"/>
          <p:cNvSpPr txBox="1">
            <a:spLocks noChangeArrowheads="1"/>
          </p:cNvSpPr>
          <p:nvPr/>
        </p:nvSpPr>
        <p:spPr bwMode="auto">
          <a:xfrm>
            <a:off x="2616200" y="2728913"/>
            <a:ext cx="63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sp>
        <p:nvSpPr>
          <p:cNvPr id="65" name="双括号 64"/>
          <p:cNvSpPr/>
          <p:nvPr/>
        </p:nvSpPr>
        <p:spPr>
          <a:xfrm>
            <a:off x="57150" y="3224212"/>
            <a:ext cx="2881313" cy="164494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访问时间会动态变化</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失效条件：</a:t>
            </a:r>
            <a:r>
              <a:rPr lang="zh-CN" altLang="en-US" sz="1200" b="1" dirty="0">
                <a:solidFill>
                  <a:srgbClr val="7030A0"/>
                </a:solidFill>
                <a:latin typeface="微软雅黑" pitchFamily="34" charset="-122"/>
                <a:ea typeface="微软雅黑" pitchFamily="34" charset="-122"/>
              </a:rPr>
              <a:t>最近访问时间</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有效期</a:t>
            </a:r>
            <a:r>
              <a:rPr lang="en-US" altLang="zh-CN" sz="1200" b="1" dirty="0">
                <a:solidFill>
                  <a:srgbClr val="7030A0"/>
                </a:solidFill>
                <a:latin typeface="微软雅黑" pitchFamily="34" charset="-122"/>
                <a:ea typeface="微软雅黑" pitchFamily="34" charset="-122"/>
              </a:rPr>
              <a:t>&lt;</a:t>
            </a:r>
            <a:r>
              <a:rPr lang="zh-CN" altLang="en-US" sz="1200" b="1" dirty="0">
                <a:solidFill>
                  <a:srgbClr val="7030A0"/>
                </a:solidFill>
                <a:latin typeface="微软雅黑" pitchFamily="34" charset="-122"/>
                <a:ea typeface="微软雅黑" pitchFamily="34" charset="-122"/>
              </a:rPr>
              <a:t>当前时间</a:t>
            </a:r>
            <a:r>
              <a:rPr lang="zh-CN" altLang="en-US" sz="1200" dirty="0">
                <a:latin typeface="微软雅黑" pitchFamily="34" charset="-122"/>
                <a:ea typeface="微软雅黑" pitchFamily="34" charset="-122"/>
              </a:rPr>
              <a:t> 或者</a:t>
            </a:r>
            <a:r>
              <a:rPr lang="zh-CN" altLang="en-US" sz="1200" b="1" dirty="0">
                <a:solidFill>
                  <a:srgbClr val="7030A0"/>
                </a:solidFill>
                <a:latin typeface="微软雅黑" pitchFamily="34" charset="-122"/>
                <a:ea typeface="微软雅黑" pitchFamily="34" charset="-122"/>
              </a:rPr>
              <a:t>有效状态位 </a:t>
            </a:r>
            <a:r>
              <a:rPr lang="en-US" altLang="zh-CN" sz="1200" b="1" dirty="0">
                <a:solidFill>
                  <a:srgbClr val="7030A0"/>
                </a:solidFill>
                <a:latin typeface="微软雅黑" pitchFamily="34" charset="-122"/>
                <a:ea typeface="微软雅黑" pitchFamily="34" charset="-122"/>
              </a:rPr>
              <a:t>== </a:t>
            </a:r>
            <a:r>
              <a:rPr lang="en-US" altLang="zh-CN" sz="1200" b="1" dirty="0" smtClean="0">
                <a:solidFill>
                  <a:srgbClr val="7030A0"/>
                </a:solidFill>
                <a:latin typeface="微软雅黑" pitchFamily="34" charset="-122"/>
                <a:ea typeface="微软雅黑" pitchFamily="34" charset="-122"/>
              </a:rPr>
              <a:t>false</a:t>
            </a: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如果有效期小于等于</a:t>
            </a:r>
            <a:r>
              <a:rPr lang="en-US" altLang="zh-CN" sz="1200" b="1" dirty="0" smtClean="0">
                <a:solidFill>
                  <a:srgbClr val="7030A0"/>
                </a:solidFill>
                <a:latin typeface="微软雅黑" pitchFamily="34" charset="-122"/>
                <a:ea typeface="微软雅黑" pitchFamily="34" charset="-122"/>
              </a:rPr>
              <a:t>0</a:t>
            </a:r>
            <a:r>
              <a:rPr lang="zh-CN" altLang="en-US" sz="1200" b="1" dirty="0" smtClean="0">
                <a:solidFill>
                  <a:srgbClr val="7030A0"/>
                </a:solidFill>
                <a:latin typeface="微软雅黑" pitchFamily="34" charset="-122"/>
                <a:ea typeface="微软雅黑" pitchFamily="34" charset="-122"/>
              </a:rPr>
              <a:t>则一直有效，除非系统手工删除</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目前</a:t>
            </a:r>
            <a:r>
              <a:rPr lang="en-US" altLang="zh-CN" sz="1200" b="1" dirty="0" err="1" smtClean="0">
                <a:solidFill>
                  <a:srgbClr val="7030A0"/>
                </a:solidFill>
                <a:latin typeface="微软雅黑" pitchFamily="34" charset="-122"/>
                <a:ea typeface="微软雅黑" pitchFamily="34" charset="-122"/>
              </a:rPr>
              <a:t>httpOnly</a:t>
            </a:r>
            <a:r>
              <a:rPr lang="zh-CN" altLang="en-US" sz="1200" b="1" dirty="0" smtClean="0">
                <a:solidFill>
                  <a:srgbClr val="7030A0"/>
                </a:solidFill>
                <a:latin typeface="微软雅黑" pitchFamily="34" charset="-122"/>
                <a:ea typeface="微软雅黑" pitchFamily="34" charset="-122"/>
              </a:rPr>
              <a:t>属性支持</a:t>
            </a:r>
            <a:r>
              <a:rPr lang="en-US" altLang="zh-CN" sz="1200" b="1" dirty="0" smtClean="0">
                <a:solidFill>
                  <a:srgbClr val="7030A0"/>
                </a:solidFill>
                <a:latin typeface="微软雅黑" pitchFamily="34" charset="-122"/>
                <a:ea typeface="微软雅黑" pitchFamily="34" charset="-122"/>
              </a:rPr>
              <a:t>servlet 3.0</a:t>
            </a:r>
            <a:r>
              <a:rPr lang="zh-CN" altLang="en-US" sz="1200" b="1" dirty="0" smtClean="0">
                <a:solidFill>
                  <a:srgbClr val="7030A0"/>
                </a:solidFill>
                <a:latin typeface="微软雅黑" pitchFamily="34" charset="-122"/>
                <a:ea typeface="微软雅黑" pitchFamily="34" charset="-122"/>
              </a:rPr>
              <a:t>，</a:t>
            </a:r>
            <a:r>
              <a:rPr lang="en-US" altLang="zh-CN" sz="1200" b="1" dirty="0" smtClean="0">
                <a:solidFill>
                  <a:srgbClr val="7030A0"/>
                </a:solidFill>
                <a:latin typeface="微软雅黑" pitchFamily="34" charset="-122"/>
                <a:ea typeface="微软雅黑" pitchFamily="34" charset="-122"/>
              </a:rPr>
              <a:t>tomcat 7</a:t>
            </a:r>
            <a:r>
              <a:rPr lang="zh-CN" altLang="en-US" sz="1200" b="1" dirty="0" smtClean="0">
                <a:solidFill>
                  <a:srgbClr val="7030A0"/>
                </a:solidFill>
                <a:latin typeface="微软雅黑" pitchFamily="34" charset="-122"/>
                <a:ea typeface="微软雅黑" pitchFamily="34" charset="-122"/>
              </a:rPr>
              <a:t>及以上版本都支持</a:t>
            </a:r>
            <a:endParaRPr lang="zh-CN" altLang="en-US" sz="1200" b="1" dirty="0">
              <a:solidFill>
                <a:srgbClr val="7030A0"/>
              </a:solidFill>
              <a:latin typeface="微软雅黑" pitchFamily="34" charset="-122"/>
              <a:ea typeface="微软雅黑" pitchFamily="34" charset="-122"/>
            </a:endParaRPr>
          </a:p>
        </p:txBody>
      </p:sp>
      <p:cxnSp>
        <p:nvCxnSpPr>
          <p:cNvPr id="66" name="直接箭头连接符 65"/>
          <p:cNvCxnSpPr>
            <a:endCxn id="65" idx="3"/>
          </p:cNvCxnSpPr>
          <p:nvPr/>
        </p:nvCxnSpPr>
        <p:spPr>
          <a:xfrm flipH="1">
            <a:off x="2938463" y="3860800"/>
            <a:ext cx="311150" cy="1858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双括号 66"/>
          <p:cNvSpPr/>
          <p:nvPr/>
        </p:nvSpPr>
        <p:spPr>
          <a:xfrm>
            <a:off x="5054998" y="3590593"/>
            <a:ext cx="3765474" cy="1480194"/>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属性以</a:t>
            </a:r>
            <a:r>
              <a:rPr lang="en-US" altLang="zh-CN" sz="1200" dirty="0">
                <a:latin typeface="微软雅黑" pitchFamily="34" charset="-122"/>
                <a:ea typeface="微软雅黑" pitchFamily="34" charset="-122"/>
              </a:rPr>
              <a:t>key/value</a:t>
            </a:r>
            <a:r>
              <a:rPr lang="zh-CN" altLang="en-US" sz="1200" dirty="0">
                <a:latin typeface="微软雅黑" pitchFamily="34" charset="-122"/>
                <a:ea typeface="微软雅黑" pitchFamily="34" charset="-122"/>
              </a:rPr>
              <a:t>方式保存</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每个属性单独维护（读取</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添加</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删除）</a:t>
            </a:r>
            <a:r>
              <a:rPr lang="en-US" altLang="zh-CN" sz="1200" b="1" dirty="0">
                <a:solidFill>
                  <a:srgbClr val="7030A0"/>
                </a:solidFill>
                <a:latin typeface="微软雅黑" pitchFamily="34" charset="-122"/>
                <a:ea typeface="微软雅黑" pitchFamily="34" charset="-122"/>
              </a:rPr>
              <a:t>,IO</a:t>
            </a:r>
            <a:r>
              <a:rPr lang="zh-CN" altLang="en-US" sz="1200" b="1" dirty="0">
                <a:solidFill>
                  <a:srgbClr val="7030A0"/>
                </a:solidFill>
                <a:latin typeface="微软雅黑" pitchFamily="34" charset="-122"/>
                <a:ea typeface="微软雅黑" pitchFamily="34" charset="-122"/>
              </a:rPr>
              <a:t>效率高</a:t>
            </a:r>
            <a:endParaRPr lang="en-US" altLang="zh-CN" sz="1200" b="1" dirty="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请求级缓存</a:t>
            </a:r>
            <a:r>
              <a:rPr lang="en-US" altLang="zh-CN" sz="1200" b="1" dirty="0">
                <a:solidFill>
                  <a:srgbClr val="7030A0"/>
                </a:solidFill>
                <a:latin typeface="微软雅黑" pitchFamily="34" charset="-122"/>
                <a:ea typeface="微软雅黑" pitchFamily="34" charset="-122"/>
              </a:rPr>
              <a:t>session</a:t>
            </a:r>
            <a:r>
              <a:rPr lang="zh-CN" altLang="en-US" sz="1200" b="1" dirty="0">
                <a:solidFill>
                  <a:srgbClr val="7030A0"/>
                </a:solidFill>
                <a:latin typeface="微软雅黑" pitchFamily="34" charset="-122"/>
                <a:ea typeface="微软雅黑" pitchFamily="34" charset="-122"/>
              </a:rPr>
              <a:t>属性数据</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访问速度</a:t>
            </a:r>
            <a:r>
              <a:rPr lang="zh-CN" altLang="en-US" sz="1200" b="1" dirty="0" smtClean="0">
                <a:solidFill>
                  <a:srgbClr val="7030A0"/>
                </a:solidFill>
                <a:latin typeface="微软雅黑" pitchFamily="34" charset="-122"/>
                <a:ea typeface="微软雅黑" pitchFamily="34" charset="-122"/>
              </a:rPr>
              <a:t>快</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如果程序修改了</a:t>
            </a:r>
            <a:r>
              <a:rPr lang="en-US" altLang="zh-CN" sz="1200" b="1" dirty="0" smtClean="0">
                <a:solidFill>
                  <a:srgbClr val="7030A0"/>
                </a:solidFill>
                <a:latin typeface="微软雅黑" pitchFamily="34" charset="-122"/>
                <a:ea typeface="微软雅黑" pitchFamily="34" charset="-122"/>
              </a:rPr>
              <a:t>value</a:t>
            </a:r>
            <a:r>
              <a:rPr lang="zh-CN" altLang="en-US" sz="1200" b="1" dirty="0" smtClean="0">
                <a:solidFill>
                  <a:srgbClr val="7030A0"/>
                </a:solidFill>
                <a:latin typeface="微软雅黑" pitchFamily="34" charset="-122"/>
                <a:ea typeface="微软雅黑" pitchFamily="34" charset="-122"/>
              </a:rPr>
              <a:t>对象的属性和状态，需要调用</a:t>
            </a:r>
            <a:r>
              <a:rPr lang="en-US" altLang="zh-CN" sz="1200" b="1" dirty="0" err="1" smtClean="0">
                <a:solidFill>
                  <a:srgbClr val="7030A0"/>
                </a:solidFill>
                <a:latin typeface="微软雅黑" pitchFamily="34" charset="-122"/>
                <a:ea typeface="微软雅黑" pitchFamily="34" charset="-122"/>
              </a:rPr>
              <a:t>session.setAttribute</a:t>
            </a:r>
            <a:r>
              <a:rPr lang="zh-CN" altLang="en-US" sz="1200" b="1" dirty="0" smtClean="0">
                <a:solidFill>
                  <a:srgbClr val="7030A0"/>
                </a:solidFill>
                <a:latin typeface="微软雅黑" pitchFamily="34" charset="-122"/>
                <a:ea typeface="微软雅黑" pitchFamily="34" charset="-122"/>
              </a:rPr>
              <a:t>重新保存这个对象到</a:t>
            </a:r>
            <a:r>
              <a:rPr lang="en-US" altLang="zh-CN" sz="1200" b="1" dirty="0" smtClean="0">
                <a:solidFill>
                  <a:srgbClr val="7030A0"/>
                </a:solidFill>
                <a:latin typeface="微软雅黑" pitchFamily="34" charset="-122"/>
                <a:ea typeface="微软雅黑" pitchFamily="34" charset="-122"/>
              </a:rPr>
              <a:t>session</a:t>
            </a:r>
            <a:r>
              <a:rPr lang="zh-CN" altLang="en-US" sz="1200" b="1" smtClean="0">
                <a:solidFill>
                  <a:srgbClr val="7030A0"/>
                </a:solidFill>
                <a:latin typeface="微软雅黑" pitchFamily="34" charset="-122"/>
                <a:ea typeface="微软雅黑" pitchFamily="34" charset="-122"/>
              </a:rPr>
              <a:t>中，</a:t>
            </a:r>
            <a:r>
              <a:rPr lang="zh-CN" altLang="en-US" sz="1200" b="1" dirty="0" smtClean="0">
                <a:solidFill>
                  <a:srgbClr val="7030A0"/>
                </a:solidFill>
                <a:latin typeface="微软雅黑" pitchFamily="34" charset="-122"/>
                <a:ea typeface="微软雅黑" pitchFamily="34" charset="-122"/>
              </a:rPr>
              <a:t>否则无法共享这个最新对象</a:t>
            </a:r>
            <a:endParaRPr lang="zh-CN" altLang="en-US" sz="1200" b="1" dirty="0">
              <a:solidFill>
                <a:srgbClr val="7030A0"/>
              </a:solidFill>
              <a:latin typeface="微软雅黑" pitchFamily="34" charset="-122"/>
              <a:ea typeface="微软雅黑" pitchFamily="34" charset="-122"/>
            </a:endParaRPr>
          </a:p>
        </p:txBody>
      </p:sp>
      <p:cxnSp>
        <p:nvCxnSpPr>
          <p:cNvPr id="68" name="直接箭头连接符 67"/>
          <p:cNvCxnSpPr/>
          <p:nvPr/>
        </p:nvCxnSpPr>
        <p:spPr>
          <a:xfrm>
            <a:off x="5862638" y="3349625"/>
            <a:ext cx="22225" cy="18335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直接箭头连接符 68"/>
          <p:cNvCxnSpPr/>
          <p:nvPr/>
        </p:nvCxnSpPr>
        <p:spPr>
          <a:xfrm>
            <a:off x="5313363" y="2484437"/>
            <a:ext cx="0" cy="36671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直接箭头连接符 69"/>
          <p:cNvCxnSpPr/>
          <p:nvPr/>
        </p:nvCxnSpPr>
        <p:spPr>
          <a:xfrm>
            <a:off x="5514975" y="2484437"/>
            <a:ext cx="0" cy="366713"/>
          </a:xfrm>
          <a:prstGeom prst="straightConnector1">
            <a:avLst/>
          </a:prstGeom>
          <a:ln>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71" name="TextBox 6"/>
          <p:cNvSpPr txBox="1">
            <a:spLocks noChangeArrowheads="1"/>
          </p:cNvSpPr>
          <p:nvPr/>
        </p:nvSpPr>
        <p:spPr bwMode="auto">
          <a:xfrm>
            <a:off x="4534595" y="2166938"/>
            <a:ext cx="2024400" cy="276999"/>
          </a:xfrm>
          <a:prstGeom prst="rect">
            <a:avLst/>
          </a:prstGeom>
          <a:ln/>
          <a:extLst/>
        </p:spPr>
        <p:style>
          <a:lnRef idx="1">
            <a:schemeClr val="accent3"/>
          </a:lnRef>
          <a:fillRef idx="3">
            <a:schemeClr val="accent3"/>
          </a:fillRef>
          <a:effectRef idx="2">
            <a:schemeClr val="accent3"/>
          </a:effectRef>
          <a:fontRef idx="minor">
            <a:schemeClr val="lt1"/>
          </a:fontRef>
        </p:style>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smtClean="0">
                <a:latin typeface="微软雅黑" pitchFamily="34" charset="-122"/>
                <a:ea typeface="微软雅黑" pitchFamily="34" charset="-122"/>
              </a:rPr>
              <a:t>setAttribute</a:t>
            </a:r>
            <a:r>
              <a:rPr lang="en-US" altLang="zh-CN"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getAttribute</a:t>
            </a:r>
            <a:endParaRPr lang="zh-CN" altLang="en-US" sz="1200"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35840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6</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8" name="TextBox 10"/>
          <p:cNvSpPr txBox="1">
            <a:spLocks noChangeArrowheads="1"/>
          </p:cNvSpPr>
          <p:nvPr/>
        </p:nvSpPr>
        <p:spPr bwMode="auto">
          <a:xfrm>
            <a:off x="468312" y="1589088"/>
            <a:ext cx="910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主从复制架构：</a:t>
            </a:r>
            <a:endParaRPr lang="zh-CN" altLang="en-US"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6" name="矩形 5"/>
          <p:cNvSpPr/>
          <p:nvPr/>
        </p:nvSpPr>
        <p:spPr>
          <a:xfrm>
            <a:off x="1466125" y="1957388"/>
            <a:ext cx="5760639" cy="31948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latin typeface="微软雅黑" pitchFamily="34" charset="-122"/>
                <a:ea typeface="微软雅黑" pitchFamily="34" charset="-122"/>
              </a:rPr>
              <a:t>ClientApplication</a:t>
            </a:r>
            <a:endParaRPr lang="zh-CN" altLang="en-US" dirty="0">
              <a:latin typeface="微软雅黑" pitchFamily="34" charset="-122"/>
              <a:ea typeface="微软雅黑" pitchFamily="34" charset="-122"/>
            </a:endParaRPr>
          </a:p>
        </p:txBody>
      </p:sp>
      <p:sp>
        <p:nvSpPr>
          <p:cNvPr id="7" name="矩形 6"/>
          <p:cNvSpPr/>
          <p:nvPr/>
        </p:nvSpPr>
        <p:spPr>
          <a:xfrm>
            <a:off x="1466125" y="2276872"/>
            <a:ext cx="5760639"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Driver</a:t>
            </a:r>
            <a:endParaRPr lang="zh-CN" altLang="en-US" dirty="0">
              <a:latin typeface="微软雅黑" pitchFamily="34" charset="-122"/>
              <a:ea typeface="微软雅黑" pitchFamily="34" charset="-122"/>
            </a:endParaRPr>
          </a:p>
        </p:txBody>
      </p:sp>
      <p:cxnSp>
        <p:nvCxnSpPr>
          <p:cNvPr id="9" name="直接箭头连接符 8"/>
          <p:cNvCxnSpPr/>
          <p:nvPr/>
        </p:nvCxnSpPr>
        <p:spPr>
          <a:xfrm>
            <a:off x="3193437" y="2564904"/>
            <a:ext cx="0" cy="64807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418454" y="2564904"/>
            <a:ext cx="0" cy="648072"/>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4" name="矩形 13"/>
          <p:cNvSpPr/>
          <p:nvPr/>
        </p:nvSpPr>
        <p:spPr>
          <a:xfrm>
            <a:off x="2690262" y="3212976"/>
            <a:ext cx="2369021" cy="57606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Primary</a:t>
            </a:r>
            <a:endParaRPr lang="zh-CN" altLang="en-US" dirty="0">
              <a:latin typeface="微软雅黑" pitchFamily="34" charset="-122"/>
              <a:ea typeface="微软雅黑" pitchFamily="34" charset="-122"/>
            </a:endParaRPr>
          </a:p>
        </p:txBody>
      </p:sp>
      <p:sp>
        <p:nvSpPr>
          <p:cNvPr id="15" name="矩形 14"/>
          <p:cNvSpPr/>
          <p:nvPr/>
        </p:nvSpPr>
        <p:spPr>
          <a:xfrm>
            <a:off x="735991" y="5428818"/>
            <a:ext cx="15841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8" name="矩形 77"/>
          <p:cNvSpPr/>
          <p:nvPr/>
        </p:nvSpPr>
        <p:spPr>
          <a:xfrm>
            <a:off x="6009501" y="5292704"/>
            <a:ext cx="15841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9" name="矩形 78"/>
          <p:cNvSpPr/>
          <p:nvPr/>
        </p:nvSpPr>
        <p:spPr>
          <a:xfrm>
            <a:off x="3093804" y="4554254"/>
            <a:ext cx="1584175"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Arbiter</a:t>
            </a:r>
          </a:p>
          <a:p>
            <a:pPr algn="ctr"/>
            <a:r>
              <a:rPr lang="en-US" altLang="zh-CN" dirty="0" smtClean="0">
                <a:latin typeface="微软雅黑" pitchFamily="34" charset="-122"/>
                <a:ea typeface="微软雅黑" pitchFamily="34" charset="-122"/>
              </a:rPr>
              <a:t>(Vote only)</a:t>
            </a:r>
            <a:endParaRPr lang="zh-CN" altLang="en-US" dirty="0">
              <a:latin typeface="微软雅黑" pitchFamily="34" charset="-122"/>
              <a:ea typeface="微软雅黑" pitchFamily="34" charset="-122"/>
            </a:endParaRPr>
          </a:p>
        </p:txBody>
      </p:sp>
      <p:cxnSp>
        <p:nvCxnSpPr>
          <p:cNvPr id="17" name="直接箭头连接符 16"/>
          <p:cNvCxnSpPr/>
          <p:nvPr/>
        </p:nvCxnSpPr>
        <p:spPr>
          <a:xfrm flipH="1">
            <a:off x="1970144" y="3789040"/>
            <a:ext cx="1008150" cy="159610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762718" y="3789040"/>
            <a:ext cx="1383928" cy="1490528"/>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82151" y="2564904"/>
            <a:ext cx="0" cy="2820238"/>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80" name="直接箭头连接符 79"/>
          <p:cNvCxnSpPr>
            <a:endCxn id="78" idx="0"/>
          </p:cNvCxnSpPr>
          <p:nvPr/>
        </p:nvCxnSpPr>
        <p:spPr>
          <a:xfrm>
            <a:off x="6801589" y="2564904"/>
            <a:ext cx="0" cy="272780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23" name="TextBox 22"/>
          <p:cNvSpPr txBox="1"/>
          <p:nvPr/>
        </p:nvSpPr>
        <p:spPr>
          <a:xfrm>
            <a:off x="2320166" y="2658978"/>
            <a:ext cx="892873" cy="369332"/>
          </a:xfrm>
          <a:prstGeom prst="rect">
            <a:avLst/>
          </a:prstGeom>
          <a:noFill/>
        </p:spPr>
        <p:txBody>
          <a:bodyPr wrap="none" rtlCol="0">
            <a:spAutoFit/>
          </a:bodyPr>
          <a:lstStyle/>
          <a:p>
            <a:r>
              <a:rPr lang="en-US" altLang="zh-CN" dirty="0" smtClean="0">
                <a:solidFill>
                  <a:srgbClr val="00B0F0"/>
                </a:solidFill>
                <a:latin typeface="微软雅黑" pitchFamily="34" charset="-122"/>
                <a:ea typeface="微软雅黑" pitchFamily="34" charset="-122"/>
              </a:rPr>
              <a:t>Writes</a:t>
            </a:r>
            <a:endParaRPr lang="zh-CN" altLang="en-US" dirty="0">
              <a:solidFill>
                <a:srgbClr val="00B0F0"/>
              </a:solidFill>
              <a:latin typeface="微软雅黑" pitchFamily="34" charset="-122"/>
              <a:ea typeface="微软雅黑" pitchFamily="34" charset="-122"/>
            </a:endParaRPr>
          </a:p>
        </p:txBody>
      </p:sp>
      <p:sp>
        <p:nvSpPr>
          <p:cNvPr id="81" name="TextBox 80"/>
          <p:cNvSpPr txBox="1"/>
          <p:nvPr/>
        </p:nvSpPr>
        <p:spPr>
          <a:xfrm>
            <a:off x="2815811" y="5200476"/>
            <a:ext cx="1297984" cy="369332"/>
          </a:xfrm>
          <a:prstGeom prst="rect">
            <a:avLst/>
          </a:prstGeom>
          <a:noFill/>
        </p:spPr>
        <p:txBody>
          <a:bodyPr wrap="none" rtlCol="0">
            <a:spAutoFit/>
          </a:bodyPr>
          <a:lstStyle/>
          <a:p>
            <a:r>
              <a:rPr lang="en-US" altLang="zh-CN" dirty="0" smtClean="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2" name="TextBox 81"/>
          <p:cNvSpPr txBox="1"/>
          <p:nvPr/>
        </p:nvSpPr>
        <p:spPr>
          <a:xfrm>
            <a:off x="6897429" y="2888816"/>
            <a:ext cx="842923" cy="369332"/>
          </a:xfrm>
          <a:prstGeom prst="rect">
            <a:avLst/>
          </a:prstGeom>
          <a:noFill/>
        </p:spPr>
        <p:txBody>
          <a:bodyPr wrap="none" rtlCol="0">
            <a:spAutoFit/>
          </a:bodyPr>
          <a:lstStyle/>
          <a:p>
            <a:r>
              <a:rPr lang="en-US" altLang="zh-CN" dirty="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sp>
        <p:nvSpPr>
          <p:cNvPr id="83" name="TextBox 82"/>
          <p:cNvSpPr txBox="1"/>
          <p:nvPr/>
        </p:nvSpPr>
        <p:spPr>
          <a:xfrm>
            <a:off x="871875" y="2704150"/>
            <a:ext cx="842923" cy="369332"/>
          </a:xfrm>
          <a:prstGeom prst="rect">
            <a:avLst/>
          </a:prstGeom>
          <a:noFill/>
        </p:spPr>
        <p:txBody>
          <a:bodyPr wrap="none" rtlCol="0">
            <a:spAutoFit/>
          </a:bodyPr>
          <a:lstStyle/>
          <a:p>
            <a:r>
              <a:rPr lang="en-US" altLang="zh-CN" dirty="0" smtClean="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cxnSp>
        <p:nvCxnSpPr>
          <p:cNvPr id="25" name="直接箭头连接符 24"/>
          <p:cNvCxnSpPr>
            <a:stCxn id="79" idx="0"/>
            <a:endCxn id="14" idx="2"/>
          </p:cNvCxnSpPr>
          <p:nvPr/>
        </p:nvCxnSpPr>
        <p:spPr>
          <a:xfrm flipH="1" flipV="1">
            <a:off x="3874773" y="3789040"/>
            <a:ext cx="11119" cy="76521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30" name="直接箭头连接符 29"/>
          <p:cNvCxnSpPr>
            <a:stCxn id="79" idx="1"/>
            <a:endCxn id="15" idx="3"/>
          </p:cNvCxnSpPr>
          <p:nvPr/>
        </p:nvCxnSpPr>
        <p:spPr>
          <a:xfrm flipH="1">
            <a:off x="2320166" y="4842286"/>
            <a:ext cx="773638" cy="87456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84" name="直接箭头连接符 83"/>
          <p:cNvCxnSpPr>
            <a:stCxn id="79" idx="3"/>
          </p:cNvCxnSpPr>
          <p:nvPr/>
        </p:nvCxnSpPr>
        <p:spPr>
          <a:xfrm>
            <a:off x="4677979" y="4842286"/>
            <a:ext cx="1331522" cy="87456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sp>
        <p:nvSpPr>
          <p:cNvPr id="85" name="TextBox 84"/>
          <p:cNvSpPr txBox="1"/>
          <p:nvPr/>
        </p:nvSpPr>
        <p:spPr>
          <a:xfrm rot="18213876">
            <a:off x="1418665" y="4248647"/>
            <a:ext cx="1652440" cy="369332"/>
          </a:xfrm>
          <a:prstGeom prst="rect">
            <a:avLst/>
          </a:prstGeom>
          <a:noFill/>
        </p:spPr>
        <p:txBody>
          <a:bodyPr wrap="none"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6" name="TextBox 85"/>
          <p:cNvSpPr txBox="1"/>
          <p:nvPr/>
        </p:nvSpPr>
        <p:spPr>
          <a:xfrm rot="2843783">
            <a:off x="4754658" y="4153009"/>
            <a:ext cx="1652440" cy="369332"/>
          </a:xfrm>
          <a:prstGeom prst="rect">
            <a:avLst/>
          </a:prstGeom>
          <a:noFill/>
        </p:spPr>
        <p:txBody>
          <a:bodyPr wrap="none"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7" name="TextBox 86"/>
          <p:cNvSpPr txBox="1"/>
          <p:nvPr/>
        </p:nvSpPr>
        <p:spPr>
          <a:xfrm>
            <a:off x="4262951" y="5279568"/>
            <a:ext cx="1297984" cy="369332"/>
          </a:xfrm>
          <a:prstGeom prst="rect">
            <a:avLst/>
          </a:prstGeom>
          <a:noFill/>
        </p:spPr>
        <p:txBody>
          <a:bodyPr wrap="none" rtlCol="0">
            <a:spAutoFit/>
          </a:bodyPr>
          <a:lstStyle/>
          <a:p>
            <a:r>
              <a:rPr lang="en-US" altLang="zh-CN" dirty="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8" name="TextBox 87"/>
          <p:cNvSpPr txBox="1"/>
          <p:nvPr/>
        </p:nvSpPr>
        <p:spPr>
          <a:xfrm>
            <a:off x="3836493" y="4121730"/>
            <a:ext cx="1297984" cy="369332"/>
          </a:xfrm>
          <a:prstGeom prst="rect">
            <a:avLst/>
          </a:prstGeom>
          <a:noFill/>
        </p:spPr>
        <p:txBody>
          <a:bodyPr wrap="none" rtlCol="0">
            <a:spAutoFit/>
          </a:bodyPr>
          <a:lstStyle>
            <a:defPPr>
              <a:defRPr lang="zh-CN"/>
            </a:defPPr>
            <a:lvl1pPr>
              <a:defRPr>
                <a:solidFill>
                  <a:srgbClr val="C00000"/>
                </a:solidFill>
              </a:defRPr>
            </a:lvl1pPr>
          </a:lstStyle>
          <a:p>
            <a:r>
              <a:rPr lang="en-US" altLang="zh-CN" dirty="0">
                <a:latin typeface="微软雅黑" pitchFamily="34" charset="-122"/>
                <a:ea typeface="微软雅黑" pitchFamily="34" charset="-122"/>
              </a:rPr>
              <a:t>Heartbeat</a:t>
            </a:r>
            <a:endParaRPr lang="zh-CN" altLang="en-US" dirty="0">
              <a:latin typeface="微软雅黑" pitchFamily="34" charset="-122"/>
              <a:ea typeface="微软雅黑" pitchFamily="34" charset="-122"/>
            </a:endParaRPr>
          </a:p>
        </p:txBody>
      </p:sp>
      <p:sp>
        <p:nvSpPr>
          <p:cNvPr id="89" name="TextBox 88"/>
          <p:cNvSpPr txBox="1"/>
          <p:nvPr/>
        </p:nvSpPr>
        <p:spPr>
          <a:xfrm>
            <a:off x="4542171" y="2658854"/>
            <a:ext cx="842923" cy="369332"/>
          </a:xfrm>
          <a:prstGeom prst="rect">
            <a:avLst/>
          </a:prstGeom>
          <a:noFill/>
        </p:spPr>
        <p:txBody>
          <a:bodyPr wrap="none" rtlCol="0">
            <a:spAutoFit/>
          </a:bodyPr>
          <a:lstStyle>
            <a:defPPr>
              <a:defRPr lang="zh-CN"/>
            </a:defPPr>
            <a:lvl1pPr>
              <a:defRPr>
                <a:solidFill>
                  <a:srgbClr val="92D050"/>
                </a:solidFill>
              </a:defRPr>
            </a:lvl1pPr>
          </a:lstStyle>
          <a:p>
            <a:r>
              <a:rPr lang="en-US" altLang="zh-CN" dirty="0">
                <a:latin typeface="微软雅黑" pitchFamily="34" charset="-122"/>
                <a:ea typeface="微软雅黑" pitchFamily="34" charset="-122"/>
              </a:rPr>
              <a:t>Reads</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52188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7</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典型部署架构</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双主备模式</a:t>
            </a: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9" name="矩形 28"/>
          <p:cNvSpPr/>
          <p:nvPr/>
        </p:nvSpPr>
        <p:spPr>
          <a:xfrm>
            <a:off x="128588" y="148431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VIP=10.0.15.222</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（主）</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（备）</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0" name="矩形 29"/>
          <p:cNvSpPr/>
          <p:nvPr/>
        </p:nvSpPr>
        <p:spPr>
          <a:xfrm>
            <a:off x="2936875" y="148431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共享组件</a:t>
            </a:r>
            <a:endParaRPr lang="en-US" altLang="zh-CN" sz="1200" dirty="0">
              <a:latin typeface="微软雅黑" pitchFamily="34" charset="-122"/>
              <a:ea typeface="微软雅黑" pitchFamily="34" charset="-122"/>
            </a:endParaRPr>
          </a:p>
        </p:txBody>
      </p:sp>
      <p:sp>
        <p:nvSpPr>
          <p:cNvPr id="31" name="矩形 30"/>
          <p:cNvSpPr/>
          <p:nvPr/>
        </p:nvSpPr>
        <p:spPr>
          <a:xfrm>
            <a:off x="5384800" y="148431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测试环境）</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2" name="矩形 31"/>
          <p:cNvSpPr/>
          <p:nvPr/>
        </p:nvSpPr>
        <p:spPr>
          <a:xfrm>
            <a:off x="55563" y="378936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VIP=10.0.15.223</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（备）</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3" name="矩形 32"/>
          <p:cNvSpPr/>
          <p:nvPr/>
        </p:nvSpPr>
        <p:spPr>
          <a:xfrm>
            <a:off x="2863850" y="378936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共享组件</a:t>
            </a:r>
            <a:endParaRPr lang="en-US" altLang="zh-CN" sz="1200" dirty="0">
              <a:latin typeface="微软雅黑" pitchFamily="34" charset="-122"/>
              <a:ea typeface="微软雅黑" pitchFamily="34" charset="-122"/>
            </a:endParaRPr>
          </a:p>
        </p:txBody>
      </p:sp>
      <p:sp>
        <p:nvSpPr>
          <p:cNvPr id="34" name="矩形 33"/>
          <p:cNvSpPr/>
          <p:nvPr/>
        </p:nvSpPr>
        <p:spPr>
          <a:xfrm>
            <a:off x="5311775" y="378936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9" name="TextBox 11"/>
          <p:cNvSpPr txBox="1">
            <a:spLocks noChangeArrowheads="1"/>
          </p:cNvSpPr>
          <p:nvPr/>
        </p:nvSpPr>
        <p:spPr bwMode="auto">
          <a:xfrm>
            <a:off x="57150" y="3317875"/>
            <a:ext cx="9086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600" dirty="0">
                <a:latin typeface="微软雅黑" pitchFamily="34" charset="-122"/>
                <a:ea typeface="微软雅黑" pitchFamily="34" charset="-122"/>
              </a:rPr>
              <a:t>说明：目前</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测试环境采用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台虚机搭建，拟采用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台服务器搭建高可用</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生产环境</a:t>
            </a:r>
          </a:p>
        </p:txBody>
      </p:sp>
      <p:sp>
        <p:nvSpPr>
          <p:cNvPr id="20" name="五边形 19"/>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1" name="燕尾形 20"/>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22" name="燕尾形 21"/>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3" name="燕尾形 22"/>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4" name="燕尾形 23"/>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5" name="燕尾形 24"/>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281286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8</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性能测试</a:t>
            </a:r>
            <a:endParaRPr lang="zh-CN" altLang="en-US" dirty="0">
              <a:solidFill>
                <a:srgbClr val="000066"/>
              </a:solidFill>
              <a:cs typeface="Arial Unicode MS" pitchFamily="34" charset="-122"/>
            </a:endParaRP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0" y="600076"/>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五边形 3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36" name="燕尾形 3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7" name="燕尾形 3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8" name="燕尾形 3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40" name="燕尾形 3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defRPr/>
            </a:pPr>
            <a:r>
              <a:rPr lang="zh-CN" altLang="en-US" b="1" dirty="0" smtClean="0">
                <a:solidFill>
                  <a:srgbClr val="000066"/>
                </a:solidFill>
                <a:latin typeface="微软雅黑" pitchFamily="34" charset="-122"/>
                <a:ea typeface="微软雅黑" pitchFamily="34" charset="-122"/>
                <a:cs typeface="Arial Unicode MS" pitchFamily="34" charset="-122"/>
              </a:rPr>
              <a:t>性能测试</a:t>
            </a:r>
            <a:endParaRPr lang="zh-CN" altLang="en-US" b="1" dirty="0">
              <a:solidFill>
                <a:srgbClr val="000066"/>
              </a:solidFill>
              <a:latin typeface="微软雅黑" pitchFamily="34" charset="-122"/>
              <a:ea typeface="微软雅黑" pitchFamily="34" charset="-122"/>
              <a:cs typeface="Arial Unicode MS" pitchFamily="34" charset="-122"/>
            </a:endParaRPr>
          </a:p>
        </p:txBody>
      </p:sp>
      <p:sp>
        <p:nvSpPr>
          <p:cNvPr id="5" name="矩形 4"/>
          <p:cNvSpPr/>
          <p:nvPr/>
        </p:nvSpPr>
        <p:spPr>
          <a:xfrm>
            <a:off x="611560" y="1720840"/>
            <a:ext cx="7992888" cy="1754326"/>
          </a:xfrm>
          <a:prstGeom prst="rect">
            <a:avLst/>
          </a:prstGeom>
        </p:spPr>
        <p:txBody>
          <a:bodyPr wrap="square">
            <a:spAutoFit/>
          </a:bodyPr>
          <a:lstStyle/>
          <a:p>
            <a:r>
              <a:rPr lang="zh-CN" altLang="zh-CN" dirty="0" smtClean="0">
                <a:latin typeface="微软雅黑" pitchFamily="34" charset="-122"/>
                <a:ea typeface="微软雅黑" pitchFamily="34" charset="-122"/>
              </a:rPr>
              <a:t>针对</a:t>
            </a:r>
            <a:r>
              <a:rPr lang="zh-CN" altLang="zh-CN" dirty="0">
                <a:latin typeface="微软雅黑" pitchFamily="34" charset="-122"/>
                <a:ea typeface="微软雅黑" pitchFamily="34" charset="-122"/>
              </a:rPr>
              <a:t>测试环境登录和登出场景进行测试，分别测试不同并发下的性能情况，各场景均达到性能标准，简述如下，</a:t>
            </a:r>
            <a:r>
              <a:rPr lang="zh-CN" altLang="zh-CN" dirty="0" smtClean="0">
                <a:latin typeface="微软雅黑" pitchFamily="34" charset="-122"/>
                <a:ea typeface="微软雅黑" pitchFamily="34" charset="-122"/>
              </a:rPr>
              <a:t>具体</a:t>
            </a:r>
            <a:r>
              <a:rPr lang="zh-CN" altLang="en-US" dirty="0" smtClean="0">
                <a:latin typeface="微软雅黑" pitchFamily="34" charset="-122"/>
                <a:ea typeface="微软雅黑" pitchFamily="34" charset="-122"/>
              </a:rPr>
              <a:t>参考</a:t>
            </a:r>
            <a:r>
              <a:rPr lang="zh-CN" altLang="zh-CN" dirty="0" smtClean="0">
                <a:latin typeface="微软雅黑" pitchFamily="34" charset="-122"/>
                <a:ea typeface="微软雅黑" pitchFamily="34" charset="-122"/>
              </a:rPr>
              <a:t>各</a:t>
            </a:r>
            <a:r>
              <a:rPr lang="zh-CN" altLang="zh-CN" dirty="0">
                <a:latin typeface="微软雅黑" pitchFamily="34" charset="-122"/>
                <a:ea typeface="微软雅黑" pitchFamily="34" charset="-122"/>
              </a:rPr>
              <a:t>场景的详细</a:t>
            </a:r>
            <a:r>
              <a:rPr lang="zh-CN" altLang="zh-CN" dirty="0" smtClean="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报告</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50</a:t>
            </a:r>
            <a:r>
              <a:rPr lang="zh-CN" altLang="zh-CN" dirty="0">
                <a:latin typeface="微软雅黑" pitchFamily="34" charset="-122"/>
                <a:ea typeface="微软雅黑" pitchFamily="34" charset="-122"/>
              </a:rPr>
              <a:t>并发登录的平均响应时间</a:t>
            </a:r>
            <a:r>
              <a:rPr lang="en-US"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1.35s</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0.177s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 2.29s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0.295s</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200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5.2s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0.358s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4</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300</a:t>
            </a:r>
            <a:r>
              <a:rPr lang="zh-CN" altLang="zh-CN" dirty="0">
                <a:latin typeface="微软雅黑" pitchFamily="34" charset="-122"/>
                <a:ea typeface="微软雅黑" pitchFamily="34" charset="-122"/>
              </a:rPr>
              <a:t>并发登录的平均响应时间 </a:t>
            </a:r>
            <a:r>
              <a:rPr lang="en-US" altLang="zh-CN" b="1" dirty="0">
                <a:latin typeface="微软雅黑" pitchFamily="34" charset="-122"/>
                <a:ea typeface="微软雅黑" pitchFamily="34" charset="-122"/>
              </a:rPr>
              <a:t>7.78s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0.473s</a:t>
            </a:r>
            <a:endParaRPr lang="zh-CN" altLang="zh-CN" dirty="0">
              <a:latin typeface="微软雅黑" pitchFamily="34" charset="-122"/>
              <a:ea typeface="微软雅黑" pitchFamily="34" charset="-122"/>
            </a:endParaRPr>
          </a:p>
        </p:txBody>
      </p:sp>
      <p:sp>
        <p:nvSpPr>
          <p:cNvPr id="22" name="双括号 21"/>
          <p:cNvSpPr/>
          <p:nvPr/>
        </p:nvSpPr>
        <p:spPr>
          <a:xfrm>
            <a:off x="1043608" y="4149080"/>
            <a:ext cx="7560840" cy="187220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a:defRPr/>
            </a:pPr>
            <a:r>
              <a:rPr lang="zh-CN" altLang="en-US" sz="1200" b="1" dirty="0" smtClean="0">
                <a:solidFill>
                  <a:srgbClr val="7030A0"/>
                </a:solidFill>
                <a:latin typeface="微软雅黑" pitchFamily="34" charset="-122"/>
                <a:ea typeface="微软雅黑" pitchFamily="34" charset="-122"/>
              </a:rPr>
              <a:t>随着并发量的增加登录响应时间呈线性增长，主要的影响因素为</a:t>
            </a:r>
            <a:r>
              <a:rPr lang="en-US" altLang="zh-CN" sz="1200" b="1" dirty="0" err="1" smtClean="0">
                <a:solidFill>
                  <a:srgbClr val="7030A0"/>
                </a:solidFill>
                <a:latin typeface="微软雅黑" pitchFamily="34" charset="-122"/>
                <a:ea typeface="微软雅黑" pitchFamily="34" charset="-122"/>
              </a:rPr>
              <a:t>loadrunner</a:t>
            </a:r>
            <a:r>
              <a:rPr lang="zh-CN" altLang="en-US" sz="1200" b="1" dirty="0" smtClean="0">
                <a:solidFill>
                  <a:srgbClr val="7030A0"/>
                </a:solidFill>
                <a:latin typeface="微软雅黑" pitchFamily="34" charset="-122"/>
                <a:ea typeface="微软雅黑" pitchFamily="34" charset="-122"/>
              </a:rPr>
              <a:t>服务器资源受限，在各个级别并发场景下各个应用服务器的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左右，各个</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服务的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在执行压力测试的同时，不断人工登录，通过监控工具检测的人工登录时间基本为</a:t>
            </a:r>
            <a:r>
              <a:rPr lang="en-US" altLang="zh-CN" sz="1200" b="1" dirty="0" smtClean="0">
                <a:solidFill>
                  <a:srgbClr val="7030A0"/>
                </a:solidFill>
                <a:latin typeface="微软雅黑" pitchFamily="34" charset="-122"/>
                <a:ea typeface="微软雅黑" pitchFamily="34" charset="-122"/>
              </a:rPr>
              <a:t>500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800</a:t>
            </a:r>
            <a:r>
              <a:rPr lang="zh-CN" altLang="en-US" sz="1200" b="1" dirty="0" smtClean="0">
                <a:solidFill>
                  <a:srgbClr val="7030A0"/>
                </a:solidFill>
                <a:latin typeface="微软雅黑" pitchFamily="34" charset="-122"/>
                <a:ea typeface="微软雅黑" pitchFamily="34" charset="-122"/>
              </a:rPr>
              <a:t>毫秒之间，少于</a:t>
            </a:r>
            <a:r>
              <a:rPr lang="en-US" altLang="zh-CN" sz="1200" b="1" dirty="0" smtClean="0">
                <a:solidFill>
                  <a:srgbClr val="7030A0"/>
                </a:solidFill>
                <a:latin typeface="微软雅黑" pitchFamily="34" charset="-122"/>
                <a:ea typeface="微软雅黑" pitchFamily="34" charset="-122"/>
              </a:rPr>
              <a:t>1</a:t>
            </a:r>
            <a:r>
              <a:rPr lang="zh-CN" altLang="en-US" sz="1200" b="1" dirty="0" smtClean="0">
                <a:solidFill>
                  <a:srgbClr val="7030A0"/>
                </a:solidFill>
                <a:latin typeface="微软雅黑" pitchFamily="34" charset="-122"/>
                <a:ea typeface="微软雅黑" pitchFamily="34" charset="-122"/>
              </a:rPr>
              <a:t>秒，登出时间为</a:t>
            </a:r>
            <a:r>
              <a:rPr lang="en-US" altLang="zh-CN" sz="1200" b="1" dirty="0" smtClean="0">
                <a:solidFill>
                  <a:srgbClr val="7030A0"/>
                </a:solidFill>
                <a:latin typeface="微软雅黑" pitchFamily="34" charset="-122"/>
                <a:ea typeface="微软雅黑" pitchFamily="34" charset="-122"/>
              </a:rPr>
              <a:t>60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200</a:t>
            </a:r>
            <a:r>
              <a:rPr lang="zh-CN" altLang="en-US" sz="1200" b="1" dirty="0" smtClean="0">
                <a:solidFill>
                  <a:srgbClr val="7030A0"/>
                </a:solidFill>
                <a:latin typeface="微软雅黑" pitchFamily="34" charset="-122"/>
                <a:ea typeface="微软雅黑" pitchFamily="34" charset="-122"/>
              </a:rPr>
              <a:t>毫秒之间，没有因为压力的加大而出现响应时间的波动</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基于</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的会话共享机制，对登录，登出的影响不大，可以在实际项目中推广使用。</a:t>
            </a:r>
            <a:endParaRPr lang="zh-CN" altLang="en-US" sz="12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2799467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9</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2" name="TextBox 3"/>
          <p:cNvSpPr txBox="1">
            <a:spLocks noChangeArrowheads="1"/>
          </p:cNvSpPr>
          <p:nvPr/>
        </p:nvSpPr>
        <p:spPr bwMode="auto">
          <a:xfrm>
            <a:off x="275431" y="1700808"/>
            <a:ext cx="859313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平台集成：</a:t>
            </a:r>
            <a:endParaRPr lang="en-US" altLang="zh-CN"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会话共享功能内置在</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平台中，所以基于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平台新开发的项目只需开启会话共享机制并修改</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的配置即可；基于老版本的</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开发的项目只需升级平台框架即可集成会话共享功能。</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第三方</a:t>
            </a:r>
            <a:r>
              <a:rPr lang="en-US" altLang="zh-CN" dirty="0" smtClean="0">
                <a:latin typeface="微软雅黑" pitchFamily="34" charset="-122"/>
                <a:ea typeface="微软雅黑" pitchFamily="34" charset="-122"/>
              </a:rPr>
              <a:t>J2ee</a:t>
            </a:r>
            <a:r>
              <a:rPr lang="zh-CN" altLang="en-US" dirty="0" smtClean="0">
                <a:latin typeface="微软雅黑" pitchFamily="34" charset="-122"/>
                <a:ea typeface="微软雅黑" pitchFamily="34" charset="-122"/>
              </a:rPr>
              <a:t>项目集成：</a:t>
            </a:r>
            <a:endParaRPr lang="en-US" altLang="zh-CN" dirty="0" smtClean="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第三方</a:t>
            </a:r>
            <a:r>
              <a:rPr lang="en-US" altLang="zh-CN" dirty="0">
                <a:latin typeface="微软雅黑" pitchFamily="34" charset="-122"/>
                <a:ea typeface="微软雅黑" pitchFamily="34" charset="-122"/>
              </a:rPr>
              <a:t>J2ee</a:t>
            </a:r>
            <a:r>
              <a:rPr lang="zh-CN" altLang="en-US" dirty="0" smtClean="0">
                <a:latin typeface="微软雅黑" pitchFamily="34" charset="-122"/>
                <a:ea typeface="微软雅黑" pitchFamily="34" charset="-122"/>
              </a:rPr>
              <a:t>项目集成会话共享，只需要将会话共享的相关</a:t>
            </a:r>
            <a:r>
              <a:rPr lang="en-US" altLang="zh-CN" dirty="0" smtClean="0">
                <a:latin typeface="微软雅黑" pitchFamily="34" charset="-122"/>
                <a:ea typeface="微软雅黑" pitchFamily="34" charset="-122"/>
              </a:rPr>
              <a:t>jar</a:t>
            </a:r>
            <a:r>
              <a:rPr lang="zh-CN" altLang="en-US" dirty="0" smtClean="0">
                <a:latin typeface="微软雅黑" pitchFamily="34" charset="-122"/>
                <a:ea typeface="微软雅黑" pitchFamily="34" charset="-122"/>
              </a:rPr>
              <a:t>和配置文件整合到项目工程中，然后进行相应的</a:t>
            </a:r>
            <a:r>
              <a:rPr lang="zh-CN" altLang="en-US" dirty="0">
                <a:latin typeface="微软雅黑" pitchFamily="34" charset="-122"/>
                <a:ea typeface="微软雅黑" pitchFamily="34" charset="-122"/>
              </a:rPr>
              <a:t>功能</a:t>
            </a:r>
            <a:r>
              <a:rPr lang="zh-CN" altLang="en-US" dirty="0" smtClean="0">
                <a:latin typeface="微软雅黑" pitchFamily="34" charset="-122"/>
                <a:ea typeface="微软雅黑" pitchFamily="34" charset="-122"/>
              </a:rPr>
              <a:t>验证</a:t>
            </a:r>
            <a:r>
              <a:rPr lang="zh-CN" altLang="en-US" dirty="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，可能需要编写序列化插件。</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集成准备工作：</a:t>
            </a:r>
            <a:endParaRPr lang="en-US" altLang="zh-CN"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目前已经整理好</a:t>
            </a:r>
            <a:r>
              <a:rPr lang="en-US" altLang="zh-CN" dirty="0" smtClean="0">
                <a:latin typeface="微软雅黑" pitchFamily="34" charset="-122"/>
                <a:ea typeface="微软雅黑" pitchFamily="34" charset="-122"/>
              </a:rPr>
              <a:t>(1) </a:t>
            </a:r>
            <a:r>
              <a:rPr lang="zh-CN" altLang="en-US" b="1" dirty="0" smtClean="0">
                <a:solidFill>
                  <a:srgbClr val="0066FF"/>
                </a:solidFill>
                <a:latin typeface="微软雅黑" pitchFamily="34" charset="-122"/>
                <a:ea typeface="微软雅黑" pitchFamily="34" charset="-122"/>
              </a:rPr>
              <a:t>会话共享最小依赖</a:t>
            </a:r>
            <a:r>
              <a:rPr lang="en-US" altLang="zh-CN" b="1" dirty="0" smtClean="0">
                <a:solidFill>
                  <a:srgbClr val="0066FF"/>
                </a:solidFill>
                <a:latin typeface="微软雅黑" pitchFamily="34" charset="-122"/>
                <a:ea typeface="微软雅黑" pitchFamily="34" charset="-122"/>
              </a:rPr>
              <a:t>jar</a:t>
            </a:r>
            <a:r>
              <a:rPr lang="zh-CN" altLang="en-US" b="1" dirty="0" smtClean="0">
                <a:solidFill>
                  <a:srgbClr val="0066FF"/>
                </a:solidFill>
                <a:latin typeface="微软雅黑" pitchFamily="34" charset="-122"/>
                <a:ea typeface="微软雅黑" pitchFamily="34" charset="-122"/>
              </a:rPr>
              <a:t>和资源文件</a:t>
            </a:r>
            <a:r>
              <a:rPr lang="zh-CN" altLang="en-US" b="1" dirty="0">
                <a:solidFill>
                  <a:srgbClr val="0066FF"/>
                </a:solidFill>
                <a:latin typeface="微软雅黑" pitchFamily="34" charset="-122"/>
                <a:ea typeface="微软雅黑" pitchFamily="34" charset="-122"/>
              </a:rPr>
              <a:t>工程</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a:t>
            </a:r>
            <a:r>
              <a:rPr lang="zh-CN" altLang="en-US" b="1" dirty="0" smtClean="0">
                <a:solidFill>
                  <a:srgbClr val="0066FF"/>
                </a:solidFill>
                <a:latin typeface="微软雅黑" pitchFamily="34" charset="-122"/>
                <a:ea typeface="微软雅黑" pitchFamily="34" charset="-122"/>
              </a:rPr>
              <a:t>会话共享及监控最小</a:t>
            </a:r>
            <a:r>
              <a:rPr lang="zh-CN" altLang="en-US" b="1" dirty="0">
                <a:solidFill>
                  <a:srgbClr val="0066FF"/>
                </a:solidFill>
                <a:latin typeface="微软雅黑" pitchFamily="34" charset="-122"/>
                <a:ea typeface="微软雅黑" pitchFamily="34" charset="-122"/>
              </a:rPr>
              <a:t>依赖</a:t>
            </a:r>
            <a:r>
              <a:rPr lang="en-US" altLang="zh-CN" b="1" dirty="0">
                <a:solidFill>
                  <a:srgbClr val="0066FF"/>
                </a:solidFill>
                <a:latin typeface="微软雅黑" pitchFamily="34" charset="-122"/>
                <a:ea typeface="微软雅黑" pitchFamily="34" charset="-122"/>
              </a:rPr>
              <a:t>jar</a:t>
            </a:r>
            <a:r>
              <a:rPr lang="zh-CN" altLang="en-US" b="1" dirty="0">
                <a:solidFill>
                  <a:srgbClr val="0066FF"/>
                </a:solidFill>
                <a:latin typeface="微软雅黑" pitchFamily="34" charset="-122"/>
                <a:ea typeface="微软雅黑" pitchFamily="34" charset="-122"/>
              </a:rPr>
              <a:t>和资源文件</a:t>
            </a:r>
            <a:r>
              <a:rPr lang="zh-CN" altLang="en-US" dirty="0">
                <a:latin typeface="微软雅黑" pitchFamily="34" charset="-122"/>
                <a:ea typeface="微软雅黑" pitchFamily="34" charset="-122"/>
              </a:rPr>
              <a:t>工程</a:t>
            </a:r>
            <a:endParaRPr lang="en-US" altLang="zh-CN" dirty="0" smtClean="0">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775434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3389</TotalTime>
  <Words>2120</Words>
  <Application>Microsoft Office PowerPoint</Application>
  <PresentationFormat>全屏显示(4:3)</PresentationFormat>
  <Paragraphs>490</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SanyPDP会话共享介绍</vt:lpstr>
      <vt:lpstr>大纲</vt:lpstr>
      <vt:lpstr>会话共享概述</vt:lpstr>
      <vt:lpstr>会话共享-逻辑架构</vt:lpstr>
      <vt:lpstr>会话共享-session存储结构</vt:lpstr>
      <vt:lpstr>会话共享-session存储结构</vt:lpstr>
      <vt:lpstr>会话共享-典型部署架构-双主备模式</vt:lpstr>
      <vt:lpstr>会话共享-性能测试</vt:lpstr>
      <vt:lpstr>会话共享-应用集成</vt:lpstr>
      <vt:lpstr>会话共享-应用集成</vt:lpstr>
      <vt:lpstr>会话共享-应用集成</vt:lpstr>
      <vt:lpstr>会话共享-应用集成</vt:lpstr>
      <vt:lpstr>会话共享-应用集成</vt:lpstr>
      <vt:lpstr>会话共享-应用集成</vt:lpstr>
      <vt:lpstr>会话共享-应用构建部署</vt:lpstr>
      <vt:lpstr>会话共享-场景演示</vt:lpstr>
      <vt:lpstr>会话共享-场景演示</vt:lpstr>
      <vt:lpstr>会话共享-场景演示</vt:lpstr>
      <vt:lpstr>会话共享-场景演示</vt:lpstr>
      <vt:lpstr>会话共享-场景演示</vt:lpstr>
      <vt:lpstr>领导决策</vt:lpstr>
      <vt:lpstr>Thanks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home-zjy</cp:lastModifiedBy>
  <cp:revision>351</cp:revision>
  <dcterms:created xsi:type="dcterms:W3CDTF">2013-06-19T00:44:05Z</dcterms:created>
  <dcterms:modified xsi:type="dcterms:W3CDTF">2014-07-12T02:49:32Z</dcterms:modified>
</cp:coreProperties>
</file>