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70" r:id="rId3"/>
    <p:sldId id="274" r:id="rId4"/>
    <p:sldId id="294" r:id="rId5"/>
    <p:sldId id="298" r:id="rId6"/>
    <p:sldId id="278" r:id="rId7"/>
    <p:sldId id="279" r:id="rId8"/>
    <p:sldId id="295" r:id="rId9"/>
    <p:sldId id="291" r:id="rId10"/>
    <p:sldId id="280" r:id="rId11"/>
    <p:sldId id="287" r:id="rId12"/>
    <p:sldId id="281" r:id="rId13"/>
    <p:sldId id="299" r:id="rId14"/>
    <p:sldId id="292" r:id="rId15"/>
    <p:sldId id="296" r:id="rId16"/>
    <p:sldId id="297" r:id="rId17"/>
    <p:sldId id="275" r:id="rId18"/>
    <p:sldId id="276" r:id="rId19"/>
    <p:sldId id="293" r:id="rId20"/>
    <p:sldId id="288" r:id="rId21"/>
    <p:sldId id="282" r:id="rId22"/>
    <p:sldId id="283" r:id="rId23"/>
    <p:sldId id="284" r:id="rId24"/>
    <p:sldId id="277" r:id="rId25"/>
    <p:sldId id="285" r:id="rId26"/>
    <p:sldId id="286" r:id="rId27"/>
    <p:sldId id="290" r:id="rId28"/>
    <p:sldId id="273"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AF1B1B"/>
    <a:srgbClr val="EE0000"/>
    <a:srgbClr val="C00000"/>
    <a:srgbClr val="EB4B03"/>
    <a:srgbClr val="FF3D01"/>
    <a:srgbClr val="EAEAEA"/>
    <a:srgbClr val="E2E2E2"/>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8" autoAdjust="0"/>
    <p:restoredTop sz="94660"/>
  </p:normalViewPr>
  <p:slideViewPr>
    <p:cSldViewPr>
      <p:cViewPr>
        <p:scale>
          <a:sx n="75" d="100"/>
          <a:sy n="75" d="100"/>
        </p:scale>
        <p:origin x="-1080" y="60"/>
      </p:cViewPr>
      <p:guideLst>
        <p:guide orient="horz"/>
        <p:guide/>
      </p:guideLst>
    </p:cSldViewPr>
  </p:slideViewPr>
  <p:notesTextViewPr>
    <p:cViewPr>
      <p:scale>
        <a:sx n="100" d="100"/>
        <a:sy n="100" d="100"/>
      </p:scale>
      <p:origin x="0" y="0"/>
    </p:cViewPr>
  </p:notesTextViewPr>
  <p:notesViewPr>
    <p:cSldViewPr>
      <p:cViewPr varScale="1">
        <p:scale>
          <a:sx n="80" d="100"/>
          <a:sy n="80" d="100"/>
        </p:scale>
        <p:origin x="-32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0289A-E43C-488E-BAED-98BA52CFF86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19C41FFB-6406-4FC6-BB4A-D20A2469B266}">
      <dgm:prSet>
        <dgm:style>
          <a:lnRef idx="1">
            <a:schemeClr val="accent2"/>
          </a:lnRef>
          <a:fillRef idx="3">
            <a:schemeClr val="accent2"/>
          </a:fillRef>
          <a:effectRef idx="2">
            <a:schemeClr val="accent2"/>
          </a:effectRef>
          <a:fontRef idx="minor">
            <a:schemeClr val="lt1"/>
          </a:fontRef>
        </dgm:style>
      </dgm:prSet>
      <dgm:spPr/>
      <dgm:t>
        <a:bodyPr/>
        <a:lstStyle/>
        <a:p>
          <a:pPr rtl="0"/>
          <a:r>
            <a:rPr lang="zh-CN" dirty="0" smtClean="0">
              <a:latin typeface="微软雅黑" pitchFamily="34" charset="-122"/>
              <a:ea typeface="微软雅黑" pitchFamily="34" charset="-122"/>
            </a:rPr>
            <a:t>一、</a:t>
          </a:r>
          <a:r>
            <a:rPr lang="zh-CN" altLang="en-US" dirty="0" smtClean="0">
              <a:latin typeface="微软雅黑" pitchFamily="34" charset="-122"/>
              <a:ea typeface="微软雅黑" pitchFamily="34" charset="-122"/>
            </a:rPr>
            <a:t>框架概述</a:t>
          </a:r>
          <a:endParaRPr lang="en-US" altLang="zh-CN" dirty="0" smtClean="0">
            <a:latin typeface="微软雅黑" pitchFamily="34" charset="-122"/>
            <a:ea typeface="微软雅黑" pitchFamily="34" charset="-122"/>
          </a:endParaRPr>
        </a:p>
      </dgm:t>
    </dgm:pt>
    <dgm:pt modelId="{445BD8ED-C26D-4E70-ABA2-412F4F25257F}" type="parTrans" cxnId="{2EB8F4A4-DC7E-494F-A139-95D1256D7EE7}">
      <dgm:prSet/>
      <dgm:spPr/>
      <dgm:t>
        <a:bodyPr/>
        <a:lstStyle/>
        <a:p>
          <a:endParaRPr lang="zh-CN" altLang="en-US"/>
        </a:p>
      </dgm:t>
    </dgm:pt>
    <dgm:pt modelId="{D4C81255-1BC2-42BC-82CE-0B42938B37CB}" type="sibTrans" cxnId="{2EB8F4A4-DC7E-494F-A139-95D1256D7EE7}">
      <dgm:prSet/>
      <dgm:spPr/>
      <dgm:t>
        <a:bodyPr/>
        <a:lstStyle/>
        <a:p>
          <a:endParaRPr lang="zh-CN" altLang="en-US"/>
        </a:p>
      </dgm:t>
    </dgm:pt>
    <dgm:pt modelId="{C25223F1-BE96-450E-A50F-A6C1715253E6}">
      <dgm:prSet>
        <dgm:style>
          <a:lnRef idx="1">
            <a:schemeClr val="accent3"/>
          </a:lnRef>
          <a:fillRef idx="3">
            <a:schemeClr val="accent3"/>
          </a:fillRef>
          <a:effectRef idx="2">
            <a:schemeClr val="accent3"/>
          </a:effectRef>
          <a:fontRef idx="minor">
            <a:schemeClr val="lt1"/>
          </a:fontRef>
        </dgm:style>
      </dgm:prSet>
      <dgm:spPr/>
      <dgm:t>
        <a:bodyPr/>
        <a:lstStyle/>
        <a:p>
          <a:pPr rtl="0"/>
          <a:r>
            <a:rPr lang="zh-CN" dirty="0" smtClean="0">
              <a:latin typeface="微软雅黑" pitchFamily="34" charset="-122"/>
              <a:ea typeface="微软雅黑" pitchFamily="34" charset="-122"/>
            </a:rPr>
            <a:t>二、</a:t>
          </a:r>
          <a:r>
            <a:rPr lang="zh-CN" altLang="en-US" dirty="0" smtClean="0">
              <a:latin typeface="微软雅黑" pitchFamily="34" charset="-122"/>
              <a:ea typeface="微软雅黑" pitchFamily="34" charset="-122"/>
            </a:rPr>
            <a:t>架构设计</a:t>
          </a:r>
          <a:endParaRPr lang="en-US" dirty="0">
            <a:latin typeface="微软雅黑" pitchFamily="34" charset="-122"/>
            <a:ea typeface="微软雅黑" pitchFamily="34" charset="-122"/>
          </a:endParaRPr>
        </a:p>
      </dgm:t>
    </dgm:pt>
    <dgm:pt modelId="{57244253-EE2D-4A67-A134-0EAB38D1EDDC}" type="parTrans" cxnId="{E5CE81CF-9040-4E2B-8545-F974A46AC47C}">
      <dgm:prSet/>
      <dgm:spPr/>
      <dgm:t>
        <a:bodyPr/>
        <a:lstStyle/>
        <a:p>
          <a:endParaRPr lang="zh-CN" altLang="en-US"/>
        </a:p>
      </dgm:t>
    </dgm:pt>
    <dgm:pt modelId="{B0067F24-2B6F-477E-A095-8917E1208E4F}" type="sibTrans" cxnId="{E5CE81CF-9040-4E2B-8545-F974A46AC47C}">
      <dgm:prSet/>
      <dgm:spPr/>
      <dgm:t>
        <a:bodyPr/>
        <a:lstStyle/>
        <a:p>
          <a:endParaRPr lang="zh-CN" altLang="en-US"/>
        </a:p>
      </dgm:t>
    </dgm:pt>
    <dgm:pt modelId="{6712EC22-443A-429F-B8B9-8F4F78B2EA5C}">
      <dgm:prSet>
        <dgm:style>
          <a:lnRef idx="1">
            <a:schemeClr val="accent1"/>
          </a:lnRef>
          <a:fillRef idx="3">
            <a:schemeClr val="accent1"/>
          </a:fillRef>
          <a:effectRef idx="2">
            <a:schemeClr val="accent1"/>
          </a:effectRef>
          <a:fontRef idx="minor">
            <a:schemeClr val="lt1"/>
          </a:fontRef>
        </dgm:style>
      </dgm:prSet>
      <dgm:spPr/>
      <dgm:t>
        <a:bodyPr/>
        <a:lstStyle/>
        <a:p>
          <a:pPr rtl="0"/>
          <a:r>
            <a:rPr lang="zh-CN" altLang="en-US" dirty="0" smtClean="0">
              <a:latin typeface="微软雅黑" pitchFamily="34" charset="-122"/>
              <a:ea typeface="微软雅黑" pitchFamily="34" charset="-122"/>
            </a:rPr>
            <a:t>三</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应用集成</a:t>
          </a:r>
          <a:endParaRPr lang="en-US" dirty="0">
            <a:latin typeface="微软雅黑" pitchFamily="34" charset="-122"/>
            <a:ea typeface="微软雅黑" pitchFamily="34" charset="-122"/>
          </a:endParaRPr>
        </a:p>
      </dgm:t>
    </dgm:pt>
    <dgm:pt modelId="{9D0DB45B-70AD-4518-BD39-B2852CBDCB84}" type="parTrans" cxnId="{E7A78B0E-CCBE-48D9-BC2E-9F81E2F08A42}">
      <dgm:prSet/>
      <dgm:spPr/>
      <dgm:t>
        <a:bodyPr/>
        <a:lstStyle/>
        <a:p>
          <a:endParaRPr lang="zh-CN" altLang="en-US"/>
        </a:p>
      </dgm:t>
    </dgm:pt>
    <dgm:pt modelId="{D235914C-F1BC-4765-B4FD-765B4CD5E27A}" type="sibTrans" cxnId="{E7A78B0E-CCBE-48D9-BC2E-9F81E2F08A42}">
      <dgm:prSet/>
      <dgm:spPr/>
      <dgm:t>
        <a:bodyPr/>
        <a:lstStyle/>
        <a:p>
          <a:endParaRPr lang="zh-CN" altLang="en-US"/>
        </a:p>
      </dgm:t>
    </dgm:pt>
    <dgm:pt modelId="{613018C8-F35B-4B84-BBE7-D1726E3B5B42}">
      <dgm:prSet>
        <dgm:style>
          <a:lnRef idx="1">
            <a:schemeClr val="accent6"/>
          </a:lnRef>
          <a:fillRef idx="3">
            <a:schemeClr val="accent6"/>
          </a:fillRef>
          <a:effectRef idx="2">
            <a:schemeClr val="accent6"/>
          </a:effectRef>
          <a:fontRef idx="minor">
            <a:schemeClr val="lt1"/>
          </a:fontRef>
        </dgm:style>
      </dgm:prSet>
      <dgm:spPr/>
      <dgm:t>
        <a:bodyPr/>
        <a:lstStyle/>
        <a:p>
          <a:pPr rtl="0"/>
          <a:r>
            <a:rPr lang="zh-CN" altLang="en-US" dirty="0" smtClean="0">
              <a:latin typeface="微软雅黑" pitchFamily="34" charset="-122"/>
              <a:ea typeface="微软雅黑" pitchFamily="34" charset="-122"/>
            </a:rPr>
            <a:t>四</a:t>
          </a:r>
          <a:r>
            <a:rPr 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应用部署</a:t>
          </a:r>
          <a:endParaRPr lang="en-US" dirty="0">
            <a:latin typeface="微软雅黑" pitchFamily="34" charset="-122"/>
            <a:ea typeface="微软雅黑" pitchFamily="34" charset="-122"/>
          </a:endParaRPr>
        </a:p>
      </dgm:t>
    </dgm:pt>
    <dgm:pt modelId="{FD4F0035-153B-4D4F-B4E3-47C212BEAF1C}" type="parTrans" cxnId="{37D25905-782A-42B5-AD1F-9652945C7F49}">
      <dgm:prSet/>
      <dgm:spPr/>
      <dgm:t>
        <a:bodyPr/>
        <a:lstStyle/>
        <a:p>
          <a:endParaRPr lang="zh-CN" altLang="en-US"/>
        </a:p>
      </dgm:t>
    </dgm:pt>
    <dgm:pt modelId="{EB7FE703-8518-4529-AE21-5B4D16EDF477}" type="sibTrans" cxnId="{37D25905-782A-42B5-AD1F-9652945C7F49}">
      <dgm:prSet/>
      <dgm:spPr/>
      <dgm:t>
        <a:bodyPr/>
        <a:lstStyle/>
        <a:p>
          <a:endParaRPr lang="zh-CN" altLang="en-US"/>
        </a:p>
      </dgm:t>
    </dgm:pt>
    <dgm:pt modelId="{565F9B00-D13A-45E2-A2AC-2C25BE35C446}">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五、场景演示</a:t>
          </a:r>
          <a:endParaRPr lang="en-US" dirty="0">
            <a:latin typeface="微软雅黑" pitchFamily="34" charset="-122"/>
            <a:ea typeface="微软雅黑" pitchFamily="34" charset="-122"/>
          </a:endParaRPr>
        </a:p>
      </dgm:t>
    </dgm:pt>
    <dgm:pt modelId="{2B415032-A6F1-4B8E-A608-8AAEFE076B84}" type="parTrans" cxnId="{38D2CF0C-870E-4637-A872-960CFDBF9B35}">
      <dgm:prSet/>
      <dgm:spPr/>
      <dgm:t>
        <a:bodyPr/>
        <a:lstStyle/>
        <a:p>
          <a:endParaRPr lang="zh-CN" altLang="en-US"/>
        </a:p>
      </dgm:t>
    </dgm:pt>
    <dgm:pt modelId="{4BB213F0-DEE7-4263-91E6-14EED3DC18B6}" type="sibTrans" cxnId="{38D2CF0C-870E-4637-A872-960CFDBF9B35}">
      <dgm:prSet/>
      <dgm:spPr/>
      <dgm:t>
        <a:bodyPr/>
        <a:lstStyle/>
        <a:p>
          <a:endParaRPr lang="zh-CN" altLang="en-US"/>
        </a:p>
      </dgm:t>
    </dgm:pt>
    <dgm:pt modelId="{210FF3B4-87A1-4B83-97C3-2BCCDAC35A7E}">
      <dgm:prSet>
        <dgm:style>
          <a:lnRef idx="1">
            <a:schemeClr val="accent3"/>
          </a:lnRef>
          <a:fillRef idx="3">
            <a:schemeClr val="accent3"/>
          </a:fillRef>
          <a:effectRef idx="2">
            <a:schemeClr val="accent3"/>
          </a:effectRef>
          <a:fontRef idx="minor">
            <a:schemeClr val="lt1"/>
          </a:fontRef>
        </dgm:style>
      </dgm:prSet>
      <dgm:spPr/>
      <dgm:t>
        <a:bodyPr/>
        <a:lstStyle/>
        <a:p>
          <a:pPr rtl="0"/>
          <a:r>
            <a:rPr lang="zh-CN" altLang="en-US" dirty="0" smtClean="0">
              <a:latin typeface="微软雅黑" pitchFamily="34" charset="-122"/>
              <a:ea typeface="微软雅黑" pitchFamily="34" charset="-122"/>
            </a:rPr>
            <a:t>三、性能测试</a:t>
          </a:r>
          <a:endParaRPr lang="en-US" dirty="0">
            <a:latin typeface="微软雅黑" pitchFamily="34" charset="-122"/>
            <a:ea typeface="微软雅黑" pitchFamily="34" charset="-122"/>
          </a:endParaRPr>
        </a:p>
      </dgm:t>
    </dgm:pt>
    <dgm:pt modelId="{6EB925B0-B77B-46D1-9488-2ADCCF0524B8}" type="parTrans" cxnId="{6C09A128-45AE-4621-8301-680C7EB2966E}">
      <dgm:prSet/>
      <dgm:spPr/>
      <dgm:t>
        <a:bodyPr/>
        <a:lstStyle/>
        <a:p>
          <a:endParaRPr lang="zh-CN" altLang="en-US"/>
        </a:p>
      </dgm:t>
    </dgm:pt>
    <dgm:pt modelId="{981F7FF1-AE94-44D2-91C7-D614834E52BB}" type="sibTrans" cxnId="{6C09A128-45AE-4621-8301-680C7EB2966E}">
      <dgm:prSet/>
      <dgm:spPr/>
      <dgm:t>
        <a:bodyPr/>
        <a:lstStyle/>
        <a:p>
          <a:endParaRPr lang="zh-CN" altLang="en-US"/>
        </a:p>
      </dgm:t>
    </dgm:pt>
    <dgm:pt modelId="{A55CE43A-89AD-48FD-AC05-70C8630B5271}">
      <dgm:prSet>
        <dgm:style>
          <a:lnRef idx="1">
            <a:schemeClr val="accent4"/>
          </a:lnRef>
          <a:fillRef idx="2">
            <a:schemeClr val="accent4"/>
          </a:fillRef>
          <a:effectRef idx="1">
            <a:schemeClr val="accent4"/>
          </a:effectRef>
          <a:fontRef idx="minor">
            <a:schemeClr val="dk1"/>
          </a:fontRef>
        </dgm:style>
      </dgm:prSet>
      <dgm:spPr/>
      <dgm:t>
        <a:bodyPr/>
        <a:lstStyle/>
        <a:p>
          <a:pPr rtl="0"/>
          <a:r>
            <a:rPr lang="zh-CN" altLang="en-US" dirty="0" smtClean="0">
              <a:latin typeface="微软雅黑" pitchFamily="34" charset="-122"/>
              <a:ea typeface="微软雅黑" pitchFamily="34" charset="-122"/>
            </a:rPr>
            <a:t>六、领导决策</a:t>
          </a:r>
          <a:endParaRPr lang="en-US" dirty="0">
            <a:latin typeface="微软雅黑" pitchFamily="34" charset="-122"/>
            <a:ea typeface="微软雅黑" pitchFamily="34" charset="-122"/>
          </a:endParaRPr>
        </a:p>
      </dgm:t>
    </dgm:pt>
    <dgm:pt modelId="{E4F68F14-2758-4FEA-9965-D8605AAA18E1}" type="parTrans" cxnId="{14AACC25-AD38-4AF4-8FAF-B4C8E740EE9F}">
      <dgm:prSet/>
      <dgm:spPr/>
      <dgm:t>
        <a:bodyPr/>
        <a:lstStyle/>
        <a:p>
          <a:endParaRPr lang="zh-CN" altLang="en-US"/>
        </a:p>
      </dgm:t>
    </dgm:pt>
    <dgm:pt modelId="{A064CD48-CF14-4121-80A6-562DC76EE482}" type="sibTrans" cxnId="{14AACC25-AD38-4AF4-8FAF-B4C8E740EE9F}">
      <dgm:prSet/>
      <dgm:spPr/>
      <dgm:t>
        <a:bodyPr/>
        <a:lstStyle/>
        <a:p>
          <a:endParaRPr lang="zh-CN" altLang="en-US"/>
        </a:p>
      </dgm:t>
    </dgm:pt>
    <dgm:pt modelId="{774971AE-ADD5-45AE-8603-FE7CC10BFC67}" type="pres">
      <dgm:prSet presAssocID="{5550289A-E43C-488E-BAED-98BA52CFF863}" presName="cycle" presStyleCnt="0">
        <dgm:presLayoutVars>
          <dgm:dir/>
          <dgm:resizeHandles val="exact"/>
        </dgm:presLayoutVars>
      </dgm:prSet>
      <dgm:spPr/>
      <dgm:t>
        <a:bodyPr/>
        <a:lstStyle/>
        <a:p>
          <a:endParaRPr lang="zh-CN" altLang="en-US"/>
        </a:p>
      </dgm:t>
    </dgm:pt>
    <dgm:pt modelId="{01C619FD-25F5-45D1-85AB-482A8B32E0EB}" type="pres">
      <dgm:prSet presAssocID="{19C41FFB-6406-4FC6-BB4A-D20A2469B266}" presName="node" presStyleLbl="node1" presStyleIdx="0" presStyleCnt="7">
        <dgm:presLayoutVars>
          <dgm:bulletEnabled val="1"/>
        </dgm:presLayoutVars>
      </dgm:prSet>
      <dgm:spPr/>
      <dgm:t>
        <a:bodyPr/>
        <a:lstStyle/>
        <a:p>
          <a:endParaRPr lang="zh-CN" altLang="en-US"/>
        </a:p>
      </dgm:t>
    </dgm:pt>
    <dgm:pt modelId="{8EF72819-F8B5-407D-9AA0-31297C876413}" type="pres">
      <dgm:prSet presAssocID="{D4C81255-1BC2-42BC-82CE-0B42938B37CB}" presName="sibTrans" presStyleLbl="sibTrans2D1" presStyleIdx="0" presStyleCnt="7"/>
      <dgm:spPr/>
      <dgm:t>
        <a:bodyPr/>
        <a:lstStyle/>
        <a:p>
          <a:endParaRPr lang="zh-CN" altLang="en-US"/>
        </a:p>
      </dgm:t>
    </dgm:pt>
    <dgm:pt modelId="{5E3DFE37-0C8C-4F8F-B849-21DD35BFD90A}" type="pres">
      <dgm:prSet presAssocID="{D4C81255-1BC2-42BC-82CE-0B42938B37CB}" presName="connectorText" presStyleLbl="sibTrans2D1" presStyleIdx="0" presStyleCnt="7"/>
      <dgm:spPr/>
      <dgm:t>
        <a:bodyPr/>
        <a:lstStyle/>
        <a:p>
          <a:endParaRPr lang="zh-CN" altLang="en-US"/>
        </a:p>
      </dgm:t>
    </dgm:pt>
    <dgm:pt modelId="{AFAC7779-C776-49B8-AE13-EE522201DFD3}" type="pres">
      <dgm:prSet presAssocID="{C25223F1-BE96-450E-A50F-A6C1715253E6}" presName="node" presStyleLbl="node1" presStyleIdx="1" presStyleCnt="7">
        <dgm:presLayoutVars>
          <dgm:bulletEnabled val="1"/>
        </dgm:presLayoutVars>
      </dgm:prSet>
      <dgm:spPr/>
      <dgm:t>
        <a:bodyPr/>
        <a:lstStyle/>
        <a:p>
          <a:endParaRPr lang="zh-CN" altLang="en-US"/>
        </a:p>
      </dgm:t>
    </dgm:pt>
    <dgm:pt modelId="{8432B3B9-C078-4FBD-BD53-63D21DADFF33}" type="pres">
      <dgm:prSet presAssocID="{B0067F24-2B6F-477E-A095-8917E1208E4F}" presName="sibTrans" presStyleLbl="sibTrans2D1" presStyleIdx="1" presStyleCnt="7"/>
      <dgm:spPr/>
      <dgm:t>
        <a:bodyPr/>
        <a:lstStyle/>
        <a:p>
          <a:endParaRPr lang="zh-CN" altLang="en-US"/>
        </a:p>
      </dgm:t>
    </dgm:pt>
    <dgm:pt modelId="{C3D823D2-35D1-46DC-BFC7-F1046A413977}" type="pres">
      <dgm:prSet presAssocID="{B0067F24-2B6F-477E-A095-8917E1208E4F}" presName="connectorText" presStyleLbl="sibTrans2D1" presStyleIdx="1" presStyleCnt="7"/>
      <dgm:spPr/>
      <dgm:t>
        <a:bodyPr/>
        <a:lstStyle/>
        <a:p>
          <a:endParaRPr lang="zh-CN" altLang="en-US"/>
        </a:p>
      </dgm:t>
    </dgm:pt>
    <dgm:pt modelId="{474C88CD-C82F-46A5-93A9-1DDD1BE827AA}" type="pres">
      <dgm:prSet presAssocID="{210FF3B4-87A1-4B83-97C3-2BCCDAC35A7E}" presName="node" presStyleLbl="node1" presStyleIdx="2" presStyleCnt="7">
        <dgm:presLayoutVars>
          <dgm:bulletEnabled val="1"/>
        </dgm:presLayoutVars>
      </dgm:prSet>
      <dgm:spPr/>
      <dgm:t>
        <a:bodyPr/>
        <a:lstStyle/>
        <a:p>
          <a:endParaRPr lang="zh-CN" altLang="en-US"/>
        </a:p>
      </dgm:t>
    </dgm:pt>
    <dgm:pt modelId="{2A55798E-FFE6-4A7E-8AC5-526C13F78187}" type="pres">
      <dgm:prSet presAssocID="{981F7FF1-AE94-44D2-91C7-D614834E52BB}" presName="sibTrans" presStyleLbl="sibTrans2D1" presStyleIdx="2" presStyleCnt="7"/>
      <dgm:spPr/>
      <dgm:t>
        <a:bodyPr/>
        <a:lstStyle/>
        <a:p>
          <a:endParaRPr lang="zh-CN" altLang="en-US"/>
        </a:p>
      </dgm:t>
    </dgm:pt>
    <dgm:pt modelId="{BFF98B7F-87E7-4FAA-86D7-92BE6615224B}" type="pres">
      <dgm:prSet presAssocID="{981F7FF1-AE94-44D2-91C7-D614834E52BB}" presName="connectorText" presStyleLbl="sibTrans2D1" presStyleIdx="2" presStyleCnt="7"/>
      <dgm:spPr/>
      <dgm:t>
        <a:bodyPr/>
        <a:lstStyle/>
        <a:p>
          <a:endParaRPr lang="zh-CN" altLang="en-US"/>
        </a:p>
      </dgm:t>
    </dgm:pt>
    <dgm:pt modelId="{5D7F0F87-A54C-45D5-94CB-EEFFBE19E8D0}" type="pres">
      <dgm:prSet presAssocID="{6712EC22-443A-429F-B8B9-8F4F78B2EA5C}" presName="node" presStyleLbl="node1" presStyleIdx="3" presStyleCnt="7">
        <dgm:presLayoutVars>
          <dgm:bulletEnabled val="1"/>
        </dgm:presLayoutVars>
      </dgm:prSet>
      <dgm:spPr/>
      <dgm:t>
        <a:bodyPr/>
        <a:lstStyle/>
        <a:p>
          <a:endParaRPr lang="zh-CN" altLang="en-US"/>
        </a:p>
      </dgm:t>
    </dgm:pt>
    <dgm:pt modelId="{85CCEF99-4247-4044-AF64-8B6CA8806184}" type="pres">
      <dgm:prSet presAssocID="{D235914C-F1BC-4765-B4FD-765B4CD5E27A}" presName="sibTrans" presStyleLbl="sibTrans2D1" presStyleIdx="3" presStyleCnt="7"/>
      <dgm:spPr/>
      <dgm:t>
        <a:bodyPr/>
        <a:lstStyle/>
        <a:p>
          <a:endParaRPr lang="zh-CN" altLang="en-US"/>
        </a:p>
      </dgm:t>
    </dgm:pt>
    <dgm:pt modelId="{365D448A-177F-4A9A-A71E-1D3BF7793E55}" type="pres">
      <dgm:prSet presAssocID="{D235914C-F1BC-4765-B4FD-765B4CD5E27A}" presName="connectorText" presStyleLbl="sibTrans2D1" presStyleIdx="3" presStyleCnt="7"/>
      <dgm:spPr/>
      <dgm:t>
        <a:bodyPr/>
        <a:lstStyle/>
        <a:p>
          <a:endParaRPr lang="zh-CN" altLang="en-US"/>
        </a:p>
      </dgm:t>
    </dgm:pt>
    <dgm:pt modelId="{2AE2A15C-DC33-42AE-8434-508B5DF42518}" type="pres">
      <dgm:prSet presAssocID="{613018C8-F35B-4B84-BBE7-D1726E3B5B42}" presName="node" presStyleLbl="node1" presStyleIdx="4" presStyleCnt="7">
        <dgm:presLayoutVars>
          <dgm:bulletEnabled val="1"/>
        </dgm:presLayoutVars>
      </dgm:prSet>
      <dgm:spPr/>
      <dgm:t>
        <a:bodyPr/>
        <a:lstStyle/>
        <a:p>
          <a:endParaRPr lang="zh-CN" altLang="en-US"/>
        </a:p>
      </dgm:t>
    </dgm:pt>
    <dgm:pt modelId="{1338F814-2274-424B-9C41-8ABA7DFCC809}" type="pres">
      <dgm:prSet presAssocID="{EB7FE703-8518-4529-AE21-5B4D16EDF477}" presName="sibTrans" presStyleLbl="sibTrans2D1" presStyleIdx="4" presStyleCnt="7"/>
      <dgm:spPr/>
      <dgm:t>
        <a:bodyPr/>
        <a:lstStyle/>
        <a:p>
          <a:endParaRPr lang="zh-CN" altLang="en-US"/>
        </a:p>
      </dgm:t>
    </dgm:pt>
    <dgm:pt modelId="{E89DF330-3013-4A1A-8F57-0C3D797DB65B}" type="pres">
      <dgm:prSet presAssocID="{EB7FE703-8518-4529-AE21-5B4D16EDF477}" presName="connectorText" presStyleLbl="sibTrans2D1" presStyleIdx="4" presStyleCnt="7"/>
      <dgm:spPr/>
      <dgm:t>
        <a:bodyPr/>
        <a:lstStyle/>
        <a:p>
          <a:endParaRPr lang="zh-CN" altLang="en-US"/>
        </a:p>
      </dgm:t>
    </dgm:pt>
    <dgm:pt modelId="{F066602C-C662-4BDE-817C-879DB19230F1}" type="pres">
      <dgm:prSet presAssocID="{565F9B00-D13A-45E2-A2AC-2C25BE35C446}" presName="node" presStyleLbl="node1" presStyleIdx="5" presStyleCnt="7">
        <dgm:presLayoutVars>
          <dgm:bulletEnabled val="1"/>
        </dgm:presLayoutVars>
      </dgm:prSet>
      <dgm:spPr/>
      <dgm:t>
        <a:bodyPr/>
        <a:lstStyle/>
        <a:p>
          <a:endParaRPr lang="zh-CN" altLang="en-US"/>
        </a:p>
      </dgm:t>
    </dgm:pt>
    <dgm:pt modelId="{7C9EA086-971E-43E9-AC48-E427A532F7D0}" type="pres">
      <dgm:prSet presAssocID="{4BB213F0-DEE7-4263-91E6-14EED3DC18B6}" presName="sibTrans" presStyleLbl="sibTrans2D1" presStyleIdx="5" presStyleCnt="7"/>
      <dgm:spPr/>
      <dgm:t>
        <a:bodyPr/>
        <a:lstStyle/>
        <a:p>
          <a:endParaRPr lang="zh-CN" altLang="en-US"/>
        </a:p>
      </dgm:t>
    </dgm:pt>
    <dgm:pt modelId="{F5ECB40E-0905-4F2A-A99C-A43ECAF9C362}" type="pres">
      <dgm:prSet presAssocID="{4BB213F0-DEE7-4263-91E6-14EED3DC18B6}" presName="connectorText" presStyleLbl="sibTrans2D1" presStyleIdx="5" presStyleCnt="7"/>
      <dgm:spPr/>
      <dgm:t>
        <a:bodyPr/>
        <a:lstStyle/>
        <a:p>
          <a:endParaRPr lang="zh-CN" altLang="en-US"/>
        </a:p>
      </dgm:t>
    </dgm:pt>
    <dgm:pt modelId="{F404E89D-6010-46F1-8DB0-751E721D6F86}" type="pres">
      <dgm:prSet presAssocID="{A55CE43A-89AD-48FD-AC05-70C8630B5271}" presName="node" presStyleLbl="node1" presStyleIdx="6" presStyleCnt="7">
        <dgm:presLayoutVars>
          <dgm:bulletEnabled val="1"/>
        </dgm:presLayoutVars>
      </dgm:prSet>
      <dgm:spPr/>
      <dgm:t>
        <a:bodyPr/>
        <a:lstStyle/>
        <a:p>
          <a:endParaRPr lang="zh-CN" altLang="en-US"/>
        </a:p>
      </dgm:t>
    </dgm:pt>
    <dgm:pt modelId="{CF2D3BD4-927D-4ADF-8AFD-A23A70678795}" type="pres">
      <dgm:prSet presAssocID="{A064CD48-CF14-4121-80A6-562DC76EE482}" presName="sibTrans" presStyleLbl="sibTrans2D1" presStyleIdx="6" presStyleCnt="7"/>
      <dgm:spPr/>
      <dgm:t>
        <a:bodyPr/>
        <a:lstStyle/>
        <a:p>
          <a:endParaRPr lang="zh-CN" altLang="en-US"/>
        </a:p>
      </dgm:t>
    </dgm:pt>
    <dgm:pt modelId="{55E88FCA-8060-4F54-87FA-0C0DA0BB6BAB}" type="pres">
      <dgm:prSet presAssocID="{A064CD48-CF14-4121-80A6-562DC76EE482}" presName="connectorText" presStyleLbl="sibTrans2D1" presStyleIdx="6" presStyleCnt="7"/>
      <dgm:spPr/>
      <dgm:t>
        <a:bodyPr/>
        <a:lstStyle/>
        <a:p>
          <a:endParaRPr lang="zh-CN" altLang="en-US"/>
        </a:p>
      </dgm:t>
    </dgm:pt>
  </dgm:ptLst>
  <dgm:cxnLst>
    <dgm:cxn modelId="{2EF1E645-906E-408A-9384-2DBAAE6C3FF0}" type="presOf" srcId="{A064CD48-CF14-4121-80A6-562DC76EE482}" destId="{CF2D3BD4-927D-4ADF-8AFD-A23A70678795}" srcOrd="0" destOrd="0" presId="urn:microsoft.com/office/officeart/2005/8/layout/cycle2"/>
    <dgm:cxn modelId="{06A0A022-F1FF-458B-A135-ADAA08326F3B}" type="presOf" srcId="{6712EC22-443A-429F-B8B9-8F4F78B2EA5C}" destId="{5D7F0F87-A54C-45D5-94CB-EEFFBE19E8D0}" srcOrd="0" destOrd="0" presId="urn:microsoft.com/office/officeart/2005/8/layout/cycle2"/>
    <dgm:cxn modelId="{91E59B06-4D1A-4850-AF11-68342A0C65A1}" type="presOf" srcId="{981F7FF1-AE94-44D2-91C7-D614834E52BB}" destId="{BFF98B7F-87E7-4FAA-86D7-92BE6615224B}" srcOrd="1" destOrd="0" presId="urn:microsoft.com/office/officeart/2005/8/layout/cycle2"/>
    <dgm:cxn modelId="{E7A78B0E-CCBE-48D9-BC2E-9F81E2F08A42}" srcId="{5550289A-E43C-488E-BAED-98BA52CFF863}" destId="{6712EC22-443A-429F-B8B9-8F4F78B2EA5C}" srcOrd="3" destOrd="0" parTransId="{9D0DB45B-70AD-4518-BD39-B2852CBDCB84}" sibTransId="{D235914C-F1BC-4765-B4FD-765B4CD5E27A}"/>
    <dgm:cxn modelId="{38D2CF0C-870E-4637-A872-960CFDBF9B35}" srcId="{5550289A-E43C-488E-BAED-98BA52CFF863}" destId="{565F9B00-D13A-45E2-A2AC-2C25BE35C446}" srcOrd="5" destOrd="0" parTransId="{2B415032-A6F1-4B8E-A608-8AAEFE076B84}" sibTransId="{4BB213F0-DEE7-4263-91E6-14EED3DC18B6}"/>
    <dgm:cxn modelId="{DFA68D2D-2F96-4885-B99F-E45B297F9147}" type="presOf" srcId="{D235914C-F1BC-4765-B4FD-765B4CD5E27A}" destId="{365D448A-177F-4A9A-A71E-1D3BF7793E55}" srcOrd="1" destOrd="0" presId="urn:microsoft.com/office/officeart/2005/8/layout/cycle2"/>
    <dgm:cxn modelId="{11282B75-B144-4B3F-A533-3E9B2E685F3D}" type="presOf" srcId="{EB7FE703-8518-4529-AE21-5B4D16EDF477}" destId="{1338F814-2274-424B-9C41-8ABA7DFCC809}" srcOrd="0" destOrd="0" presId="urn:microsoft.com/office/officeart/2005/8/layout/cycle2"/>
    <dgm:cxn modelId="{21F2AE33-8F60-4D3D-8AF8-EA5C04CF7F8C}" type="presOf" srcId="{B0067F24-2B6F-477E-A095-8917E1208E4F}" destId="{8432B3B9-C078-4FBD-BD53-63D21DADFF33}" srcOrd="0" destOrd="0" presId="urn:microsoft.com/office/officeart/2005/8/layout/cycle2"/>
    <dgm:cxn modelId="{C14C33B3-1243-4476-A2E8-C3F42C1210E3}" type="presOf" srcId="{981F7FF1-AE94-44D2-91C7-D614834E52BB}" destId="{2A55798E-FFE6-4A7E-8AC5-526C13F78187}" srcOrd="0" destOrd="0" presId="urn:microsoft.com/office/officeart/2005/8/layout/cycle2"/>
    <dgm:cxn modelId="{B67A23A0-CB43-432E-BB94-37F9BF297EAC}" type="presOf" srcId="{D4C81255-1BC2-42BC-82CE-0B42938B37CB}" destId="{5E3DFE37-0C8C-4F8F-B849-21DD35BFD90A}" srcOrd="1" destOrd="0" presId="urn:microsoft.com/office/officeart/2005/8/layout/cycle2"/>
    <dgm:cxn modelId="{04854601-428A-4B95-BAAB-297834B0A3D7}" type="presOf" srcId="{565F9B00-D13A-45E2-A2AC-2C25BE35C446}" destId="{F066602C-C662-4BDE-817C-879DB19230F1}" srcOrd="0" destOrd="0" presId="urn:microsoft.com/office/officeart/2005/8/layout/cycle2"/>
    <dgm:cxn modelId="{50FFBE50-B5C8-4E33-AC32-9BE1842B4A77}" type="presOf" srcId="{210FF3B4-87A1-4B83-97C3-2BCCDAC35A7E}" destId="{474C88CD-C82F-46A5-93A9-1DDD1BE827AA}" srcOrd="0" destOrd="0" presId="urn:microsoft.com/office/officeart/2005/8/layout/cycle2"/>
    <dgm:cxn modelId="{98803606-E98B-4875-AFE3-5BC57D2B2AFA}" type="presOf" srcId="{4BB213F0-DEE7-4263-91E6-14EED3DC18B6}" destId="{F5ECB40E-0905-4F2A-A99C-A43ECAF9C362}" srcOrd="1" destOrd="0" presId="urn:microsoft.com/office/officeart/2005/8/layout/cycle2"/>
    <dgm:cxn modelId="{D547E769-AE7E-4FFB-8228-F212E99093B0}" type="presOf" srcId="{613018C8-F35B-4B84-BBE7-D1726E3B5B42}" destId="{2AE2A15C-DC33-42AE-8434-508B5DF42518}" srcOrd="0" destOrd="0" presId="urn:microsoft.com/office/officeart/2005/8/layout/cycle2"/>
    <dgm:cxn modelId="{2EB8F4A4-DC7E-494F-A139-95D1256D7EE7}" srcId="{5550289A-E43C-488E-BAED-98BA52CFF863}" destId="{19C41FFB-6406-4FC6-BB4A-D20A2469B266}" srcOrd="0" destOrd="0" parTransId="{445BD8ED-C26D-4E70-ABA2-412F4F25257F}" sibTransId="{D4C81255-1BC2-42BC-82CE-0B42938B37CB}"/>
    <dgm:cxn modelId="{552481F2-7054-4DA8-A07C-AE8439EBC597}" type="presOf" srcId="{D4C81255-1BC2-42BC-82CE-0B42938B37CB}" destId="{8EF72819-F8B5-407D-9AA0-31297C876413}" srcOrd="0" destOrd="0" presId="urn:microsoft.com/office/officeart/2005/8/layout/cycle2"/>
    <dgm:cxn modelId="{A2BB2E66-0CD3-492B-9235-7719351B0AFA}" type="presOf" srcId="{C25223F1-BE96-450E-A50F-A6C1715253E6}" destId="{AFAC7779-C776-49B8-AE13-EE522201DFD3}" srcOrd="0" destOrd="0" presId="urn:microsoft.com/office/officeart/2005/8/layout/cycle2"/>
    <dgm:cxn modelId="{14AACC25-AD38-4AF4-8FAF-B4C8E740EE9F}" srcId="{5550289A-E43C-488E-BAED-98BA52CFF863}" destId="{A55CE43A-89AD-48FD-AC05-70C8630B5271}" srcOrd="6" destOrd="0" parTransId="{E4F68F14-2758-4FEA-9965-D8605AAA18E1}" sibTransId="{A064CD48-CF14-4121-80A6-562DC76EE482}"/>
    <dgm:cxn modelId="{6C09A128-45AE-4621-8301-680C7EB2966E}" srcId="{5550289A-E43C-488E-BAED-98BA52CFF863}" destId="{210FF3B4-87A1-4B83-97C3-2BCCDAC35A7E}" srcOrd="2" destOrd="0" parTransId="{6EB925B0-B77B-46D1-9488-2ADCCF0524B8}" sibTransId="{981F7FF1-AE94-44D2-91C7-D614834E52BB}"/>
    <dgm:cxn modelId="{D136C20C-C8AF-4E5C-91C8-2B3E6C0FD37C}" type="presOf" srcId="{5550289A-E43C-488E-BAED-98BA52CFF863}" destId="{774971AE-ADD5-45AE-8603-FE7CC10BFC67}" srcOrd="0" destOrd="0" presId="urn:microsoft.com/office/officeart/2005/8/layout/cycle2"/>
    <dgm:cxn modelId="{55F9E23D-0819-4148-9822-51E9C75ACF33}" type="presOf" srcId="{B0067F24-2B6F-477E-A095-8917E1208E4F}" destId="{C3D823D2-35D1-46DC-BFC7-F1046A413977}" srcOrd="1" destOrd="0" presId="urn:microsoft.com/office/officeart/2005/8/layout/cycle2"/>
    <dgm:cxn modelId="{3B532456-F984-40E0-8DD4-7155B60CC629}" type="presOf" srcId="{EB7FE703-8518-4529-AE21-5B4D16EDF477}" destId="{E89DF330-3013-4A1A-8F57-0C3D797DB65B}" srcOrd="1" destOrd="0" presId="urn:microsoft.com/office/officeart/2005/8/layout/cycle2"/>
    <dgm:cxn modelId="{570B5197-92C8-40A6-A5C9-5732B2D83B6E}" type="presOf" srcId="{19C41FFB-6406-4FC6-BB4A-D20A2469B266}" destId="{01C619FD-25F5-45D1-85AB-482A8B32E0EB}" srcOrd="0" destOrd="0" presId="urn:microsoft.com/office/officeart/2005/8/layout/cycle2"/>
    <dgm:cxn modelId="{37D25905-782A-42B5-AD1F-9652945C7F49}" srcId="{5550289A-E43C-488E-BAED-98BA52CFF863}" destId="{613018C8-F35B-4B84-BBE7-D1726E3B5B42}" srcOrd="4" destOrd="0" parTransId="{FD4F0035-153B-4D4F-B4E3-47C212BEAF1C}" sibTransId="{EB7FE703-8518-4529-AE21-5B4D16EDF477}"/>
    <dgm:cxn modelId="{E5CE81CF-9040-4E2B-8545-F974A46AC47C}" srcId="{5550289A-E43C-488E-BAED-98BA52CFF863}" destId="{C25223F1-BE96-450E-A50F-A6C1715253E6}" srcOrd="1" destOrd="0" parTransId="{57244253-EE2D-4A67-A134-0EAB38D1EDDC}" sibTransId="{B0067F24-2B6F-477E-A095-8917E1208E4F}"/>
    <dgm:cxn modelId="{2CE97BFE-8105-49C3-93DC-2746AD92BB13}" type="presOf" srcId="{A55CE43A-89AD-48FD-AC05-70C8630B5271}" destId="{F404E89D-6010-46F1-8DB0-751E721D6F86}" srcOrd="0" destOrd="0" presId="urn:microsoft.com/office/officeart/2005/8/layout/cycle2"/>
    <dgm:cxn modelId="{57B782A7-FAFF-49E2-8CAA-3F0E7BB173FA}" type="presOf" srcId="{A064CD48-CF14-4121-80A6-562DC76EE482}" destId="{55E88FCA-8060-4F54-87FA-0C0DA0BB6BAB}" srcOrd="1" destOrd="0" presId="urn:microsoft.com/office/officeart/2005/8/layout/cycle2"/>
    <dgm:cxn modelId="{68D1CB0E-F2C0-41F0-BEB1-C5C261047BEC}" type="presOf" srcId="{4BB213F0-DEE7-4263-91E6-14EED3DC18B6}" destId="{7C9EA086-971E-43E9-AC48-E427A532F7D0}" srcOrd="0" destOrd="0" presId="urn:microsoft.com/office/officeart/2005/8/layout/cycle2"/>
    <dgm:cxn modelId="{0C460EC3-F694-401C-AEEA-7A70F25AAAA8}" type="presOf" srcId="{D235914C-F1BC-4765-B4FD-765B4CD5E27A}" destId="{85CCEF99-4247-4044-AF64-8B6CA8806184}" srcOrd="0" destOrd="0" presId="urn:microsoft.com/office/officeart/2005/8/layout/cycle2"/>
    <dgm:cxn modelId="{DD693035-A855-49C3-A4BE-5C95DDCD99D3}" type="presParOf" srcId="{774971AE-ADD5-45AE-8603-FE7CC10BFC67}" destId="{01C619FD-25F5-45D1-85AB-482A8B32E0EB}" srcOrd="0" destOrd="0" presId="urn:microsoft.com/office/officeart/2005/8/layout/cycle2"/>
    <dgm:cxn modelId="{25C890B5-BE6E-447A-91CA-C6AC26E1F81E}" type="presParOf" srcId="{774971AE-ADD5-45AE-8603-FE7CC10BFC67}" destId="{8EF72819-F8B5-407D-9AA0-31297C876413}" srcOrd="1" destOrd="0" presId="urn:microsoft.com/office/officeart/2005/8/layout/cycle2"/>
    <dgm:cxn modelId="{A0AD54E9-7F49-47C9-8E31-00DE0BD877B1}" type="presParOf" srcId="{8EF72819-F8B5-407D-9AA0-31297C876413}" destId="{5E3DFE37-0C8C-4F8F-B849-21DD35BFD90A}" srcOrd="0" destOrd="0" presId="urn:microsoft.com/office/officeart/2005/8/layout/cycle2"/>
    <dgm:cxn modelId="{DC4A8E50-DA78-458B-9345-C7775702AD70}" type="presParOf" srcId="{774971AE-ADD5-45AE-8603-FE7CC10BFC67}" destId="{AFAC7779-C776-49B8-AE13-EE522201DFD3}" srcOrd="2" destOrd="0" presId="urn:microsoft.com/office/officeart/2005/8/layout/cycle2"/>
    <dgm:cxn modelId="{448E2B48-C4D8-48BD-AD4A-F66CB7F42277}" type="presParOf" srcId="{774971AE-ADD5-45AE-8603-FE7CC10BFC67}" destId="{8432B3B9-C078-4FBD-BD53-63D21DADFF33}" srcOrd="3" destOrd="0" presId="urn:microsoft.com/office/officeart/2005/8/layout/cycle2"/>
    <dgm:cxn modelId="{BD8B60E8-72E2-49F1-94DC-AB6A107BE571}" type="presParOf" srcId="{8432B3B9-C078-4FBD-BD53-63D21DADFF33}" destId="{C3D823D2-35D1-46DC-BFC7-F1046A413977}" srcOrd="0" destOrd="0" presId="urn:microsoft.com/office/officeart/2005/8/layout/cycle2"/>
    <dgm:cxn modelId="{05F6246A-CF54-4E67-AD35-EC7CFB82AD66}" type="presParOf" srcId="{774971AE-ADD5-45AE-8603-FE7CC10BFC67}" destId="{474C88CD-C82F-46A5-93A9-1DDD1BE827AA}" srcOrd="4" destOrd="0" presId="urn:microsoft.com/office/officeart/2005/8/layout/cycle2"/>
    <dgm:cxn modelId="{F770E748-B706-41B4-9D8C-5C0374BC0230}" type="presParOf" srcId="{774971AE-ADD5-45AE-8603-FE7CC10BFC67}" destId="{2A55798E-FFE6-4A7E-8AC5-526C13F78187}" srcOrd="5" destOrd="0" presId="urn:microsoft.com/office/officeart/2005/8/layout/cycle2"/>
    <dgm:cxn modelId="{AED5865B-B624-4BEC-985B-F243CCC0E500}" type="presParOf" srcId="{2A55798E-FFE6-4A7E-8AC5-526C13F78187}" destId="{BFF98B7F-87E7-4FAA-86D7-92BE6615224B}" srcOrd="0" destOrd="0" presId="urn:microsoft.com/office/officeart/2005/8/layout/cycle2"/>
    <dgm:cxn modelId="{44714B16-F195-4F5E-ADA9-4BACA2802959}" type="presParOf" srcId="{774971AE-ADD5-45AE-8603-FE7CC10BFC67}" destId="{5D7F0F87-A54C-45D5-94CB-EEFFBE19E8D0}" srcOrd="6" destOrd="0" presId="urn:microsoft.com/office/officeart/2005/8/layout/cycle2"/>
    <dgm:cxn modelId="{CBAA6949-C16D-4F42-8936-4F6B1B89E012}" type="presParOf" srcId="{774971AE-ADD5-45AE-8603-FE7CC10BFC67}" destId="{85CCEF99-4247-4044-AF64-8B6CA8806184}" srcOrd="7" destOrd="0" presId="urn:microsoft.com/office/officeart/2005/8/layout/cycle2"/>
    <dgm:cxn modelId="{2797E0D2-2756-477E-92B9-0F0E061D85CF}" type="presParOf" srcId="{85CCEF99-4247-4044-AF64-8B6CA8806184}" destId="{365D448A-177F-4A9A-A71E-1D3BF7793E55}" srcOrd="0" destOrd="0" presId="urn:microsoft.com/office/officeart/2005/8/layout/cycle2"/>
    <dgm:cxn modelId="{45B90187-F191-4E11-8DB2-506A38B0573E}" type="presParOf" srcId="{774971AE-ADD5-45AE-8603-FE7CC10BFC67}" destId="{2AE2A15C-DC33-42AE-8434-508B5DF42518}" srcOrd="8" destOrd="0" presId="urn:microsoft.com/office/officeart/2005/8/layout/cycle2"/>
    <dgm:cxn modelId="{366EA3CE-13A5-42D2-9844-15D84EE8EEAA}" type="presParOf" srcId="{774971AE-ADD5-45AE-8603-FE7CC10BFC67}" destId="{1338F814-2274-424B-9C41-8ABA7DFCC809}" srcOrd="9" destOrd="0" presId="urn:microsoft.com/office/officeart/2005/8/layout/cycle2"/>
    <dgm:cxn modelId="{8460FBB8-07F3-4B40-8A95-54F53A59C7C8}" type="presParOf" srcId="{1338F814-2274-424B-9C41-8ABA7DFCC809}" destId="{E89DF330-3013-4A1A-8F57-0C3D797DB65B}" srcOrd="0" destOrd="0" presId="urn:microsoft.com/office/officeart/2005/8/layout/cycle2"/>
    <dgm:cxn modelId="{DC87EDFD-8742-431F-9B50-DADAFDC47680}" type="presParOf" srcId="{774971AE-ADD5-45AE-8603-FE7CC10BFC67}" destId="{F066602C-C662-4BDE-817C-879DB19230F1}" srcOrd="10" destOrd="0" presId="urn:microsoft.com/office/officeart/2005/8/layout/cycle2"/>
    <dgm:cxn modelId="{717B488C-F415-4652-B9B6-8225FB2A21BD}" type="presParOf" srcId="{774971AE-ADD5-45AE-8603-FE7CC10BFC67}" destId="{7C9EA086-971E-43E9-AC48-E427A532F7D0}" srcOrd="11" destOrd="0" presId="urn:microsoft.com/office/officeart/2005/8/layout/cycle2"/>
    <dgm:cxn modelId="{9FF5CC4B-DF10-489D-B3BB-681545BA5C84}" type="presParOf" srcId="{7C9EA086-971E-43E9-AC48-E427A532F7D0}" destId="{F5ECB40E-0905-4F2A-A99C-A43ECAF9C362}" srcOrd="0" destOrd="0" presId="urn:microsoft.com/office/officeart/2005/8/layout/cycle2"/>
    <dgm:cxn modelId="{B70945DA-754C-4035-8C06-2232D4515960}" type="presParOf" srcId="{774971AE-ADD5-45AE-8603-FE7CC10BFC67}" destId="{F404E89D-6010-46F1-8DB0-751E721D6F86}" srcOrd="12" destOrd="0" presId="urn:microsoft.com/office/officeart/2005/8/layout/cycle2"/>
    <dgm:cxn modelId="{888F3131-41C3-45CD-8D64-F0461C511D3E}" type="presParOf" srcId="{774971AE-ADD5-45AE-8603-FE7CC10BFC67}" destId="{CF2D3BD4-927D-4ADF-8AFD-A23A70678795}" srcOrd="13" destOrd="0" presId="urn:microsoft.com/office/officeart/2005/8/layout/cycle2"/>
    <dgm:cxn modelId="{F94C9B36-C3F3-4BDC-8E8D-C8B481732DFA}" type="presParOf" srcId="{CF2D3BD4-927D-4ADF-8AFD-A23A70678795}" destId="{55E88FCA-8060-4F54-87FA-0C0DA0BB6BA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619FD-25F5-45D1-85AB-482A8B32E0EB}">
      <dsp:nvSpPr>
        <dsp:cNvPr id="0" name=""/>
        <dsp:cNvSpPr/>
      </dsp:nvSpPr>
      <dsp:spPr>
        <a:xfrm>
          <a:off x="1999861" y="1530"/>
          <a:ext cx="1075514" cy="1075514"/>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smtClean="0">
              <a:latin typeface="微软雅黑" pitchFamily="34" charset="-122"/>
              <a:ea typeface="微软雅黑" pitchFamily="34" charset="-122"/>
            </a:rPr>
            <a:t>一、</a:t>
          </a:r>
          <a:r>
            <a:rPr lang="zh-CN" altLang="en-US" sz="1700" kern="1200" dirty="0" smtClean="0">
              <a:latin typeface="微软雅黑" pitchFamily="34" charset="-122"/>
              <a:ea typeface="微软雅黑" pitchFamily="34" charset="-122"/>
            </a:rPr>
            <a:t>框架概述</a:t>
          </a:r>
          <a:endParaRPr lang="en-US" altLang="zh-CN" sz="1700" kern="1200" dirty="0" smtClean="0">
            <a:latin typeface="微软雅黑" pitchFamily="34" charset="-122"/>
            <a:ea typeface="微软雅黑" pitchFamily="34" charset="-122"/>
          </a:endParaRPr>
        </a:p>
      </dsp:txBody>
      <dsp:txXfrm>
        <a:off x="2157366" y="159035"/>
        <a:ext cx="760504" cy="760504"/>
      </dsp:txXfrm>
    </dsp:sp>
    <dsp:sp modelId="{8EF72819-F8B5-407D-9AA0-31297C876413}">
      <dsp:nvSpPr>
        <dsp:cNvPr id="0" name=""/>
        <dsp:cNvSpPr/>
      </dsp:nvSpPr>
      <dsp:spPr>
        <a:xfrm rot="1542857">
          <a:off x="3114911" y="704662"/>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119159" y="758647"/>
        <a:ext cx="200180" cy="217792"/>
      </dsp:txXfrm>
    </dsp:sp>
    <dsp:sp modelId="{AFAC7779-C776-49B8-AE13-EE522201DFD3}">
      <dsp:nvSpPr>
        <dsp:cNvPr id="0" name=""/>
        <dsp:cNvSpPr/>
      </dsp:nvSpPr>
      <dsp:spPr>
        <a:xfrm>
          <a:off x="3455001" y="702289"/>
          <a:ext cx="1075514" cy="1075514"/>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smtClean="0">
              <a:latin typeface="微软雅黑" pitchFamily="34" charset="-122"/>
              <a:ea typeface="微软雅黑" pitchFamily="34" charset="-122"/>
            </a:rPr>
            <a:t>二、</a:t>
          </a:r>
          <a:r>
            <a:rPr lang="zh-CN" altLang="en-US" sz="1700" kern="1200" dirty="0" smtClean="0">
              <a:latin typeface="微软雅黑" pitchFamily="34" charset="-122"/>
              <a:ea typeface="微软雅黑" pitchFamily="34" charset="-122"/>
            </a:rPr>
            <a:t>架构设计</a:t>
          </a:r>
          <a:endParaRPr lang="en-US" sz="1700" kern="1200" dirty="0">
            <a:latin typeface="微软雅黑" pitchFamily="34" charset="-122"/>
            <a:ea typeface="微软雅黑" pitchFamily="34" charset="-122"/>
          </a:endParaRPr>
        </a:p>
      </dsp:txBody>
      <dsp:txXfrm>
        <a:off x="3612506" y="859794"/>
        <a:ext cx="760504" cy="760504"/>
      </dsp:txXfrm>
    </dsp:sp>
    <dsp:sp modelId="{8432B3B9-C078-4FBD-BD53-63D21DADFF33}">
      <dsp:nvSpPr>
        <dsp:cNvPr id="0" name=""/>
        <dsp:cNvSpPr/>
      </dsp:nvSpPr>
      <dsp:spPr>
        <a:xfrm rot="4628571">
          <a:off x="4027667" y="1837957"/>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4061017" y="1868734"/>
        <a:ext cx="200180" cy="217792"/>
      </dsp:txXfrm>
    </dsp:sp>
    <dsp:sp modelId="{474C88CD-C82F-46A5-93A9-1DDD1BE827AA}">
      <dsp:nvSpPr>
        <dsp:cNvPr id="0" name=""/>
        <dsp:cNvSpPr/>
      </dsp:nvSpPr>
      <dsp:spPr>
        <a:xfrm>
          <a:off x="3814391" y="2276879"/>
          <a:ext cx="1075514" cy="1075514"/>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三、性能测试</a:t>
          </a:r>
          <a:endParaRPr lang="en-US" sz="1700" kern="1200" dirty="0">
            <a:latin typeface="微软雅黑" pitchFamily="34" charset="-122"/>
            <a:ea typeface="微软雅黑" pitchFamily="34" charset="-122"/>
          </a:endParaRPr>
        </a:p>
      </dsp:txBody>
      <dsp:txXfrm>
        <a:off x="3971896" y="2434384"/>
        <a:ext cx="760504" cy="760504"/>
      </dsp:txXfrm>
    </dsp:sp>
    <dsp:sp modelId="{2A55798E-FFE6-4A7E-8AC5-526C13F78187}">
      <dsp:nvSpPr>
        <dsp:cNvPr id="0" name=""/>
        <dsp:cNvSpPr/>
      </dsp:nvSpPr>
      <dsp:spPr>
        <a:xfrm rot="7714286">
          <a:off x="3710715" y="3258177"/>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3780355" y="3297237"/>
        <a:ext cx="200180" cy="217792"/>
      </dsp:txXfrm>
    </dsp:sp>
    <dsp:sp modelId="{5D7F0F87-A54C-45D5-94CB-EEFFBE19E8D0}">
      <dsp:nvSpPr>
        <dsp:cNvPr id="0" name=""/>
        <dsp:cNvSpPr/>
      </dsp:nvSpPr>
      <dsp:spPr>
        <a:xfrm>
          <a:off x="2807403" y="3539602"/>
          <a:ext cx="1075514" cy="1075514"/>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三</a:t>
          </a:r>
          <a:r>
            <a:rPr lang="zh-CN" sz="1700" kern="1200" dirty="0" smtClean="0">
              <a:latin typeface="微软雅黑" pitchFamily="34" charset="-122"/>
              <a:ea typeface="微软雅黑" pitchFamily="34" charset="-122"/>
            </a:rPr>
            <a:t>、</a:t>
          </a:r>
          <a:r>
            <a:rPr lang="zh-CN" altLang="en-US" sz="1700" kern="1200" dirty="0" smtClean="0">
              <a:latin typeface="微软雅黑" pitchFamily="34" charset="-122"/>
              <a:ea typeface="微软雅黑" pitchFamily="34" charset="-122"/>
            </a:rPr>
            <a:t>应用集成</a:t>
          </a:r>
          <a:endParaRPr lang="en-US" sz="1700" kern="1200" dirty="0">
            <a:latin typeface="微软雅黑" pitchFamily="34" charset="-122"/>
            <a:ea typeface="微软雅黑" pitchFamily="34" charset="-122"/>
          </a:endParaRPr>
        </a:p>
      </dsp:txBody>
      <dsp:txXfrm>
        <a:off x="2964908" y="3697107"/>
        <a:ext cx="760504" cy="760504"/>
      </dsp:txXfrm>
    </dsp:sp>
    <dsp:sp modelId="{85CCEF99-4247-4044-AF64-8B6CA8806184}">
      <dsp:nvSpPr>
        <dsp:cNvPr id="0" name=""/>
        <dsp:cNvSpPr/>
      </dsp:nvSpPr>
      <dsp:spPr>
        <a:xfrm rot="10800000">
          <a:off x="2402726" y="3895866"/>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2488517" y="3968463"/>
        <a:ext cx="200180" cy="217792"/>
      </dsp:txXfrm>
    </dsp:sp>
    <dsp:sp modelId="{2AE2A15C-DC33-42AE-8434-508B5DF42518}">
      <dsp:nvSpPr>
        <dsp:cNvPr id="0" name=""/>
        <dsp:cNvSpPr/>
      </dsp:nvSpPr>
      <dsp:spPr>
        <a:xfrm>
          <a:off x="1192320" y="3539602"/>
          <a:ext cx="1075514" cy="1075514"/>
        </a:xfrm>
        <a:prstGeom prst="ellipse">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四</a:t>
          </a:r>
          <a:r>
            <a:rPr lang="zh-CN" sz="1700" kern="1200" dirty="0" smtClean="0">
              <a:latin typeface="微软雅黑" pitchFamily="34" charset="-122"/>
              <a:ea typeface="微软雅黑" pitchFamily="34" charset="-122"/>
            </a:rPr>
            <a:t>、</a:t>
          </a:r>
          <a:r>
            <a:rPr lang="zh-CN" altLang="en-US" sz="1700" kern="1200" dirty="0" smtClean="0">
              <a:latin typeface="微软雅黑" pitchFamily="34" charset="-122"/>
              <a:ea typeface="微软雅黑" pitchFamily="34" charset="-122"/>
            </a:rPr>
            <a:t>应用部署</a:t>
          </a:r>
          <a:endParaRPr lang="en-US" sz="1700" kern="1200" dirty="0">
            <a:latin typeface="微软雅黑" pitchFamily="34" charset="-122"/>
            <a:ea typeface="微软雅黑" pitchFamily="34" charset="-122"/>
          </a:endParaRPr>
        </a:p>
      </dsp:txBody>
      <dsp:txXfrm>
        <a:off x="1349825" y="3697107"/>
        <a:ext cx="760504" cy="760504"/>
      </dsp:txXfrm>
    </dsp:sp>
    <dsp:sp modelId="{1338F814-2274-424B-9C41-8ABA7DFCC809}">
      <dsp:nvSpPr>
        <dsp:cNvPr id="0" name=""/>
        <dsp:cNvSpPr/>
      </dsp:nvSpPr>
      <dsp:spPr>
        <a:xfrm rot="13885714">
          <a:off x="1088643" y="3270833"/>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1158283" y="3376967"/>
        <a:ext cx="200180" cy="217792"/>
      </dsp:txXfrm>
    </dsp:sp>
    <dsp:sp modelId="{F066602C-C662-4BDE-817C-879DB19230F1}">
      <dsp:nvSpPr>
        <dsp:cNvPr id="0" name=""/>
        <dsp:cNvSpPr/>
      </dsp:nvSpPr>
      <dsp:spPr>
        <a:xfrm>
          <a:off x="185331" y="2276879"/>
          <a:ext cx="1075514" cy="1075514"/>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五、场景演示</a:t>
          </a:r>
          <a:endParaRPr lang="en-US" sz="1700" kern="1200" dirty="0">
            <a:latin typeface="微软雅黑" pitchFamily="34" charset="-122"/>
            <a:ea typeface="微软雅黑" pitchFamily="34" charset="-122"/>
          </a:endParaRPr>
        </a:p>
      </dsp:txBody>
      <dsp:txXfrm>
        <a:off x="342836" y="2434384"/>
        <a:ext cx="760504" cy="760504"/>
      </dsp:txXfrm>
    </dsp:sp>
    <dsp:sp modelId="{7C9EA086-971E-43E9-AC48-E427A532F7D0}">
      <dsp:nvSpPr>
        <dsp:cNvPr id="0" name=""/>
        <dsp:cNvSpPr/>
      </dsp:nvSpPr>
      <dsp:spPr>
        <a:xfrm rot="16971429">
          <a:off x="757997" y="1853739"/>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791347" y="1968156"/>
        <a:ext cx="200180" cy="217792"/>
      </dsp:txXfrm>
    </dsp:sp>
    <dsp:sp modelId="{F404E89D-6010-46F1-8DB0-751E721D6F86}">
      <dsp:nvSpPr>
        <dsp:cNvPr id="0" name=""/>
        <dsp:cNvSpPr/>
      </dsp:nvSpPr>
      <dsp:spPr>
        <a:xfrm>
          <a:off x="544721" y="702289"/>
          <a:ext cx="1075514" cy="1075514"/>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altLang="en-US" sz="1700" kern="1200" dirty="0" smtClean="0">
              <a:latin typeface="微软雅黑" pitchFamily="34" charset="-122"/>
              <a:ea typeface="微软雅黑" pitchFamily="34" charset="-122"/>
            </a:rPr>
            <a:t>六、领导决策</a:t>
          </a:r>
          <a:endParaRPr lang="en-US" sz="1700" kern="1200" dirty="0">
            <a:latin typeface="微软雅黑" pitchFamily="34" charset="-122"/>
            <a:ea typeface="微软雅黑" pitchFamily="34" charset="-122"/>
          </a:endParaRPr>
        </a:p>
      </dsp:txBody>
      <dsp:txXfrm>
        <a:off x="702226" y="859794"/>
        <a:ext cx="760504" cy="760504"/>
      </dsp:txXfrm>
    </dsp:sp>
    <dsp:sp modelId="{CF2D3BD4-927D-4ADF-8AFD-A23A70678795}">
      <dsp:nvSpPr>
        <dsp:cNvPr id="0" name=""/>
        <dsp:cNvSpPr/>
      </dsp:nvSpPr>
      <dsp:spPr>
        <a:xfrm rot="20057143">
          <a:off x="1659771" y="711685"/>
          <a:ext cx="285971" cy="3629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664019" y="802894"/>
        <a:ext cx="200180" cy="21779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884A90-E904-45C9-8029-9EC010CE5385}" type="datetimeFigureOut">
              <a:rPr lang="zh-CN" altLang="en-US" smtClean="0"/>
              <a:t>2014/7/19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0617A5-F7A4-4935-9221-51EE8EF952AC}" type="slidenum">
              <a:rPr lang="zh-CN" altLang="en-US" smtClean="0"/>
              <a:t>‹#›</a:t>
            </a:fld>
            <a:endParaRPr lang="zh-CN" altLang="en-US"/>
          </a:p>
        </p:txBody>
      </p:sp>
    </p:spTree>
    <p:extLst>
      <p:ext uri="{BB962C8B-B14F-4D97-AF65-F5344CB8AC3E}">
        <p14:creationId xmlns:p14="http://schemas.microsoft.com/office/powerpoint/2010/main" val="260482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33E92-6E11-4012-9FFD-C518C7720CE5}" type="datetimeFigureOut">
              <a:rPr lang="zh-CN" altLang="en-US" smtClean="0"/>
              <a:t>2014/7/19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672DBA-B416-4AC9-BF7D-AA01520C0652}" type="slidenum">
              <a:rPr lang="zh-CN" altLang="en-US" smtClean="0"/>
              <a:t>‹#›</a:t>
            </a:fld>
            <a:endParaRPr lang="zh-CN" altLang="en-US"/>
          </a:p>
        </p:txBody>
      </p:sp>
    </p:spTree>
    <p:extLst>
      <p:ext uri="{BB962C8B-B14F-4D97-AF65-F5344CB8AC3E}">
        <p14:creationId xmlns:p14="http://schemas.microsoft.com/office/powerpoint/2010/main" val="206019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三一产品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
        <p:nvSpPr>
          <p:cNvPr id="10"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普通</a:t>
            </a:r>
            <a:endParaRPr lang="zh-CN" altLang="en-US" sz="1600" b="0" dirty="0">
              <a:solidFill>
                <a:srgbClr val="FF0000"/>
              </a:solidFill>
              <a:latin typeface="+mn-ea"/>
              <a:ea typeface="+mn-ea"/>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全空白页面">
    <p:spTree>
      <p:nvGrpSpPr>
        <p:cNvPr id="1" name=""/>
        <p:cNvGrpSpPr/>
        <p:nvPr/>
      </p:nvGrpSpPr>
      <p:grpSpPr>
        <a:xfrm>
          <a:off x="0" y="0"/>
          <a:ext cx="0" cy="0"/>
          <a:chOff x="0" y="0"/>
          <a:chExt cx="0" cy="0"/>
        </a:xfrm>
      </p:grpSpPr>
      <p:sp>
        <p:nvSpPr>
          <p:cNvPr id="7"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13" name="日期占位符 12"/>
          <p:cNvSpPr>
            <a:spLocks noGrp="1"/>
          </p:cNvSpPr>
          <p:nvPr>
            <p:ph type="dt" sz="half" idx="10"/>
          </p:nvPr>
        </p:nvSpPr>
        <p:spPr/>
        <p:txBody>
          <a:bodyPr/>
          <a:lstStyle/>
          <a:p>
            <a:fld id="{27A6EF20-78E2-44F4-9691-E11D24E0EE72}" type="datetime1">
              <a:rPr lang="zh-CN" altLang="en-US" smtClean="0"/>
              <a:t>2014/7/19</a:t>
            </a:fld>
            <a:endParaRPr lang="zh-CN" altLang="en-US" dirty="0"/>
          </a:p>
        </p:txBody>
      </p:sp>
      <p:sp>
        <p:nvSpPr>
          <p:cNvPr id="14" name="页脚占位符 13"/>
          <p:cNvSpPr>
            <a:spLocks noGrp="1"/>
          </p:cNvSpPr>
          <p:nvPr>
            <p:ph type="ftr" sz="quarter" idx="11"/>
          </p:nvPr>
        </p:nvSpPr>
        <p:spPr/>
        <p:txBody>
          <a:bodyPr/>
          <a:lstStyle/>
          <a:p>
            <a:r>
              <a:rPr lang="en-US" altLang="zh-CN" smtClean="0"/>
              <a:t>PPT</a:t>
            </a:r>
            <a:r>
              <a:rPr lang="zh-CN" altLang="en-US" smtClean="0"/>
              <a:t>模板样式（二）</a:t>
            </a:r>
            <a:endParaRPr lang="zh-CN" altLang="en-US" dirty="0"/>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13283B1-1446-4F80-A9EB-F57E382195D1}" type="datetime1">
              <a:rPr lang="zh-CN" altLang="en-US" smtClean="0"/>
              <a:t>2014/7/19</a:t>
            </a:fld>
            <a:endParaRPr lang="zh-CN" altLang="en-US" dirty="0"/>
          </a:p>
        </p:txBody>
      </p:sp>
      <p:sp>
        <p:nvSpPr>
          <p:cNvPr id="4" name="页脚占位符 3"/>
          <p:cNvSpPr>
            <a:spLocks noGrp="1"/>
          </p:cNvSpPr>
          <p:nvPr>
            <p:ph type="ftr" sz="quarter" idx="11"/>
          </p:nvPr>
        </p:nvSpPr>
        <p:spPr/>
        <p:txBody>
          <a:bodyPr/>
          <a:lstStyle/>
          <a:p>
            <a:r>
              <a:rPr lang="en-US" altLang="zh-CN" dirty="0" smtClean="0"/>
              <a:t>PPT</a:t>
            </a:r>
            <a:r>
              <a:rPr lang="zh-CN" altLang="en-US" dirty="0" smtClean="0"/>
              <a:t>模板样式（二）</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文本占位符 13"/>
          <p:cNvSpPr>
            <a:spLocks noGrp="1"/>
          </p:cNvSpPr>
          <p:nvPr>
            <p:ph type="body" sz="quarter" idx="13" hasCustomPrompt="1"/>
          </p:nvPr>
        </p:nvSpPr>
        <p:spPr>
          <a:xfrm>
            <a:off x="2555776" y="1772816"/>
            <a:ext cx="3929063" cy="2500312"/>
          </a:xfrm>
          <a:prstGeom prst="rect">
            <a:avLst/>
          </a:prstGeom>
        </p:spPr>
        <p:txBody>
          <a:bodyPr/>
          <a:lstStyle>
            <a:lvl1pPr>
              <a:lnSpc>
                <a:spcPct val="200000"/>
              </a:lnSpc>
              <a:buClr>
                <a:srgbClr val="C00000"/>
              </a:buClr>
              <a:buSzPct val="180000"/>
              <a:buFont typeface="+mj-lt"/>
              <a:buAutoNum type="arabicPeriod"/>
              <a:defRPr>
                <a:solidFill>
                  <a:schemeClr val="tx1">
                    <a:lumMod val="50000"/>
                    <a:lumOff val="50000"/>
                  </a:schemeClr>
                </a:solidFill>
                <a:latin typeface="微软雅黑" pitchFamily="34" charset="-122"/>
                <a:ea typeface="微软雅黑" pitchFamily="34" charset="-122"/>
              </a:defRPr>
            </a:lvl1pPr>
            <a:lvl2pPr marL="800100" indent="-342900">
              <a:buFont typeface="+mj-lt"/>
              <a:buAutoNum type="arabicPeriod"/>
              <a:defRPr/>
            </a:lvl2pPr>
            <a:lvl3pPr marL="1257300" indent="-342900">
              <a:buFont typeface="+mj-lt"/>
              <a:buAutoNum type="arabicPeriod"/>
              <a:defRPr/>
            </a:lvl3pPr>
            <a:lvl4pPr>
              <a:buFont typeface="+mj-lt"/>
              <a:buAutoNum type="arabicPeriod"/>
              <a:defRPr/>
            </a:lvl4pPr>
            <a:lvl5pPr>
              <a:buFont typeface="+mj-lt"/>
              <a:buAutoNum type="arabicPeriod"/>
              <a:defRPr/>
            </a:lvl5pPr>
          </a:lstStyle>
          <a:p>
            <a:pPr lvl="0"/>
            <a:r>
              <a:rPr lang="zh-CN" altLang="en-US" dirty="0" smtClean="0"/>
              <a:t> 单击此处编辑母版文本样式</a:t>
            </a:r>
            <a:endParaRPr lang="en-US" altLang="zh-CN" dirty="0" smtClean="0"/>
          </a:p>
          <a:p>
            <a:pPr lvl="0"/>
            <a:r>
              <a:rPr lang="en-US" altLang="zh-CN" dirty="0" smtClean="0"/>
              <a:t> </a:t>
            </a:r>
            <a:r>
              <a:rPr lang="zh-CN" altLang="en-US" dirty="0" smtClean="0"/>
              <a:t>目录</a:t>
            </a:r>
          </a:p>
        </p:txBody>
      </p:sp>
      <p:sp>
        <p:nvSpPr>
          <p:cNvPr id="8"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30952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封面——IT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661248"/>
            <a:ext cx="9144000" cy="1117283"/>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2051" name="Picture 3" descr="C:\Users\wangw3\Desktop\素材天下 sucaitianxia.com-16267.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 y="4644408"/>
            <a:ext cx="9155095" cy="222882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wangw3\Desktop\电脑.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724128" y="4142751"/>
            <a:ext cx="3282038" cy="238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226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封面——移动设备风格">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6472719"/>
            <a:ext cx="9144000" cy="30581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E:\2013移动平台\ru.jpg"/>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t="2849" r="4106"/>
          <a:stretch/>
        </p:blipFill>
        <p:spPr bwMode="auto">
          <a:xfrm>
            <a:off x="564166" y="3656941"/>
            <a:ext cx="2399042" cy="284655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356992"/>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36346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封面——三一风景">
    <p:spTree>
      <p:nvGrpSpPr>
        <p:cNvPr id="1" name=""/>
        <p:cNvGrpSpPr/>
        <p:nvPr/>
      </p:nvGrpSpPr>
      <p:grpSpPr>
        <a:xfrm>
          <a:off x="0" y="0"/>
          <a:ext cx="0" cy="0"/>
          <a:chOff x="0" y="0"/>
          <a:chExt cx="0" cy="0"/>
        </a:xfrm>
      </p:grpSpPr>
      <p:sp>
        <p:nvSpPr>
          <p:cNvPr id="13" name="矩形 1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wangw3\Desktop\images\未标题-1_02.pn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VI\SanyVI\PNG\964 x 314 - 副本.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3429000"/>
            <a:ext cx="6400800" cy="406896"/>
          </a:xfrm>
          <a:prstGeom prst="rect">
            <a:avLst/>
          </a:prstGeom>
        </p:spPr>
        <p:txBody>
          <a:bodyPr>
            <a:normAutofit/>
          </a:bodyPr>
          <a:lstStyle>
            <a:lvl1pPr marL="0" indent="0" algn="ctr">
              <a:buNone/>
              <a:defRPr lang="zh-CN" altLang="en-US" sz="2000" b="0" kern="1200" dirty="0">
                <a:solidFill>
                  <a:schemeClr val="tx1"/>
                </a:solidFill>
                <a:latin typeface="微软雅黑" pitchFamily="34" charset="-122"/>
                <a:ea typeface="微软雅黑" pitchFamily="34"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685800" y="2202433"/>
            <a:ext cx="7772400" cy="1154559"/>
          </a:xfrm>
          <a:prstGeom prst="rect">
            <a:avLst/>
          </a:prstGeom>
        </p:spPr>
        <p:txBody>
          <a:bodyPr anchor="ctr" anchorCtr="0">
            <a:normAutofit/>
          </a:bodyPr>
          <a:lstStyle>
            <a:lvl1pPr algn="ctr" defTabSz="914400" rtl="0" eaLnBrk="1" latinLnBrk="0" hangingPunct="1">
              <a:spcBef>
                <a:spcPct val="0"/>
              </a:spcBef>
              <a:buNone/>
              <a:defRPr lang="zh-CN" altLang="en-US" sz="4000" kern="1200" dirty="0">
                <a:solidFill>
                  <a:schemeClr val="tx1"/>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pic>
        <p:nvPicPr>
          <p:cNvPr id="3074" name="Picture 2" descr="C:\Users\wangw3\Desktop\未标题-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11760" y="3873121"/>
            <a:ext cx="6732240" cy="283315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angw3\Desktop\images\未标题-1_06.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8418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7361" y="130622"/>
            <a:ext cx="7653536" cy="490066"/>
          </a:xfrm>
          <a:prstGeom prst="rect">
            <a:avLst/>
          </a:prstGeom>
        </p:spPr>
        <p:txBody>
          <a:bodyPr anchor="t"/>
          <a:lstStyle>
            <a:lvl1pPr>
              <a:lnSpc>
                <a:spcPts val="2700"/>
              </a:lnSpc>
              <a:defRPr sz="20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980728"/>
            <a:ext cx="8784976" cy="5184576"/>
          </a:xfrm>
          <a:prstGeom prst="rect">
            <a:avLst/>
          </a:prstGeom>
        </p:spPr>
        <p:txBody>
          <a:bodyPr/>
          <a:lstStyle>
            <a:lvl1pPr>
              <a:lnSpc>
                <a:spcPts val="2300"/>
              </a:lnSpc>
              <a:defRPr/>
            </a:lvl1pPr>
            <a:lvl2pPr>
              <a:lnSpc>
                <a:spcPts val="2300"/>
              </a:lnSpc>
              <a:defRPr/>
            </a:lvl2pPr>
            <a:lvl3pPr>
              <a:lnSpc>
                <a:spcPts val="2300"/>
              </a:lnSpc>
              <a:defRPr/>
            </a:lvl3pPr>
            <a:lvl4pPr>
              <a:lnSpc>
                <a:spcPts val="2300"/>
              </a:lnSpc>
              <a:defRPr/>
            </a:lvl4pPr>
            <a:lvl5pPr>
              <a:lnSpc>
                <a:spcPts val="23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7646321-B1DD-42DC-A054-BA47414388AD}" type="datetime1">
              <a:rPr lang="zh-CN" altLang="en-US" smtClean="0"/>
              <a:t>2014/7/19</a:t>
            </a:fld>
            <a:endParaRPr lang="zh-CN" altLang="en-US"/>
          </a:p>
        </p:txBody>
      </p:sp>
      <p:sp>
        <p:nvSpPr>
          <p:cNvPr id="5" name="页脚占位符 4"/>
          <p:cNvSpPr>
            <a:spLocks noGrp="1"/>
          </p:cNvSpPr>
          <p:nvPr>
            <p:ph type="ftr" sz="quarter" idx="11"/>
          </p:nvPr>
        </p:nvSpPr>
        <p:spPr/>
        <p:txBody>
          <a:bodyPr/>
          <a:lstStyle>
            <a:lvl1pPr>
              <a:defRPr>
                <a:solidFill>
                  <a:schemeClr val="tx1">
                    <a:lumMod val="65000"/>
                    <a:lumOff val="35000"/>
                  </a:schemeClr>
                </a:solidFill>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12"/>
          </p:nvPr>
        </p:nvSpPr>
        <p:spPr/>
        <p:txBody>
          <a:bodyPr/>
          <a:lstStyle>
            <a:lvl1pPr>
              <a:defRPr>
                <a:solidFill>
                  <a:schemeClr val="tx1">
                    <a:lumMod val="65000"/>
                    <a:lumOff val="35000"/>
                  </a:schemeClr>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11" name="矩形 10"/>
          <p:cNvSpPr/>
          <p:nvPr userDrawn="1"/>
        </p:nvSpPr>
        <p:spPr>
          <a:xfrm>
            <a:off x="0" y="0"/>
            <a:ext cx="9144000" cy="1916832"/>
          </a:xfrm>
          <a:prstGeom prst="rect">
            <a:avLst/>
          </a:prstGeom>
          <a:gradFill flip="none" rotWithShape="1">
            <a:gsLst>
              <a:gs pos="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副标题 2"/>
          <p:cNvSpPr txBox="1">
            <a:spLocks/>
          </p:cNvSpPr>
          <p:nvPr userDrawn="1"/>
        </p:nvSpPr>
        <p:spPr>
          <a:xfrm>
            <a:off x="5436096" y="433313"/>
            <a:ext cx="3376464" cy="504056"/>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800" kern="1200">
                <a:solidFill>
                  <a:schemeClr val="tx2">
                    <a:lumMod val="50000"/>
                  </a:schemeClr>
                </a:solidFill>
                <a:latin typeface="微软雅黑" pitchFamily="34" charset="-122"/>
                <a:ea typeface="微软雅黑"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600" b="0" dirty="0" smtClean="0">
                <a:latin typeface="+mn-ea"/>
                <a:ea typeface="+mn-ea"/>
              </a:rPr>
              <a:t>等级：</a:t>
            </a:r>
            <a:r>
              <a:rPr lang="zh-CN" altLang="en-US" sz="1600" b="0" dirty="0" smtClean="0">
                <a:solidFill>
                  <a:srgbClr val="FF0000"/>
                </a:solidFill>
                <a:latin typeface="+mn-ea"/>
                <a:ea typeface="+mn-ea"/>
              </a:rPr>
              <a:t>机密</a:t>
            </a:r>
            <a:endParaRPr lang="zh-CN" altLang="en-US" sz="1600" b="0" dirty="0">
              <a:solidFill>
                <a:srgbClr val="FF0000"/>
              </a:solidFill>
              <a:latin typeface="+mn-ea"/>
              <a:ea typeface="+mn-ea"/>
            </a:endParaRPr>
          </a:p>
        </p:txBody>
      </p:sp>
      <p:sp>
        <p:nvSpPr>
          <p:cNvPr id="3" name="矩形 2"/>
          <p:cNvSpPr/>
          <p:nvPr userDrawn="1"/>
        </p:nvSpPr>
        <p:spPr>
          <a:xfrm>
            <a:off x="3347864" y="2625515"/>
            <a:ext cx="2769989" cy="1107996"/>
          </a:xfrm>
          <a:prstGeom prst="rect">
            <a:avLst/>
          </a:prstGeom>
          <a:noFill/>
        </p:spPr>
        <p:txBody>
          <a:bodyPr wrap="none" lIns="91440" tIns="45720" rIns="91440" bIns="45720">
            <a:spAutoFit/>
          </a:bodyPr>
          <a:lstStyle/>
          <a:p>
            <a:pPr algn="ctr"/>
            <a:r>
              <a:rPr lang="zh-CN" altLang="en-US" sz="6600" b="0" i="0" kern="0" cap="none" spc="140" baseline="0" dirty="0" smtClean="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rPr>
              <a:t>谢谢！</a:t>
            </a:r>
            <a:endParaRPr lang="zh-CN" altLang="en-US" sz="6600" b="0" i="0" kern="0" cap="none" spc="140" baseline="0" dirty="0">
              <a:ln w="1905"/>
              <a:solidFill>
                <a:schemeClr val="tx1"/>
              </a:solidFill>
              <a:effectLst>
                <a:innerShdw blurRad="69850" dist="43180" dir="5400000">
                  <a:srgbClr val="000000">
                    <a:alpha val="65000"/>
                  </a:srgbClr>
                </a:innerShdw>
              </a:effectLst>
              <a:latin typeface="微软雅黑" pitchFamily="34" charset="-122"/>
              <a:ea typeface="微软雅黑" pitchFamily="34" charset="-122"/>
              <a:cs typeface="+mn-cs"/>
            </a:endParaRPr>
          </a:p>
        </p:txBody>
      </p:sp>
      <p:pic>
        <p:nvPicPr>
          <p:cNvPr id="21" name="Picture 2" descr="H:\VI\SanyVI\PNG\964 x 314 -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5469" y="367402"/>
            <a:ext cx="2160240" cy="61054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wangw3\Desktop\images\未标题-1_02.png"/>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2188" y="0"/>
            <a:ext cx="1785875" cy="124328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4941168"/>
            <a:ext cx="9144000" cy="1916832"/>
          </a:xfrm>
          <a:prstGeom prst="rect">
            <a:avLst/>
          </a:prstGeom>
          <a:gradFill flip="none" rotWithShape="1">
            <a:gsLst>
              <a:gs pos="0">
                <a:schemeClr val="bg1">
                  <a:lumMod val="8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5" descr="C:\Users\wangw3\Desktop\images\未标题-1_06.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094" y="6683824"/>
            <a:ext cx="9166188" cy="189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PPT\产品.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5556" y="4797152"/>
            <a:ext cx="7992888" cy="143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94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矩形 24"/>
          <p:cNvSpPr/>
          <p:nvPr userDrawn="1"/>
        </p:nvSpPr>
        <p:spPr>
          <a:xfrm>
            <a:off x="7763933" y="548680"/>
            <a:ext cx="1380066" cy="80582"/>
          </a:xfrm>
          <a:prstGeom prst="rect">
            <a:avLst/>
          </a:prstGeom>
          <a:gradFill>
            <a:gsLst>
              <a:gs pos="0">
                <a:srgbClr val="C00000"/>
              </a:gs>
              <a:gs pos="100000">
                <a:srgbClr val="EE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7806385" y="51070"/>
            <a:ext cx="1273539" cy="512418"/>
            <a:chOff x="7808007" y="151040"/>
            <a:chExt cx="1350723" cy="543474"/>
          </a:xfrm>
        </p:grpSpPr>
        <p:pic>
          <p:nvPicPr>
            <p:cNvPr id="26" name="Picture 2" descr="H:\VI\SanyVI\PNG\964 x 314 - 副本.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901684" y="151040"/>
              <a:ext cx="1257046" cy="3552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7808007" y="449692"/>
              <a:ext cx="1323060" cy="244822"/>
            </a:xfrm>
            <a:prstGeom prst="rect">
              <a:avLst/>
            </a:prstGeom>
            <a:noFill/>
          </p:spPr>
          <p:txBody>
            <a:bodyPr wrap="none"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品  质  改  变  世   界</a:t>
              </a:r>
              <a:endParaRPr lang="zh-CN" altLang="en-US" sz="900" dirty="0">
                <a:solidFill>
                  <a:schemeClr val="tx1">
                    <a:lumMod val="50000"/>
                    <a:lumOff val="50000"/>
                  </a:schemeClr>
                </a:solidFill>
                <a:latin typeface="微软雅黑" pitchFamily="34" charset="-122"/>
                <a:ea typeface="微软雅黑" pitchFamily="34" charset="-122"/>
              </a:endParaRPr>
            </a:p>
          </p:txBody>
        </p:sp>
      </p:grpSp>
      <p:cxnSp>
        <p:nvCxnSpPr>
          <p:cNvPr id="30" name="直接连接符 29"/>
          <p:cNvCxnSpPr/>
          <p:nvPr userDrawn="1"/>
        </p:nvCxnSpPr>
        <p:spPr>
          <a:xfrm>
            <a:off x="-1509" y="628893"/>
            <a:ext cx="9143127" cy="0"/>
          </a:xfrm>
          <a:prstGeom prst="line">
            <a:avLst/>
          </a:prstGeom>
          <a:ln w="19050">
            <a:gradFill flip="none" rotWithShape="1">
              <a:gsLst>
                <a:gs pos="0">
                  <a:srgbClr val="EE0000"/>
                </a:gs>
                <a:gs pos="100000">
                  <a:srgbClr val="C00000"/>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0" y="6525344"/>
            <a:ext cx="9144000" cy="343953"/>
          </a:xfrm>
          <a:prstGeom prst="rect">
            <a:avLst/>
          </a:prstGeom>
          <a:gradFill flip="none" rotWithShape="1">
            <a:gsLst>
              <a:gs pos="0">
                <a:schemeClr val="bg1"/>
              </a:gs>
              <a:gs pos="75000">
                <a:schemeClr val="bg1">
                  <a:lumMod val="95000"/>
                </a:schemeClr>
              </a:gs>
              <a:gs pos="100000">
                <a:srgbClr val="DCDCDC"/>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日期占位符 3"/>
          <p:cNvSpPr>
            <a:spLocks noGrp="1"/>
          </p:cNvSpPr>
          <p:nvPr>
            <p:ph type="dt" sz="half" idx="2"/>
          </p:nvPr>
        </p:nvSpPr>
        <p:spPr>
          <a:xfrm>
            <a:off x="3635896" y="6594778"/>
            <a:ext cx="2133600" cy="208304"/>
          </a:xfrm>
          <a:prstGeom prst="rect">
            <a:avLst/>
          </a:prstGeom>
        </p:spPr>
        <p:txBody>
          <a:bodyPr vert="horz" lIns="91440" tIns="45720" rIns="91440" bIns="45720" rtlCol="0" anchor="ctr"/>
          <a:lstStyle>
            <a:lvl1pPr algn="ctr">
              <a:defRPr sz="1000">
                <a:solidFill>
                  <a:schemeClr val="tx1">
                    <a:lumMod val="65000"/>
                    <a:lumOff val="35000"/>
                  </a:schemeClr>
                </a:solidFill>
                <a:latin typeface="微软雅黑" pitchFamily="34" charset="-122"/>
                <a:ea typeface="微软雅黑" pitchFamily="34" charset="-122"/>
              </a:defRPr>
            </a:lvl1pPr>
          </a:lstStyle>
          <a:p>
            <a:fld id="{27A6EF20-78E2-44F4-9691-E11D24E0EE72}" type="datetime1">
              <a:rPr lang="zh-CN" altLang="en-US" smtClean="0"/>
              <a:t>2014/7/19</a:t>
            </a:fld>
            <a:endParaRPr lang="zh-CN" altLang="en-US" dirty="0"/>
          </a:p>
        </p:txBody>
      </p:sp>
      <p:sp>
        <p:nvSpPr>
          <p:cNvPr id="5" name="页脚占位符 4"/>
          <p:cNvSpPr>
            <a:spLocks noGrp="1"/>
          </p:cNvSpPr>
          <p:nvPr>
            <p:ph type="ftr" sz="quarter" idx="3"/>
          </p:nvPr>
        </p:nvSpPr>
        <p:spPr>
          <a:xfrm>
            <a:off x="92224" y="6597352"/>
            <a:ext cx="2895600" cy="196131"/>
          </a:xfrm>
          <a:prstGeom prst="rect">
            <a:avLst/>
          </a:prstGeom>
        </p:spPr>
        <p:txBody>
          <a:bodyPr vert="horz" lIns="91440" tIns="45720" rIns="91440" bIns="45720" rtlCol="0" anchor="ctr"/>
          <a:lstStyle>
            <a:lvl1pPr algn="l">
              <a:defRPr sz="1000">
                <a:solidFill>
                  <a:schemeClr val="tx1">
                    <a:lumMod val="65000"/>
                    <a:lumOff val="35000"/>
                  </a:schemeClr>
                </a:solidFill>
                <a:latin typeface="微软雅黑" pitchFamily="34" charset="-122"/>
                <a:ea typeface="微软雅黑" pitchFamily="34" charset="-122"/>
              </a:defRPr>
            </a:lvl1pPr>
          </a:lstStyle>
          <a:p>
            <a:r>
              <a:rPr lang="en-US" altLang="zh-CN" dirty="0" smtClean="0"/>
              <a:t>PPT</a:t>
            </a:r>
            <a:r>
              <a:rPr lang="zh-CN" altLang="en-US" dirty="0" smtClean="0"/>
              <a:t>模板样式（二）</a:t>
            </a:r>
            <a:endParaRPr lang="zh-CN" altLang="en-US" dirty="0"/>
          </a:p>
        </p:txBody>
      </p:sp>
      <p:sp>
        <p:nvSpPr>
          <p:cNvPr id="6" name="灯片编号占位符 5"/>
          <p:cNvSpPr>
            <a:spLocks noGrp="1"/>
          </p:cNvSpPr>
          <p:nvPr>
            <p:ph type="sldNum" sz="quarter" idx="4"/>
          </p:nvPr>
        </p:nvSpPr>
        <p:spPr>
          <a:xfrm>
            <a:off x="7910247" y="6580262"/>
            <a:ext cx="1080120" cy="233114"/>
          </a:xfrm>
          <a:prstGeom prst="rect">
            <a:avLst/>
          </a:prstGeom>
        </p:spPr>
        <p:txBody>
          <a:bodyPr vert="horz" lIns="91440" tIns="45720" rIns="91440" bIns="45720" rtlCol="0" anchor="ctr"/>
          <a:lstStyle>
            <a:lvl1pPr algn="r">
              <a:defRPr sz="1000">
                <a:solidFill>
                  <a:schemeClr val="tx1">
                    <a:lumMod val="65000"/>
                    <a:lumOff val="35000"/>
                  </a:schemeClr>
                </a:solidFill>
                <a:latin typeface="微软雅黑" pitchFamily="34" charset="-122"/>
                <a:ea typeface="微软雅黑" pitchFamily="34" charset="-122"/>
              </a:defRPr>
            </a:lvl1pPr>
          </a:lstStyle>
          <a:p>
            <a:fld id="{0C913308-F349-4B6D-A68A-DD1791B4A57B}" type="slidenum">
              <a:rPr lang="zh-CN" altLang="en-US" smtClean="0"/>
              <a:pPr/>
              <a:t>‹#›</a:t>
            </a:fld>
            <a:endParaRPr lang="zh-CN" altLang="en-US" dirty="0"/>
          </a:p>
        </p:txBody>
      </p:sp>
      <p:cxnSp>
        <p:nvCxnSpPr>
          <p:cNvPr id="7" name="直接连接符 6"/>
          <p:cNvCxnSpPr/>
          <p:nvPr userDrawn="1"/>
        </p:nvCxnSpPr>
        <p:spPr>
          <a:xfrm>
            <a:off x="0" y="6525344"/>
            <a:ext cx="9144000" cy="0"/>
          </a:xfrm>
          <a:prstGeom prst="line">
            <a:avLst/>
          </a:prstGeom>
          <a:ln w="12700" cmpd="sng">
            <a:gradFill flip="none" rotWithShape="1">
              <a:gsLst>
                <a:gs pos="0">
                  <a:srgbClr val="FF0000"/>
                </a:gs>
                <a:gs pos="50000">
                  <a:srgbClr val="C00000"/>
                </a:gs>
                <a:gs pos="100000">
                  <a:srgbClr val="FF0000"/>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7" r:id="rId4"/>
    <p:sldLayoutId id="2147483656" r:id="rId5"/>
    <p:sldLayoutId id="2147483658" r:id="rId6"/>
    <p:sldLayoutId id="2147483650" r:id="rId7"/>
    <p:sldLayoutId id="2147483655" r:id="rId8"/>
  </p:sldLayoutIdLst>
  <p:timing>
    <p:tnLst>
      <p:par>
        <p:cTn id="1" dur="indefinite" restart="never" nodeType="tmRoot"/>
      </p:par>
    </p:tnLst>
  </p:timing>
  <p:hf hdr="0" dt="0"/>
  <p:txStyles>
    <p:titleStyle>
      <a:lvl1pPr algn="l" defTabSz="914400" rtl="0" eaLnBrk="1" latinLnBrk="0" hangingPunct="1">
        <a:lnSpc>
          <a:spcPts val="2500"/>
        </a:lnSpc>
        <a:spcBef>
          <a:spcPct val="0"/>
        </a:spcBef>
        <a:buNone/>
        <a:defRPr lang="zh-CN" altLang="en-US" sz="2000" b="0" kern="1200" dirty="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SzPct val="120000"/>
        <a:buFont typeface="Arial" pitchFamily="34" charset="0"/>
        <a:buChar char="•"/>
        <a:defRPr sz="1800" b="0" kern="1200">
          <a:solidFill>
            <a:schemeClr val="tx1"/>
          </a:solidFill>
          <a:latin typeface="+mn-lt"/>
          <a:ea typeface="+mn-ea"/>
          <a:cs typeface="+mn-cs"/>
        </a:defRPr>
      </a:lvl1pPr>
      <a:lvl2pPr marL="742950" indent="-285750" algn="l" defTabSz="914400" rtl="0" eaLnBrk="1" latinLnBrk="0" hangingPunct="1">
        <a:spcBef>
          <a:spcPct val="20000"/>
        </a:spcBef>
        <a:buSzPct val="60000"/>
        <a:buFont typeface="Wingdings" pitchFamily="2" charset="2"/>
        <a:buChar char="p"/>
        <a:defRPr sz="1600" kern="1200">
          <a:solidFill>
            <a:schemeClr val="tx1"/>
          </a:solidFill>
          <a:latin typeface="+mn-lt"/>
          <a:ea typeface="+mn-ea"/>
          <a:cs typeface="+mn-cs"/>
        </a:defRPr>
      </a:lvl2pPr>
      <a:lvl3pPr marL="1143000" indent="-228600" algn="l" defTabSz="914400" rtl="0" eaLnBrk="1" latinLnBrk="0" hangingPunct="1">
        <a:spcBef>
          <a:spcPct val="20000"/>
        </a:spcBef>
        <a:buSzPct val="60000"/>
        <a:buFont typeface="Wingdings" pitchFamily="2" charset="2"/>
        <a:buChar char="u"/>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10.0.15.222:81/SanyPDP/login.j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lstStyle/>
          <a:p>
            <a:r>
              <a:rPr lang="en-US" altLang="zh-CN" dirty="0" err="1">
                <a:cs typeface="方正大黑简体"/>
              </a:rPr>
              <a:t>SanyPDP</a:t>
            </a:r>
            <a:r>
              <a:rPr lang="zh-CN" altLang="en-US" dirty="0">
                <a:cs typeface="方正大黑简体"/>
              </a:rPr>
              <a:t>会话共享介绍</a:t>
            </a:r>
            <a:endParaRPr lang="zh-CN" altLang="en-US" dirty="0"/>
          </a:p>
        </p:txBody>
      </p:sp>
      <p:sp>
        <p:nvSpPr>
          <p:cNvPr id="3" name="副标题 2"/>
          <p:cNvSpPr>
            <a:spLocks noGrp="1"/>
          </p:cNvSpPr>
          <p:nvPr>
            <p:ph type="subTitle" idx="1"/>
          </p:nvPr>
        </p:nvSpPr>
        <p:spPr/>
        <p:txBody>
          <a:bodyPr anchor="ctr" anchorCtr="0">
            <a:noAutofit/>
          </a:bodyPr>
          <a:lstStyle/>
          <a:p>
            <a:pPr>
              <a:lnSpc>
                <a:spcPct val="200000"/>
              </a:lnSpc>
            </a:pPr>
            <a:r>
              <a:rPr lang="zh-CN" altLang="en-US" dirty="0" smtClean="0">
                <a:cs typeface="Arial Unicode MS" pitchFamily="34" charset="-122"/>
              </a:rPr>
              <a:t>三一集团</a:t>
            </a:r>
            <a:endParaRPr lang="en-US" altLang="zh-CN" dirty="0">
              <a:cs typeface="Arial Unicode MS" pitchFamily="34" charset="-122"/>
            </a:endParaRPr>
          </a:p>
        </p:txBody>
      </p:sp>
      <p:sp>
        <p:nvSpPr>
          <p:cNvPr id="4"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smtClean="0">
                <a:latin typeface="微软雅黑" pitchFamily="34" charset="-122"/>
                <a:ea typeface="微软雅黑" pitchFamily="34" charset="-122"/>
                <a:cs typeface="+mn-cs"/>
              </a:rPr>
              <a:t>2014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Tree>
    <p:extLst>
      <p:ext uri="{BB962C8B-B14F-4D97-AF65-F5344CB8AC3E}">
        <p14:creationId xmlns:p14="http://schemas.microsoft.com/office/powerpoint/2010/main" val="3996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10</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典型部署架构</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双主备模式</a:t>
            </a:r>
          </a:p>
        </p:txBody>
      </p:sp>
      <p:sp>
        <p:nvSpPr>
          <p:cNvPr id="26"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058275"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9" name="矩形 28"/>
          <p:cNvSpPr/>
          <p:nvPr/>
        </p:nvSpPr>
        <p:spPr>
          <a:xfrm>
            <a:off x="128588" y="1484313"/>
            <a:ext cx="2808287" cy="17541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Shared VIP=10.0.15.222</a:t>
            </a:r>
          </a:p>
          <a:p>
            <a:pPr>
              <a:defRPr/>
            </a:pPr>
            <a:r>
              <a:rPr lang="en-US" altLang="zh-CN" sz="1200" dirty="0">
                <a:latin typeface="微软雅黑" pitchFamily="34" charset="-122"/>
                <a:ea typeface="微软雅黑" pitchFamily="34" charset="-122"/>
              </a:rPr>
              <a:t>  10.0.15.137</a:t>
            </a:r>
            <a:r>
              <a:rPr lang="zh-CN" altLang="en-US" sz="1200" dirty="0">
                <a:latin typeface="微软雅黑" pitchFamily="34" charset="-122"/>
                <a:ea typeface="微软雅黑" pitchFamily="34" charset="-122"/>
              </a:rPr>
              <a:t>（主）</a:t>
            </a:r>
            <a:r>
              <a:rPr lang="en-US" altLang="zh-CN" sz="1200" dirty="0">
                <a:latin typeface="微软雅黑" pitchFamily="34" charset="-122"/>
                <a:ea typeface="微软雅黑" pitchFamily="34" charset="-122"/>
              </a:rPr>
              <a:t>-10.0.15.138</a:t>
            </a:r>
            <a:r>
              <a:rPr lang="zh-CN" altLang="en-US" sz="1200" dirty="0">
                <a:latin typeface="微软雅黑" pitchFamily="34" charset="-122"/>
                <a:ea typeface="微软雅黑" pitchFamily="34" charset="-122"/>
              </a:rPr>
              <a:t> （备）</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 LB1 |      | LB2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endParaRPr lang="zh-CN" altLang="en-US" sz="1200" dirty="0">
              <a:latin typeface="微软雅黑" pitchFamily="34" charset="-122"/>
              <a:ea typeface="微软雅黑" pitchFamily="34" charset="-122"/>
            </a:endParaRPr>
          </a:p>
        </p:txBody>
      </p:sp>
      <p:sp>
        <p:nvSpPr>
          <p:cNvPr id="30" name="矩形 29"/>
          <p:cNvSpPr/>
          <p:nvPr/>
        </p:nvSpPr>
        <p:spPr>
          <a:xfrm>
            <a:off x="2936875" y="1484313"/>
            <a:ext cx="2447925" cy="17541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10.0.15.141-144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A | | B | | C | | D |</a:t>
            </a:r>
          </a:p>
          <a:p>
            <a:pPr>
              <a:defRPr/>
            </a:pPr>
            <a:r>
              <a:rPr lang="en-US" altLang="zh-CN" sz="1200" dirty="0">
                <a:latin typeface="微软雅黑" pitchFamily="34" charset="-122"/>
                <a:ea typeface="微软雅黑" pitchFamily="34" charset="-122"/>
              </a:rPr>
              <a:t> +---+ +---+ +---+ +---+</a:t>
            </a:r>
          </a:p>
          <a:p>
            <a:pPr>
              <a:defRPr/>
            </a:pPr>
            <a:r>
              <a:rPr lang="en-US" altLang="zh-CN" sz="1200" dirty="0">
                <a:latin typeface="微软雅黑" pitchFamily="34" charset="-122"/>
                <a:ea typeface="微软雅黑" pitchFamily="34" charset="-122"/>
              </a:rPr>
              <a:t> 4 cheap web servers</a:t>
            </a:r>
          </a:p>
          <a:p>
            <a:pP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共享组件</a:t>
            </a:r>
            <a:endParaRPr lang="en-US" altLang="zh-CN" sz="1200" dirty="0">
              <a:latin typeface="微软雅黑" pitchFamily="34" charset="-122"/>
              <a:ea typeface="微软雅黑" pitchFamily="34" charset="-122"/>
            </a:endParaRPr>
          </a:p>
        </p:txBody>
      </p:sp>
      <p:sp>
        <p:nvSpPr>
          <p:cNvPr id="31" name="矩形 30"/>
          <p:cNvSpPr/>
          <p:nvPr/>
        </p:nvSpPr>
        <p:spPr>
          <a:xfrm>
            <a:off x="5384800" y="1484313"/>
            <a:ext cx="3673475" cy="1754187"/>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defRPr/>
            </a:pP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10.0.15.38/39/134</a:t>
            </a:r>
            <a:r>
              <a:rPr lang="zh-CN" altLang="en-US"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测试环境）</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_|_</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（读写分离）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10.0.15.38:27017(PRIMARY)</a:t>
            </a:r>
          </a:p>
          <a:p>
            <a:pPr>
              <a:defRPr/>
            </a:pPr>
            <a:r>
              <a:rPr lang="en-US" altLang="zh-CN" sz="1200" dirty="0">
                <a:latin typeface="微软雅黑" pitchFamily="34" charset="-122"/>
                <a:ea typeface="微软雅黑" pitchFamily="34" charset="-122"/>
              </a:rPr>
              <a:t>10.0.15.134:27017(SECONDARY)</a:t>
            </a:r>
          </a:p>
          <a:p>
            <a:pPr>
              <a:defRPr/>
            </a:pPr>
            <a:r>
              <a:rPr lang="en-US" altLang="zh-CN" sz="1200" dirty="0">
                <a:latin typeface="微软雅黑" pitchFamily="34" charset="-122"/>
                <a:ea typeface="微软雅黑" pitchFamily="34" charset="-122"/>
              </a:rPr>
              <a:t>10.0.15.134:27018(SECONDARY)</a:t>
            </a:r>
          </a:p>
          <a:p>
            <a:pPr>
              <a:defRPr/>
            </a:pPr>
            <a:r>
              <a:rPr lang="en-US" altLang="zh-CN" sz="1200" dirty="0">
                <a:latin typeface="微软雅黑" pitchFamily="34" charset="-122"/>
                <a:ea typeface="微软雅黑" pitchFamily="34" charset="-122"/>
              </a:rPr>
              <a:t>10.0.15.39:27017(SECONDARY)</a:t>
            </a:r>
          </a:p>
          <a:p>
            <a:pPr>
              <a:defRPr/>
            </a:pPr>
            <a:r>
              <a:rPr lang="en-US" altLang="zh-CN" sz="1200" dirty="0">
                <a:latin typeface="微软雅黑" pitchFamily="34" charset="-122"/>
                <a:ea typeface="微软雅黑" pitchFamily="34" charset="-122"/>
              </a:rPr>
              <a:t>10.0.15.39:3000(ARBITER)</a:t>
            </a:r>
            <a:endParaRPr lang="zh-CN" altLang="en-US" sz="1200" dirty="0">
              <a:latin typeface="微软雅黑" pitchFamily="34" charset="-122"/>
              <a:ea typeface="微软雅黑" pitchFamily="34" charset="-122"/>
            </a:endParaRPr>
          </a:p>
        </p:txBody>
      </p:sp>
      <p:sp>
        <p:nvSpPr>
          <p:cNvPr id="32" name="矩形 31"/>
          <p:cNvSpPr/>
          <p:nvPr/>
        </p:nvSpPr>
        <p:spPr>
          <a:xfrm>
            <a:off x="55563" y="3789363"/>
            <a:ext cx="2808287" cy="17541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Shared VIP=10.0.15.223</a:t>
            </a:r>
          </a:p>
          <a:p>
            <a:pPr>
              <a:defRPr/>
            </a:pPr>
            <a:r>
              <a:rPr lang="en-US" altLang="zh-CN" sz="1200" dirty="0">
                <a:latin typeface="微软雅黑" pitchFamily="34" charset="-122"/>
                <a:ea typeface="微软雅黑" pitchFamily="34" charset="-122"/>
              </a:rPr>
              <a:t>  10.0.15.137</a:t>
            </a:r>
            <a:r>
              <a:rPr lang="zh-CN" altLang="en-US" sz="1200" dirty="0">
                <a:latin typeface="微软雅黑" pitchFamily="34" charset="-122"/>
                <a:ea typeface="微软雅黑" pitchFamily="34" charset="-122"/>
              </a:rPr>
              <a:t>（备）</a:t>
            </a:r>
            <a:r>
              <a:rPr lang="en-US" altLang="zh-CN" sz="1200" dirty="0">
                <a:latin typeface="微软雅黑" pitchFamily="34" charset="-122"/>
                <a:ea typeface="微软雅黑" pitchFamily="34" charset="-122"/>
              </a:rPr>
              <a:t>-10.0.15.138</a:t>
            </a:r>
            <a:r>
              <a:rPr lang="zh-CN" altLang="en-US" sz="1200" dirty="0">
                <a:latin typeface="微软雅黑" pitchFamily="34" charset="-122"/>
                <a:ea typeface="微软雅黑" pitchFamily="34" charset="-122"/>
              </a:rPr>
              <a:t> （主）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 LB1 |      | LB2 |</a:t>
            </a:r>
          </a:p>
          <a:p>
            <a:pPr>
              <a:defRPr/>
            </a:pPr>
            <a:r>
              <a:rPr lang="en-US" altLang="zh-CN" sz="1200" dirty="0">
                <a:latin typeface="微软雅黑" pitchFamily="34" charset="-122"/>
                <a:ea typeface="微软雅黑" pitchFamily="34" charset="-122"/>
              </a:rPr>
              <a:t>        +-----+      +-----+</a:t>
            </a: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haproxy</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keepalived</a:t>
            </a:r>
            <a:endParaRPr lang="zh-CN" altLang="en-US" sz="1200" dirty="0">
              <a:latin typeface="微软雅黑" pitchFamily="34" charset="-122"/>
              <a:ea typeface="微软雅黑" pitchFamily="34" charset="-122"/>
            </a:endParaRPr>
          </a:p>
        </p:txBody>
      </p:sp>
      <p:sp>
        <p:nvSpPr>
          <p:cNvPr id="33" name="矩形 32"/>
          <p:cNvSpPr/>
          <p:nvPr/>
        </p:nvSpPr>
        <p:spPr>
          <a:xfrm>
            <a:off x="2863850" y="3789363"/>
            <a:ext cx="2447925" cy="17541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altLang="zh-CN" sz="1200" dirty="0">
                <a:latin typeface="微软雅黑" pitchFamily="34" charset="-122"/>
                <a:ea typeface="微软雅黑" pitchFamily="34" charset="-122"/>
              </a:rPr>
              <a:t>    </a:t>
            </a:r>
          </a:p>
          <a:p>
            <a:pPr>
              <a:defRPr/>
            </a:pPr>
            <a:r>
              <a:rPr lang="en-US" altLang="zh-CN" sz="1200" dirty="0">
                <a:latin typeface="微软雅黑" pitchFamily="34" charset="-122"/>
                <a:ea typeface="微软雅黑" pitchFamily="34" charset="-122"/>
              </a:rPr>
              <a:t>   10.0.15.141-144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 +-+-+ +-+-+</a:t>
            </a:r>
          </a:p>
          <a:p>
            <a:pPr>
              <a:defRPr/>
            </a:pPr>
            <a:r>
              <a:rPr lang="en-US" altLang="zh-CN" sz="1200" dirty="0">
                <a:latin typeface="微软雅黑" pitchFamily="34" charset="-122"/>
                <a:ea typeface="微软雅黑" pitchFamily="34" charset="-122"/>
              </a:rPr>
              <a:t>| A | | B | | C | | D |</a:t>
            </a:r>
          </a:p>
          <a:p>
            <a:pPr>
              <a:defRPr/>
            </a:pPr>
            <a:r>
              <a:rPr lang="en-US" altLang="zh-CN" sz="1200" dirty="0">
                <a:latin typeface="微软雅黑" pitchFamily="34" charset="-122"/>
                <a:ea typeface="微软雅黑" pitchFamily="34" charset="-122"/>
              </a:rPr>
              <a:t> +---+ +---+ +---+ +---+</a:t>
            </a:r>
          </a:p>
          <a:p>
            <a:pPr>
              <a:defRPr/>
            </a:pPr>
            <a:r>
              <a:rPr lang="en-US" altLang="zh-CN" sz="1200" dirty="0">
                <a:latin typeface="微软雅黑" pitchFamily="34" charset="-122"/>
                <a:ea typeface="微软雅黑" pitchFamily="34" charset="-122"/>
              </a:rPr>
              <a:t> 4 cheap web servers</a:t>
            </a:r>
          </a:p>
          <a:p>
            <a:pP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共享组件</a:t>
            </a:r>
            <a:endParaRPr lang="en-US" altLang="zh-CN" sz="1200" dirty="0">
              <a:latin typeface="微软雅黑" pitchFamily="34" charset="-122"/>
              <a:ea typeface="微软雅黑" pitchFamily="34" charset="-122"/>
            </a:endParaRPr>
          </a:p>
        </p:txBody>
      </p:sp>
      <p:sp>
        <p:nvSpPr>
          <p:cNvPr id="34" name="矩形 33"/>
          <p:cNvSpPr/>
          <p:nvPr/>
        </p:nvSpPr>
        <p:spPr>
          <a:xfrm>
            <a:off x="5311775" y="3789363"/>
            <a:ext cx="3673475" cy="1754187"/>
          </a:xfrm>
          <a:prstGeom prst="rect">
            <a:avLst/>
          </a:prstGeom>
        </p:spPr>
        <p:style>
          <a:lnRef idx="1">
            <a:schemeClr val="accent3"/>
          </a:lnRef>
          <a:fillRef idx="3">
            <a:schemeClr val="accent3"/>
          </a:fillRef>
          <a:effectRef idx="2">
            <a:schemeClr val="accent3"/>
          </a:effectRef>
          <a:fontRef idx="minor">
            <a:schemeClr val="lt1"/>
          </a:fontRef>
        </p:style>
        <p:txBody>
          <a:bodyPr>
            <a:spAutoFit/>
          </a:bodyPr>
          <a:lstStyle/>
          <a:p>
            <a:pPr>
              <a:defRPr/>
            </a:pP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      10.0.15.38/39/134/</a:t>
            </a:r>
          </a:p>
          <a:p>
            <a:pPr>
              <a:defRPr/>
            </a:pPr>
            <a:r>
              <a:rPr lang="en-US" altLang="zh-CN" sz="1200" dirty="0">
                <a:latin typeface="微软雅黑" pitchFamily="34" charset="-122"/>
                <a:ea typeface="微软雅黑" pitchFamily="34" charset="-122"/>
              </a:rPr>
              <a:t>---------------------------------------</a:t>
            </a:r>
          </a:p>
          <a:p>
            <a:pPr>
              <a:defRPr/>
            </a:pPr>
            <a:r>
              <a:rPr lang="en-US" altLang="zh-CN" sz="1200" dirty="0">
                <a:latin typeface="微软雅黑" pitchFamily="34" charset="-122"/>
                <a:ea typeface="微软雅黑" pitchFamily="34" charset="-122"/>
              </a:rPr>
              <a:t>             _|_</a:t>
            </a:r>
            <a:r>
              <a:rPr lang="en-US" altLang="zh-CN" sz="1200" dirty="0" err="1">
                <a:latin typeface="微软雅黑" pitchFamily="34" charset="-122"/>
                <a:ea typeface="微软雅黑" pitchFamily="34" charset="-122"/>
              </a:rPr>
              <a:t>mongodb</a:t>
            </a:r>
            <a:r>
              <a:rPr lang="zh-CN" altLang="en-US" sz="1200" dirty="0">
                <a:latin typeface="微软雅黑" pitchFamily="34" charset="-122"/>
                <a:ea typeface="微软雅黑" pitchFamily="34" charset="-122"/>
              </a:rPr>
              <a:t>（读写分离）</a:t>
            </a:r>
            <a:endParaRPr lang="en-US" altLang="zh-CN" sz="1200" dirty="0">
              <a:latin typeface="微软雅黑" pitchFamily="34" charset="-122"/>
              <a:ea typeface="微软雅黑" pitchFamily="34" charset="-122"/>
            </a:endParaRPr>
          </a:p>
          <a:p>
            <a:pPr>
              <a:defRPr/>
            </a:pPr>
            <a:r>
              <a:rPr lang="en-US" altLang="zh-CN" sz="1200" dirty="0">
                <a:latin typeface="微软雅黑" pitchFamily="34" charset="-122"/>
                <a:ea typeface="微软雅黑" pitchFamily="34" charset="-122"/>
              </a:rPr>
              <a:t>10.0.15.38:27017(PRIMARY)</a:t>
            </a:r>
          </a:p>
          <a:p>
            <a:pPr>
              <a:defRPr/>
            </a:pPr>
            <a:r>
              <a:rPr lang="en-US" altLang="zh-CN" sz="1200" dirty="0">
                <a:latin typeface="微软雅黑" pitchFamily="34" charset="-122"/>
                <a:ea typeface="微软雅黑" pitchFamily="34" charset="-122"/>
              </a:rPr>
              <a:t>10.0.15.134:27017(SECONDARY)</a:t>
            </a:r>
          </a:p>
          <a:p>
            <a:pPr>
              <a:defRPr/>
            </a:pPr>
            <a:r>
              <a:rPr lang="en-US" altLang="zh-CN" sz="1200" dirty="0">
                <a:latin typeface="微软雅黑" pitchFamily="34" charset="-122"/>
                <a:ea typeface="微软雅黑" pitchFamily="34" charset="-122"/>
              </a:rPr>
              <a:t>10.0.15.134:27018(SECONDARY)</a:t>
            </a:r>
          </a:p>
          <a:p>
            <a:pPr>
              <a:defRPr/>
            </a:pPr>
            <a:r>
              <a:rPr lang="en-US" altLang="zh-CN" sz="1200" dirty="0">
                <a:latin typeface="微软雅黑" pitchFamily="34" charset="-122"/>
                <a:ea typeface="微软雅黑" pitchFamily="34" charset="-122"/>
              </a:rPr>
              <a:t>10.0.15.39:27017(SECONDARY)</a:t>
            </a:r>
          </a:p>
          <a:p>
            <a:pPr>
              <a:defRPr/>
            </a:pPr>
            <a:r>
              <a:rPr lang="en-US" altLang="zh-CN" sz="1200" dirty="0">
                <a:latin typeface="微软雅黑" pitchFamily="34" charset="-122"/>
                <a:ea typeface="微软雅黑" pitchFamily="34" charset="-122"/>
              </a:rPr>
              <a:t>10.0.15.39:3000(ARBITER)</a:t>
            </a:r>
            <a:endParaRPr lang="zh-CN" altLang="en-US" sz="1200" dirty="0">
              <a:latin typeface="微软雅黑" pitchFamily="34" charset="-122"/>
              <a:ea typeface="微软雅黑" pitchFamily="34" charset="-122"/>
            </a:endParaRPr>
          </a:p>
        </p:txBody>
      </p:sp>
      <p:sp>
        <p:nvSpPr>
          <p:cNvPr id="39" name="TextBox 11"/>
          <p:cNvSpPr txBox="1">
            <a:spLocks noChangeArrowheads="1"/>
          </p:cNvSpPr>
          <p:nvPr/>
        </p:nvSpPr>
        <p:spPr bwMode="auto">
          <a:xfrm>
            <a:off x="57150" y="3317875"/>
            <a:ext cx="9086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600" dirty="0">
                <a:latin typeface="微软雅黑" pitchFamily="34" charset="-122"/>
                <a:ea typeface="微软雅黑" pitchFamily="34" charset="-122"/>
              </a:rPr>
              <a:t>说明：目前</a:t>
            </a:r>
            <a:r>
              <a:rPr lang="en-US" altLang="zh-CN" sz="1600" dirty="0" err="1">
                <a:latin typeface="微软雅黑" pitchFamily="34" charset="-122"/>
                <a:ea typeface="微软雅黑" pitchFamily="34" charset="-122"/>
              </a:rPr>
              <a:t>mongodb</a:t>
            </a:r>
            <a:r>
              <a:rPr lang="zh-CN" altLang="en-US" sz="1600" dirty="0">
                <a:latin typeface="微软雅黑" pitchFamily="34" charset="-122"/>
                <a:ea typeface="微软雅黑" pitchFamily="34" charset="-122"/>
              </a:rPr>
              <a:t>测试环境采用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台虚机搭建，拟采用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台服务器搭建高可用</a:t>
            </a:r>
            <a:r>
              <a:rPr lang="en-US" altLang="zh-CN" sz="1600" dirty="0" err="1">
                <a:latin typeface="微软雅黑" pitchFamily="34" charset="-122"/>
                <a:ea typeface="微软雅黑" pitchFamily="34" charset="-122"/>
              </a:rPr>
              <a:t>mongodb</a:t>
            </a:r>
            <a:r>
              <a:rPr lang="zh-CN" altLang="en-US" sz="1600" dirty="0">
                <a:latin typeface="微软雅黑" pitchFamily="34" charset="-122"/>
                <a:ea typeface="微软雅黑" pitchFamily="34" charset="-122"/>
              </a:rPr>
              <a:t>生产环境</a:t>
            </a:r>
          </a:p>
        </p:txBody>
      </p:sp>
      <p:sp>
        <p:nvSpPr>
          <p:cNvPr id="20" name="五边形 19"/>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1" name="燕尾形 20"/>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22" name="燕尾形 21"/>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3" name="燕尾形 22"/>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4" name="燕尾形 23"/>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5" name="燕尾形 24"/>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281286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11</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性能测试</a:t>
            </a:r>
            <a:endParaRPr lang="zh-CN" altLang="en-US" dirty="0">
              <a:solidFill>
                <a:srgbClr val="000066"/>
              </a:solidFill>
              <a:cs typeface="Arial Unicode MS" pitchFamily="34" charset="-122"/>
            </a:endParaRPr>
          </a:p>
        </p:txBody>
      </p:sp>
      <p:sp>
        <p:nvSpPr>
          <p:cNvPr id="26"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058275"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0" y="600076"/>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五边形 3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36" name="燕尾形 3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37" name="燕尾形 3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8" name="燕尾形 3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40" name="燕尾形 3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defRPr/>
            </a:pPr>
            <a:r>
              <a:rPr lang="zh-CN" altLang="en-US" b="1" dirty="0" smtClean="0">
                <a:solidFill>
                  <a:srgbClr val="000066"/>
                </a:solidFill>
                <a:latin typeface="微软雅黑" pitchFamily="34" charset="-122"/>
                <a:ea typeface="微软雅黑" pitchFamily="34" charset="-122"/>
                <a:cs typeface="Arial Unicode MS" pitchFamily="34" charset="-122"/>
              </a:rPr>
              <a:t>性能测试</a:t>
            </a:r>
            <a:endParaRPr lang="zh-CN" altLang="en-US" b="1" dirty="0">
              <a:solidFill>
                <a:srgbClr val="000066"/>
              </a:solidFill>
              <a:latin typeface="微软雅黑" pitchFamily="34" charset="-122"/>
              <a:ea typeface="微软雅黑" pitchFamily="34" charset="-122"/>
              <a:cs typeface="Arial Unicode MS" pitchFamily="34" charset="-122"/>
            </a:endParaRPr>
          </a:p>
        </p:txBody>
      </p:sp>
      <p:sp>
        <p:nvSpPr>
          <p:cNvPr id="5" name="矩形 4"/>
          <p:cNvSpPr/>
          <p:nvPr/>
        </p:nvSpPr>
        <p:spPr>
          <a:xfrm>
            <a:off x="611560" y="1720840"/>
            <a:ext cx="7992888" cy="1754326"/>
          </a:xfrm>
          <a:prstGeom prst="rect">
            <a:avLst/>
          </a:prstGeom>
        </p:spPr>
        <p:txBody>
          <a:bodyPr wrap="square">
            <a:spAutoFit/>
          </a:bodyPr>
          <a:lstStyle/>
          <a:p>
            <a:r>
              <a:rPr lang="zh-CN" altLang="zh-CN" dirty="0" smtClean="0">
                <a:latin typeface="微软雅黑" pitchFamily="34" charset="-122"/>
                <a:ea typeface="微软雅黑" pitchFamily="34" charset="-122"/>
              </a:rPr>
              <a:t>针对</a:t>
            </a:r>
            <a:r>
              <a:rPr lang="zh-CN" altLang="zh-CN" dirty="0">
                <a:latin typeface="微软雅黑" pitchFamily="34" charset="-122"/>
                <a:ea typeface="微软雅黑" pitchFamily="34" charset="-122"/>
              </a:rPr>
              <a:t>测试环境登录和登出场景进行测试，分别测试不同并发下的性能情况，各场景均达到性能标准，简述如下，</a:t>
            </a:r>
            <a:r>
              <a:rPr lang="zh-CN" altLang="zh-CN" dirty="0" smtClean="0">
                <a:latin typeface="微软雅黑" pitchFamily="34" charset="-122"/>
                <a:ea typeface="微软雅黑" pitchFamily="34" charset="-122"/>
              </a:rPr>
              <a:t>具体</a:t>
            </a:r>
            <a:r>
              <a:rPr lang="zh-CN" altLang="en-US" dirty="0" smtClean="0">
                <a:latin typeface="微软雅黑" pitchFamily="34" charset="-122"/>
                <a:ea typeface="微软雅黑" pitchFamily="34" charset="-122"/>
              </a:rPr>
              <a:t>参考</a:t>
            </a:r>
            <a:r>
              <a:rPr lang="zh-CN" altLang="zh-CN" dirty="0" smtClean="0">
                <a:latin typeface="微软雅黑" pitchFamily="34" charset="-122"/>
                <a:ea typeface="微软雅黑" pitchFamily="34" charset="-122"/>
              </a:rPr>
              <a:t>各</a:t>
            </a:r>
            <a:r>
              <a:rPr lang="zh-CN" altLang="zh-CN" dirty="0">
                <a:latin typeface="微软雅黑" pitchFamily="34" charset="-122"/>
                <a:ea typeface="微软雅黑" pitchFamily="34" charset="-122"/>
              </a:rPr>
              <a:t>场景的详细</a:t>
            </a:r>
            <a:r>
              <a:rPr lang="zh-CN" altLang="zh-CN" dirty="0" smtClean="0">
                <a:latin typeface="微软雅黑" pitchFamily="34" charset="-122"/>
                <a:ea typeface="微软雅黑" pitchFamily="34" charset="-122"/>
              </a:rPr>
              <a:t>测试</a:t>
            </a:r>
            <a:r>
              <a:rPr lang="zh-CN" altLang="en-US" dirty="0" smtClean="0">
                <a:latin typeface="微软雅黑" pitchFamily="34" charset="-122"/>
                <a:ea typeface="微软雅黑" pitchFamily="34" charset="-122"/>
              </a:rPr>
              <a:t>报告</a:t>
            </a:r>
            <a:r>
              <a:rPr lang="zh-CN" altLang="zh-CN" dirty="0" smtClean="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50</a:t>
            </a:r>
            <a:r>
              <a:rPr lang="zh-CN" altLang="zh-CN" dirty="0">
                <a:latin typeface="微软雅黑" pitchFamily="34" charset="-122"/>
                <a:ea typeface="微软雅黑" pitchFamily="34" charset="-122"/>
              </a:rPr>
              <a:t>并发登录的平均响应时间</a:t>
            </a:r>
            <a:r>
              <a:rPr lang="en-US"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1.35s</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0.177s</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100</a:t>
            </a:r>
            <a:r>
              <a:rPr lang="zh-CN" altLang="zh-CN" dirty="0">
                <a:latin typeface="微软雅黑" pitchFamily="34" charset="-122"/>
                <a:ea typeface="微软雅黑" pitchFamily="34" charset="-122"/>
              </a:rPr>
              <a:t>并发登录的平均响应时间</a:t>
            </a:r>
            <a:r>
              <a:rPr lang="en-US" altLang="zh-CN" b="1" dirty="0">
                <a:latin typeface="微软雅黑" pitchFamily="34" charset="-122"/>
                <a:ea typeface="微软雅黑" pitchFamily="34" charset="-122"/>
              </a:rPr>
              <a:t> 2.29s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0.295s</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200</a:t>
            </a:r>
            <a:r>
              <a:rPr lang="zh-CN" altLang="zh-CN" dirty="0">
                <a:latin typeface="微软雅黑" pitchFamily="34" charset="-122"/>
                <a:ea typeface="微软雅黑" pitchFamily="34" charset="-122"/>
              </a:rPr>
              <a:t>并发登录的平均响应时间</a:t>
            </a:r>
            <a:r>
              <a:rPr lang="en-US" altLang="zh-CN" b="1" dirty="0">
                <a:latin typeface="微软雅黑" pitchFamily="34" charset="-122"/>
                <a:ea typeface="微软雅黑" pitchFamily="34" charset="-122"/>
              </a:rPr>
              <a:t>5.2s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0.358s</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4</a:t>
            </a:r>
            <a:r>
              <a:rPr lang="zh-CN"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300</a:t>
            </a:r>
            <a:r>
              <a:rPr lang="zh-CN" altLang="zh-CN" dirty="0">
                <a:latin typeface="微软雅黑" pitchFamily="34" charset="-122"/>
                <a:ea typeface="微软雅黑" pitchFamily="34" charset="-122"/>
              </a:rPr>
              <a:t>并发登录的平均响应时间 </a:t>
            </a:r>
            <a:r>
              <a:rPr lang="en-US" altLang="zh-CN" b="1" dirty="0">
                <a:latin typeface="微软雅黑" pitchFamily="34" charset="-122"/>
                <a:ea typeface="微软雅黑" pitchFamily="34" charset="-122"/>
              </a:rPr>
              <a:t>7.78s</a:t>
            </a:r>
            <a:r>
              <a:rPr lang="zh-CN" altLang="zh-CN" dirty="0">
                <a:latin typeface="微软雅黑" pitchFamily="34" charset="-122"/>
                <a:ea typeface="微软雅黑" pitchFamily="34" charset="-122"/>
              </a:rPr>
              <a:t>，登出的平均响应时间</a:t>
            </a:r>
            <a:r>
              <a:rPr lang="en-US" altLang="zh-CN" b="1" dirty="0">
                <a:latin typeface="微软雅黑" pitchFamily="34" charset="-122"/>
                <a:ea typeface="微软雅黑" pitchFamily="34" charset="-122"/>
              </a:rPr>
              <a:t>0.473s</a:t>
            </a:r>
            <a:endParaRPr lang="zh-CN" altLang="zh-CN" dirty="0">
              <a:latin typeface="微软雅黑" pitchFamily="34" charset="-122"/>
              <a:ea typeface="微软雅黑" pitchFamily="34" charset="-122"/>
            </a:endParaRPr>
          </a:p>
        </p:txBody>
      </p:sp>
      <p:sp>
        <p:nvSpPr>
          <p:cNvPr id="22" name="双括号 21"/>
          <p:cNvSpPr/>
          <p:nvPr/>
        </p:nvSpPr>
        <p:spPr>
          <a:xfrm>
            <a:off x="1043608" y="4149080"/>
            <a:ext cx="7560840" cy="187220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a:defRPr/>
            </a:pPr>
            <a:r>
              <a:rPr lang="zh-CN" altLang="en-US" sz="1200" b="1" dirty="0" smtClean="0">
                <a:solidFill>
                  <a:srgbClr val="7030A0"/>
                </a:solidFill>
                <a:latin typeface="微软雅黑" pitchFamily="34" charset="-122"/>
                <a:ea typeface="微软雅黑" pitchFamily="34" charset="-122"/>
              </a:rPr>
              <a:t>随着并发量的增加登录响应时间呈线性增长，主要的影响因素为</a:t>
            </a:r>
            <a:r>
              <a:rPr lang="en-US" altLang="zh-CN" sz="1200" b="1" dirty="0" err="1" smtClean="0">
                <a:solidFill>
                  <a:srgbClr val="7030A0"/>
                </a:solidFill>
                <a:latin typeface="微软雅黑" pitchFamily="34" charset="-122"/>
                <a:ea typeface="微软雅黑" pitchFamily="34" charset="-122"/>
              </a:rPr>
              <a:t>loadrunner</a:t>
            </a:r>
            <a:r>
              <a:rPr lang="zh-CN" altLang="en-US" sz="1200" b="1" dirty="0" smtClean="0">
                <a:solidFill>
                  <a:srgbClr val="7030A0"/>
                </a:solidFill>
                <a:latin typeface="微软雅黑" pitchFamily="34" charset="-122"/>
                <a:ea typeface="微软雅黑" pitchFamily="34" charset="-122"/>
              </a:rPr>
              <a:t>服务器资源受限，在各个级别并发场景下各个应用服务器的</a:t>
            </a:r>
            <a:r>
              <a:rPr lang="en-US" altLang="zh-CN" sz="1200" b="1" dirty="0" err="1" smtClean="0">
                <a:solidFill>
                  <a:srgbClr val="7030A0"/>
                </a:solidFill>
                <a:latin typeface="微软雅黑" pitchFamily="34" charset="-122"/>
                <a:ea typeface="微软雅黑" pitchFamily="34" charset="-122"/>
              </a:rPr>
              <a:t>cpu</a:t>
            </a:r>
            <a:r>
              <a:rPr lang="zh-CN" altLang="en-US" sz="1200" b="1" dirty="0" smtClean="0">
                <a:solidFill>
                  <a:srgbClr val="7030A0"/>
                </a:solidFill>
                <a:latin typeface="微软雅黑" pitchFamily="34" charset="-122"/>
                <a:ea typeface="微软雅黑" pitchFamily="34" charset="-122"/>
              </a:rPr>
              <a:t>使用率保持在</a:t>
            </a:r>
            <a:r>
              <a:rPr lang="en-US" altLang="zh-CN" sz="1200" b="1" dirty="0" smtClean="0">
                <a:solidFill>
                  <a:srgbClr val="7030A0"/>
                </a:solidFill>
                <a:latin typeface="微软雅黑" pitchFamily="34" charset="-122"/>
                <a:ea typeface="微软雅黑" pitchFamily="34" charset="-122"/>
              </a:rPr>
              <a:t>20%</a:t>
            </a:r>
            <a:r>
              <a:rPr lang="zh-CN" altLang="en-US" sz="1200" b="1" dirty="0" smtClean="0">
                <a:solidFill>
                  <a:srgbClr val="7030A0"/>
                </a:solidFill>
                <a:latin typeface="微软雅黑" pitchFamily="34" charset="-122"/>
                <a:ea typeface="微软雅黑" pitchFamily="34" charset="-122"/>
              </a:rPr>
              <a:t>左右，各个</a:t>
            </a:r>
            <a:r>
              <a:rPr lang="en-US" altLang="zh-CN" sz="1200" b="1" dirty="0" err="1" smtClean="0">
                <a:solidFill>
                  <a:srgbClr val="7030A0"/>
                </a:solidFill>
                <a:latin typeface="微软雅黑" pitchFamily="34" charset="-122"/>
                <a:ea typeface="微软雅黑" pitchFamily="34" charset="-122"/>
              </a:rPr>
              <a:t>mongodb</a:t>
            </a:r>
            <a:r>
              <a:rPr lang="zh-CN" altLang="en-US" sz="1200" b="1" dirty="0" smtClean="0">
                <a:solidFill>
                  <a:srgbClr val="7030A0"/>
                </a:solidFill>
                <a:latin typeface="微软雅黑" pitchFamily="34" charset="-122"/>
                <a:ea typeface="微软雅黑" pitchFamily="34" charset="-122"/>
              </a:rPr>
              <a:t>服务的</a:t>
            </a:r>
            <a:r>
              <a:rPr lang="en-US" altLang="zh-CN" sz="1200" b="1" dirty="0" err="1" smtClean="0">
                <a:solidFill>
                  <a:srgbClr val="7030A0"/>
                </a:solidFill>
                <a:latin typeface="微软雅黑" pitchFamily="34" charset="-122"/>
                <a:ea typeface="微软雅黑" pitchFamily="34" charset="-122"/>
              </a:rPr>
              <a:t>cpu</a:t>
            </a:r>
            <a:r>
              <a:rPr lang="zh-CN" altLang="en-US" sz="1200" b="1" dirty="0" smtClean="0">
                <a:solidFill>
                  <a:srgbClr val="7030A0"/>
                </a:solidFill>
                <a:latin typeface="微软雅黑" pitchFamily="34" charset="-122"/>
                <a:ea typeface="微软雅黑" pitchFamily="34" charset="-122"/>
              </a:rPr>
              <a:t>使用率保持在</a:t>
            </a:r>
            <a:r>
              <a:rPr lang="en-US" altLang="zh-CN" sz="1200" b="1" dirty="0" smtClean="0">
                <a:solidFill>
                  <a:srgbClr val="7030A0"/>
                </a:solidFill>
                <a:latin typeface="微软雅黑" pitchFamily="34" charset="-122"/>
                <a:ea typeface="微软雅黑" pitchFamily="34" charset="-122"/>
              </a:rPr>
              <a:t>20%</a:t>
            </a:r>
            <a:r>
              <a:rPr lang="zh-CN" altLang="en-US" sz="1200" b="1" dirty="0" smtClean="0">
                <a:solidFill>
                  <a:srgbClr val="7030A0"/>
                </a:solidFill>
                <a:latin typeface="微软雅黑" pitchFamily="34" charset="-122"/>
                <a:ea typeface="微软雅黑" pitchFamily="34" charset="-122"/>
              </a:rPr>
              <a:t>左右</a:t>
            </a:r>
            <a:endParaRPr lang="en-US" altLang="zh-CN" sz="1200" b="1" dirty="0" smtClean="0">
              <a:solidFill>
                <a:srgbClr val="7030A0"/>
              </a:solidFill>
              <a:latin typeface="微软雅黑" pitchFamily="34" charset="-122"/>
              <a:ea typeface="微软雅黑" pitchFamily="34" charset="-122"/>
            </a:endParaRPr>
          </a:p>
          <a:p>
            <a:pPr>
              <a:defRPr/>
            </a:pPr>
            <a:endParaRPr lang="en-US" altLang="zh-CN" sz="1200" b="1" dirty="0">
              <a:solidFill>
                <a:srgbClr val="7030A0"/>
              </a:solidFill>
              <a:latin typeface="微软雅黑" pitchFamily="34" charset="-122"/>
              <a:ea typeface="微软雅黑" pitchFamily="34" charset="-122"/>
            </a:endParaRPr>
          </a:p>
          <a:p>
            <a:pPr>
              <a:defRPr/>
            </a:pPr>
            <a:r>
              <a:rPr lang="zh-CN" altLang="en-US" sz="1200" b="1" dirty="0" smtClean="0">
                <a:solidFill>
                  <a:srgbClr val="7030A0"/>
                </a:solidFill>
                <a:latin typeface="微软雅黑" pitchFamily="34" charset="-122"/>
                <a:ea typeface="微软雅黑" pitchFamily="34" charset="-122"/>
              </a:rPr>
              <a:t>在执行压力测试的同时，不断人工登录，通过监控工具检测的人工登录时间基本为</a:t>
            </a:r>
            <a:r>
              <a:rPr lang="en-US" altLang="zh-CN" sz="1200" b="1" dirty="0" smtClean="0">
                <a:solidFill>
                  <a:srgbClr val="7030A0"/>
                </a:solidFill>
                <a:latin typeface="微软雅黑" pitchFamily="34" charset="-122"/>
                <a:ea typeface="微软雅黑" pitchFamily="34" charset="-122"/>
              </a:rPr>
              <a:t>500</a:t>
            </a:r>
            <a:r>
              <a:rPr lang="zh-CN" altLang="en-US" sz="1200" b="1" dirty="0" smtClean="0">
                <a:solidFill>
                  <a:srgbClr val="7030A0"/>
                </a:solidFill>
                <a:latin typeface="微软雅黑" pitchFamily="34" charset="-122"/>
                <a:ea typeface="微软雅黑" pitchFamily="34" charset="-122"/>
              </a:rPr>
              <a:t>毫秒到</a:t>
            </a:r>
            <a:r>
              <a:rPr lang="en-US" altLang="zh-CN" sz="1200" b="1" dirty="0" smtClean="0">
                <a:solidFill>
                  <a:srgbClr val="7030A0"/>
                </a:solidFill>
                <a:latin typeface="微软雅黑" pitchFamily="34" charset="-122"/>
                <a:ea typeface="微软雅黑" pitchFamily="34" charset="-122"/>
              </a:rPr>
              <a:t>800</a:t>
            </a:r>
            <a:r>
              <a:rPr lang="zh-CN" altLang="en-US" sz="1200" b="1" dirty="0" smtClean="0">
                <a:solidFill>
                  <a:srgbClr val="7030A0"/>
                </a:solidFill>
                <a:latin typeface="微软雅黑" pitchFamily="34" charset="-122"/>
                <a:ea typeface="微软雅黑" pitchFamily="34" charset="-122"/>
              </a:rPr>
              <a:t>毫秒之间，少于</a:t>
            </a:r>
            <a:r>
              <a:rPr lang="en-US" altLang="zh-CN" sz="1200" b="1" dirty="0" smtClean="0">
                <a:solidFill>
                  <a:srgbClr val="7030A0"/>
                </a:solidFill>
                <a:latin typeface="微软雅黑" pitchFamily="34" charset="-122"/>
                <a:ea typeface="微软雅黑" pitchFamily="34" charset="-122"/>
              </a:rPr>
              <a:t>1</a:t>
            </a:r>
            <a:r>
              <a:rPr lang="zh-CN" altLang="en-US" sz="1200" b="1" dirty="0" smtClean="0">
                <a:solidFill>
                  <a:srgbClr val="7030A0"/>
                </a:solidFill>
                <a:latin typeface="微软雅黑" pitchFamily="34" charset="-122"/>
                <a:ea typeface="微软雅黑" pitchFamily="34" charset="-122"/>
              </a:rPr>
              <a:t>秒，登出时间为</a:t>
            </a:r>
            <a:r>
              <a:rPr lang="en-US" altLang="zh-CN" sz="1200" b="1" dirty="0" smtClean="0">
                <a:solidFill>
                  <a:srgbClr val="7030A0"/>
                </a:solidFill>
                <a:latin typeface="微软雅黑" pitchFamily="34" charset="-122"/>
                <a:ea typeface="微软雅黑" pitchFamily="34" charset="-122"/>
              </a:rPr>
              <a:t>60</a:t>
            </a:r>
            <a:r>
              <a:rPr lang="zh-CN" altLang="en-US" sz="1200" b="1" dirty="0" smtClean="0">
                <a:solidFill>
                  <a:srgbClr val="7030A0"/>
                </a:solidFill>
                <a:latin typeface="微软雅黑" pitchFamily="34" charset="-122"/>
                <a:ea typeface="微软雅黑" pitchFamily="34" charset="-122"/>
              </a:rPr>
              <a:t>毫秒到</a:t>
            </a:r>
            <a:r>
              <a:rPr lang="en-US" altLang="zh-CN" sz="1200" b="1" dirty="0" smtClean="0">
                <a:solidFill>
                  <a:srgbClr val="7030A0"/>
                </a:solidFill>
                <a:latin typeface="微软雅黑" pitchFamily="34" charset="-122"/>
                <a:ea typeface="微软雅黑" pitchFamily="34" charset="-122"/>
              </a:rPr>
              <a:t>200</a:t>
            </a:r>
            <a:r>
              <a:rPr lang="zh-CN" altLang="en-US" sz="1200" b="1" dirty="0" smtClean="0">
                <a:solidFill>
                  <a:srgbClr val="7030A0"/>
                </a:solidFill>
                <a:latin typeface="微软雅黑" pitchFamily="34" charset="-122"/>
                <a:ea typeface="微软雅黑" pitchFamily="34" charset="-122"/>
              </a:rPr>
              <a:t>毫秒之间，没有因为压力的加大而出现响应时间的波动</a:t>
            </a:r>
            <a:endParaRPr lang="en-US" altLang="zh-CN" sz="1200" b="1" dirty="0" smtClean="0">
              <a:solidFill>
                <a:srgbClr val="7030A0"/>
              </a:solidFill>
              <a:latin typeface="微软雅黑" pitchFamily="34" charset="-122"/>
              <a:ea typeface="微软雅黑" pitchFamily="34" charset="-122"/>
            </a:endParaRPr>
          </a:p>
          <a:p>
            <a:pPr>
              <a:defRPr/>
            </a:pPr>
            <a:endParaRPr lang="en-US" altLang="zh-CN" sz="1200" b="1" dirty="0">
              <a:solidFill>
                <a:srgbClr val="7030A0"/>
              </a:solidFill>
              <a:latin typeface="微软雅黑" pitchFamily="34" charset="-122"/>
              <a:ea typeface="微软雅黑" pitchFamily="34" charset="-122"/>
            </a:endParaRPr>
          </a:p>
          <a:p>
            <a:pPr>
              <a:defRPr/>
            </a:pPr>
            <a:r>
              <a:rPr lang="zh-CN" altLang="en-US" sz="1200" b="1" dirty="0" smtClean="0">
                <a:solidFill>
                  <a:srgbClr val="7030A0"/>
                </a:solidFill>
                <a:latin typeface="微软雅黑" pitchFamily="34" charset="-122"/>
                <a:ea typeface="微软雅黑" pitchFamily="34" charset="-122"/>
              </a:rPr>
              <a:t>基于</a:t>
            </a:r>
            <a:r>
              <a:rPr lang="en-US" altLang="zh-CN" sz="1200" b="1" dirty="0" err="1" smtClean="0">
                <a:solidFill>
                  <a:srgbClr val="7030A0"/>
                </a:solidFill>
                <a:latin typeface="微软雅黑" pitchFamily="34" charset="-122"/>
                <a:ea typeface="微软雅黑" pitchFamily="34" charset="-122"/>
              </a:rPr>
              <a:t>mongodb</a:t>
            </a:r>
            <a:r>
              <a:rPr lang="zh-CN" altLang="en-US" sz="1200" b="1" dirty="0" smtClean="0">
                <a:solidFill>
                  <a:srgbClr val="7030A0"/>
                </a:solidFill>
                <a:latin typeface="微软雅黑" pitchFamily="34" charset="-122"/>
                <a:ea typeface="微软雅黑" pitchFamily="34" charset="-122"/>
              </a:rPr>
              <a:t>的会话共享机制，对登录，登出的影响不大，可以在实际项目中推广使用。</a:t>
            </a:r>
            <a:endParaRPr lang="zh-CN" altLang="en-US" sz="12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2799467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12</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2" name="TextBox 3"/>
          <p:cNvSpPr txBox="1">
            <a:spLocks noChangeArrowheads="1"/>
          </p:cNvSpPr>
          <p:nvPr/>
        </p:nvSpPr>
        <p:spPr bwMode="auto">
          <a:xfrm>
            <a:off x="275431" y="1484313"/>
            <a:ext cx="859313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smtClean="0">
                <a:latin typeface="微软雅黑" pitchFamily="34" charset="-122"/>
                <a:ea typeface="微软雅黑" pitchFamily="34" charset="-122"/>
              </a:rPr>
              <a:t>平台集成：</a:t>
            </a:r>
            <a:endParaRPr lang="en-US" altLang="zh-CN" b="1" dirty="0" smtClean="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会话共享功能内置在</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平台中，所以基于</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平台新开发的项目只需开启会话共享机制并修改</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的配置即可；基于老版本的</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开发的项目只需升级平台框架即可集成会话共享功能。</a:t>
            </a:r>
            <a:endParaRPr lang="en-US" altLang="zh-CN" dirty="0" smtClean="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b="1" dirty="0" smtClean="0">
                <a:latin typeface="微软雅黑" pitchFamily="34" charset="-122"/>
                <a:ea typeface="微软雅黑" pitchFamily="34" charset="-122"/>
              </a:rPr>
              <a:t>第三方</a:t>
            </a:r>
            <a:r>
              <a:rPr lang="en-US" altLang="zh-CN" b="1" dirty="0" smtClean="0">
                <a:latin typeface="微软雅黑" pitchFamily="34" charset="-122"/>
                <a:ea typeface="微软雅黑" pitchFamily="34" charset="-122"/>
              </a:rPr>
              <a:t>J2ee</a:t>
            </a:r>
            <a:r>
              <a:rPr lang="zh-CN" altLang="en-US" b="1" dirty="0" smtClean="0">
                <a:latin typeface="微软雅黑" pitchFamily="34" charset="-122"/>
                <a:ea typeface="微软雅黑" pitchFamily="34" charset="-122"/>
              </a:rPr>
              <a:t>项目集成：</a:t>
            </a:r>
            <a:endParaRPr lang="en-US" altLang="zh-CN" b="1" dirty="0" smtClean="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第三方</a:t>
            </a:r>
            <a:r>
              <a:rPr lang="en-US" altLang="zh-CN" dirty="0">
                <a:latin typeface="微软雅黑" pitchFamily="34" charset="-122"/>
                <a:ea typeface="微软雅黑" pitchFamily="34" charset="-122"/>
              </a:rPr>
              <a:t>J2ee</a:t>
            </a:r>
            <a:r>
              <a:rPr lang="zh-CN" altLang="en-US" dirty="0" smtClean="0">
                <a:latin typeface="微软雅黑" pitchFamily="34" charset="-122"/>
                <a:ea typeface="微软雅黑" pitchFamily="34" charset="-122"/>
              </a:rPr>
              <a:t>项目集成会话共享，只需要将会话共享的相关</a:t>
            </a:r>
            <a:r>
              <a:rPr lang="en-US" altLang="zh-CN" dirty="0" smtClean="0">
                <a:latin typeface="微软雅黑" pitchFamily="34" charset="-122"/>
                <a:ea typeface="微软雅黑" pitchFamily="34" charset="-122"/>
              </a:rPr>
              <a:t>jar</a:t>
            </a:r>
            <a:r>
              <a:rPr lang="zh-CN" altLang="en-US" dirty="0" smtClean="0">
                <a:latin typeface="微软雅黑" pitchFamily="34" charset="-122"/>
                <a:ea typeface="微软雅黑" pitchFamily="34" charset="-122"/>
              </a:rPr>
              <a:t>和配置文件整合到项目工程中，然后进行相应的</a:t>
            </a:r>
            <a:r>
              <a:rPr lang="zh-CN" altLang="en-US" dirty="0">
                <a:latin typeface="微软雅黑" pitchFamily="34" charset="-122"/>
                <a:ea typeface="微软雅黑" pitchFamily="34" charset="-122"/>
              </a:rPr>
              <a:t>功能</a:t>
            </a:r>
            <a:r>
              <a:rPr lang="zh-CN" altLang="en-US" dirty="0" smtClean="0">
                <a:latin typeface="微软雅黑" pitchFamily="34" charset="-122"/>
                <a:ea typeface="微软雅黑" pitchFamily="34" charset="-122"/>
              </a:rPr>
              <a:t>验证</a:t>
            </a:r>
            <a:r>
              <a:rPr lang="zh-CN" altLang="en-US" dirty="0">
                <a:latin typeface="微软雅黑" pitchFamily="34" charset="-122"/>
                <a:ea typeface="微软雅黑" pitchFamily="34" charset="-122"/>
              </a:rPr>
              <a:t>测试</a:t>
            </a:r>
            <a:r>
              <a:rPr lang="zh-CN" altLang="en-US" dirty="0" smtClean="0">
                <a:latin typeface="微软雅黑" pitchFamily="34" charset="-122"/>
                <a:ea typeface="微软雅黑" pitchFamily="34" charset="-122"/>
              </a:rPr>
              <a:t>，可能需要编写序列化插件。</a:t>
            </a:r>
            <a:endParaRPr lang="en-US" altLang="zh-CN" dirty="0" smtClean="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b="1" dirty="0" smtClean="0">
                <a:latin typeface="微软雅黑" pitchFamily="34" charset="-122"/>
                <a:ea typeface="微软雅黑" pitchFamily="34" charset="-122"/>
              </a:rPr>
              <a:t>集成准备工作：</a:t>
            </a:r>
            <a:endParaRPr lang="en-US" altLang="zh-CN" b="1" dirty="0" smtClean="0">
              <a:latin typeface="微软雅黑" pitchFamily="34" charset="-122"/>
              <a:ea typeface="微软雅黑" pitchFamily="34" charset="-122"/>
            </a:endParaRPr>
          </a:p>
          <a:p>
            <a:pPr eaLnBrk="1" hangingPunct="1"/>
            <a:r>
              <a:rPr lang="zh-CN" altLang="en-US" dirty="0" smtClean="0">
                <a:latin typeface="微软雅黑" pitchFamily="34" charset="-122"/>
                <a:ea typeface="微软雅黑" pitchFamily="34" charset="-122"/>
              </a:rPr>
              <a:t>目前已经整理好</a:t>
            </a:r>
            <a:r>
              <a:rPr lang="en-US" altLang="zh-CN" dirty="0" smtClean="0">
                <a:latin typeface="微软雅黑" pitchFamily="34" charset="-122"/>
                <a:ea typeface="微软雅黑" pitchFamily="34" charset="-122"/>
              </a:rPr>
              <a:t>(1) </a:t>
            </a:r>
            <a:r>
              <a:rPr lang="zh-CN" altLang="en-US" b="1" dirty="0" smtClean="0">
                <a:solidFill>
                  <a:srgbClr val="0066FF"/>
                </a:solidFill>
                <a:latin typeface="微软雅黑" pitchFamily="34" charset="-122"/>
                <a:ea typeface="微软雅黑" pitchFamily="34" charset="-122"/>
              </a:rPr>
              <a:t>会话共享最小依赖</a:t>
            </a:r>
            <a:r>
              <a:rPr lang="en-US" altLang="zh-CN" b="1" dirty="0" smtClean="0">
                <a:solidFill>
                  <a:srgbClr val="0066FF"/>
                </a:solidFill>
                <a:latin typeface="微软雅黑" pitchFamily="34" charset="-122"/>
                <a:ea typeface="微软雅黑" pitchFamily="34" charset="-122"/>
              </a:rPr>
              <a:t>jar</a:t>
            </a:r>
            <a:r>
              <a:rPr lang="zh-CN" altLang="en-US" b="1" dirty="0" smtClean="0">
                <a:solidFill>
                  <a:srgbClr val="0066FF"/>
                </a:solidFill>
                <a:latin typeface="微软雅黑" pitchFamily="34" charset="-122"/>
                <a:ea typeface="微软雅黑" pitchFamily="34" charset="-122"/>
              </a:rPr>
              <a:t>和资源文件</a:t>
            </a:r>
            <a:r>
              <a:rPr lang="zh-CN" altLang="en-US" b="1" dirty="0">
                <a:solidFill>
                  <a:srgbClr val="0066FF"/>
                </a:solidFill>
                <a:latin typeface="微软雅黑" pitchFamily="34" charset="-122"/>
                <a:ea typeface="微软雅黑" pitchFamily="34" charset="-122"/>
              </a:rPr>
              <a:t>工程</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(2)</a:t>
            </a:r>
            <a:r>
              <a:rPr lang="zh-CN" altLang="en-US" b="1" dirty="0" smtClean="0">
                <a:solidFill>
                  <a:srgbClr val="0066FF"/>
                </a:solidFill>
                <a:latin typeface="微软雅黑" pitchFamily="34" charset="-122"/>
                <a:ea typeface="微软雅黑" pitchFamily="34" charset="-122"/>
              </a:rPr>
              <a:t>会话共享及监控最小</a:t>
            </a:r>
            <a:r>
              <a:rPr lang="zh-CN" altLang="en-US" b="1" dirty="0">
                <a:solidFill>
                  <a:srgbClr val="0066FF"/>
                </a:solidFill>
                <a:latin typeface="微软雅黑" pitchFamily="34" charset="-122"/>
                <a:ea typeface="微软雅黑" pitchFamily="34" charset="-122"/>
              </a:rPr>
              <a:t>依赖</a:t>
            </a:r>
            <a:r>
              <a:rPr lang="en-US" altLang="zh-CN" b="1" dirty="0">
                <a:solidFill>
                  <a:srgbClr val="0066FF"/>
                </a:solidFill>
                <a:latin typeface="微软雅黑" pitchFamily="34" charset="-122"/>
                <a:ea typeface="微软雅黑" pitchFamily="34" charset="-122"/>
              </a:rPr>
              <a:t>jar</a:t>
            </a:r>
            <a:r>
              <a:rPr lang="zh-CN" altLang="en-US" b="1" dirty="0">
                <a:solidFill>
                  <a:srgbClr val="0066FF"/>
                </a:solidFill>
                <a:latin typeface="微软雅黑" pitchFamily="34" charset="-122"/>
                <a:ea typeface="微软雅黑" pitchFamily="34" charset="-122"/>
              </a:rPr>
              <a:t>和资源文件</a:t>
            </a:r>
            <a:r>
              <a:rPr lang="zh-CN" altLang="en-US" dirty="0">
                <a:latin typeface="微软雅黑" pitchFamily="34" charset="-122"/>
                <a:ea typeface="微软雅黑" pitchFamily="34" charset="-122"/>
              </a:rPr>
              <a:t>工程</a:t>
            </a:r>
            <a:endParaRPr lang="en-US" altLang="zh-CN" dirty="0" smtClean="0">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775434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13</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15" name="TextBox 14"/>
          <p:cNvSpPr txBox="1"/>
          <p:nvPr/>
        </p:nvSpPr>
        <p:spPr>
          <a:xfrm>
            <a:off x="339433" y="1772816"/>
            <a:ext cx="8804567" cy="4801314"/>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遗留系统集成会话共享组件哪些情况下需要进行程序调整：</a:t>
            </a:r>
            <a:endParaRPr lang="en-US" altLang="zh-CN" b="1"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遗留系统修改存储在</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中数据对象的属性和状态，但是没有重新</a:t>
            </a:r>
            <a:r>
              <a:rPr lang="en-US" altLang="zh-CN" dirty="0" smtClean="0">
                <a:latin typeface="微软雅黑" pitchFamily="34" charset="-122"/>
                <a:ea typeface="微软雅黑" pitchFamily="34" charset="-122"/>
              </a:rPr>
              <a:t>set</a:t>
            </a:r>
            <a:r>
              <a:rPr lang="zh-CN" altLang="en-US" dirty="0" smtClean="0">
                <a:latin typeface="微软雅黑" pitchFamily="34" charset="-122"/>
                <a:ea typeface="微软雅黑" pitchFamily="34" charset="-122"/>
              </a:rPr>
              <a:t>到</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中</a:t>
            </a:r>
            <a:endParaRPr lang="en-US" altLang="zh-CN" dirty="0" smtClean="0">
              <a:latin typeface="微软雅黑" pitchFamily="34" charset="-122"/>
              <a:ea typeface="微软雅黑" pitchFamily="34" charset="-122"/>
            </a:endParaRPr>
          </a:p>
          <a:p>
            <a:r>
              <a:rPr lang="zh-CN" altLang="en-US" b="1" dirty="0" smtClean="0">
                <a:solidFill>
                  <a:srgbClr val="0066FF"/>
                </a:solidFill>
                <a:latin typeface="微软雅黑" pitchFamily="34" charset="-122"/>
                <a:ea typeface="微软雅黑" pitchFamily="34" charset="-122"/>
              </a:rPr>
              <a:t>修改：</a:t>
            </a:r>
            <a:r>
              <a:rPr lang="zh-CN" altLang="en-US" dirty="0" smtClean="0">
                <a:latin typeface="微软雅黑" pitchFamily="34" charset="-122"/>
                <a:ea typeface="微软雅黑" pitchFamily="34" charset="-122"/>
              </a:rPr>
              <a:t>调用</a:t>
            </a:r>
            <a:r>
              <a:rPr lang="en-US" altLang="zh-CN" dirty="0" err="1" smtClean="0">
                <a:latin typeface="微软雅黑" pitchFamily="34" charset="-122"/>
                <a:ea typeface="微软雅黑" pitchFamily="34" charset="-122"/>
              </a:rPr>
              <a:t>session.setAttribute</a:t>
            </a:r>
            <a:r>
              <a:rPr lang="zh-CN" altLang="en-US" dirty="0" smtClean="0">
                <a:latin typeface="微软雅黑" pitchFamily="34" charset="-122"/>
                <a:ea typeface="微软雅黑" pitchFamily="34" charset="-122"/>
              </a:rPr>
              <a:t>方法将修改后的对象再次存储到</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中的</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表中，以便将修改共享给其他域应用或者集群应用节点。</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 遗留</a:t>
            </a:r>
            <a:r>
              <a:rPr lang="zh-CN" altLang="en-US" dirty="0">
                <a:latin typeface="微软雅黑" pitchFamily="34" charset="-122"/>
                <a:ea typeface="微软雅黑" pitchFamily="34" charset="-122"/>
              </a:rPr>
              <a:t>系统存储在</a:t>
            </a:r>
            <a:r>
              <a:rPr lang="en-US" altLang="zh-CN" dirty="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中的对象数据无法采用</a:t>
            </a:r>
            <a:r>
              <a:rPr lang="en-US" altLang="zh-CN" dirty="0" err="1" smtClean="0">
                <a:latin typeface="微软雅黑" pitchFamily="34" charset="-122"/>
                <a:ea typeface="微软雅黑" pitchFamily="34" charset="-122"/>
              </a:rPr>
              <a:t>bboss</a:t>
            </a:r>
            <a:r>
              <a:rPr lang="zh-CN" altLang="en-US" dirty="0" smtClean="0">
                <a:latin typeface="微软雅黑" pitchFamily="34" charset="-122"/>
                <a:ea typeface="微软雅黑" pitchFamily="34" charset="-122"/>
              </a:rPr>
              <a:t>进行序列化或者反序列化</a:t>
            </a:r>
            <a:endParaRPr lang="en-US" altLang="zh-CN" dirty="0" smtClean="0">
              <a:latin typeface="微软雅黑" pitchFamily="34" charset="-122"/>
              <a:ea typeface="微软雅黑" pitchFamily="34" charset="-122"/>
            </a:endParaRPr>
          </a:p>
          <a:p>
            <a:r>
              <a:rPr lang="zh-CN" altLang="en-US" b="1" dirty="0" smtClean="0">
                <a:solidFill>
                  <a:srgbClr val="0066FF"/>
                </a:solidFill>
                <a:latin typeface="微软雅黑" pitchFamily="34" charset="-122"/>
                <a:ea typeface="微软雅黑" pitchFamily="34" charset="-122"/>
              </a:rPr>
              <a:t>修改：</a:t>
            </a:r>
            <a:r>
              <a:rPr lang="zh-CN" altLang="en-US" dirty="0" smtClean="0">
                <a:latin typeface="微软雅黑" pitchFamily="34" charset="-122"/>
                <a:ea typeface="微软雅黑" pitchFamily="34" charset="-122"/>
              </a:rPr>
              <a:t>调整对象定义或者为对象编写序列化插件，采取哪种方式视实际情况来定</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遗留系统定义并使用</a:t>
            </a:r>
            <a:r>
              <a:rPr lang="en-US" altLang="zh-CN" dirty="0" smtClean="0">
                <a:latin typeface="微软雅黑" pitchFamily="34" charset="-122"/>
                <a:ea typeface="微软雅黑" pitchFamily="34" charset="-122"/>
              </a:rPr>
              <a:t>Session Event Listener</a:t>
            </a:r>
            <a:r>
              <a:rPr lang="zh-CN" altLang="en-US"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bboss</a:t>
            </a:r>
            <a:r>
              <a:rPr lang="zh-CN" altLang="en-US" dirty="0" smtClean="0">
                <a:latin typeface="微软雅黑" pitchFamily="34" charset="-122"/>
                <a:ea typeface="微软雅黑" pitchFamily="34" charset="-122"/>
              </a:rPr>
              <a:t>提供</a:t>
            </a:r>
            <a:r>
              <a:rPr lang="zh-CN" altLang="en-US" dirty="0">
                <a:latin typeface="微软雅黑" pitchFamily="34" charset="-122"/>
                <a:ea typeface="微软雅黑" pitchFamily="34" charset="-122"/>
              </a:rPr>
              <a:t>了</a:t>
            </a:r>
            <a:r>
              <a:rPr lang="zh-CN" altLang="en-US" dirty="0" smtClean="0">
                <a:latin typeface="微软雅黑" pitchFamily="34" charset="-122"/>
                <a:ea typeface="微软雅黑" pitchFamily="34" charset="-122"/>
              </a:rPr>
              <a:t>特有的</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监听器</a:t>
            </a:r>
            <a:endParaRPr lang="en-US" altLang="zh-CN" dirty="0" smtClean="0">
              <a:latin typeface="微软雅黑" pitchFamily="34" charset="-122"/>
              <a:ea typeface="微软雅黑" pitchFamily="34" charset="-122"/>
            </a:endParaRPr>
          </a:p>
          <a:p>
            <a:r>
              <a:rPr lang="zh-CN" altLang="en-US" b="1" dirty="0">
                <a:solidFill>
                  <a:srgbClr val="0066FF"/>
                </a:solidFill>
                <a:latin typeface="微软雅黑" pitchFamily="34" charset="-122"/>
                <a:ea typeface="微软雅黑" pitchFamily="34" charset="-122"/>
              </a:rPr>
              <a:t>修改</a:t>
            </a:r>
            <a:r>
              <a:rPr lang="zh-CN" altLang="en-US" b="1" dirty="0" smtClean="0">
                <a:solidFill>
                  <a:srgbClr val="0066FF"/>
                </a:solidFill>
                <a:latin typeface="微软雅黑" pitchFamily="34" charset="-122"/>
                <a:ea typeface="微软雅黑" pitchFamily="34" charset="-122"/>
              </a:rPr>
              <a:t>：需要将原来的</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监听器迁移到</a:t>
            </a:r>
            <a:r>
              <a:rPr lang="en-US" altLang="zh-CN" b="1" dirty="0" err="1" smtClean="0">
                <a:solidFill>
                  <a:srgbClr val="0066FF"/>
                </a:solidFill>
                <a:latin typeface="微软雅黑" pitchFamily="34" charset="-122"/>
                <a:ea typeface="微软雅黑" pitchFamily="34" charset="-122"/>
              </a:rPr>
              <a:t>bboss</a:t>
            </a:r>
            <a:r>
              <a:rPr lang="zh-CN" altLang="en-US" b="1" dirty="0" smtClean="0">
                <a:solidFill>
                  <a:srgbClr val="0066FF"/>
                </a:solidFill>
                <a:latin typeface="微软雅黑" pitchFamily="34" charset="-122"/>
                <a:ea typeface="微软雅黑" pitchFamily="34" charset="-122"/>
              </a:rPr>
              <a:t>规范的</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a:t>
            </a:r>
            <a:endParaRPr lang="en-US" altLang="zh-CN" b="1" dirty="0" smtClean="0">
              <a:solidFill>
                <a:srgbClr val="0066FF"/>
              </a:solidFill>
              <a:latin typeface="微软雅黑" pitchFamily="34" charset="-122"/>
              <a:ea typeface="微软雅黑" pitchFamily="34" charset="-122"/>
            </a:endParaRPr>
          </a:p>
          <a:p>
            <a:endParaRPr lang="en-US" altLang="zh-CN" b="1" dirty="0">
              <a:solidFill>
                <a:srgbClr val="0066FF"/>
              </a:solidFill>
              <a:latin typeface="微软雅黑" pitchFamily="34" charset="-122"/>
              <a:ea typeface="微软雅黑" pitchFamily="34" charset="-122"/>
            </a:endParaRPr>
          </a:p>
          <a:p>
            <a:r>
              <a:rPr lang="en-US" altLang="zh-CN" dirty="0">
                <a:latin typeface="微软雅黑" pitchFamily="34" charset="-122"/>
                <a:ea typeface="微软雅黑" pitchFamily="34" charset="-122"/>
              </a:rPr>
              <a:t>d.)</a:t>
            </a:r>
            <a:r>
              <a:rPr lang="zh-CN" altLang="en-US" dirty="0">
                <a:latin typeface="微软雅黑" pitchFamily="34" charset="-122"/>
                <a:ea typeface="微软雅黑" pitchFamily="34" charset="-122"/>
              </a:rPr>
              <a:t>遗留系统使用了重量级的</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数据对象（对象中引用了很多大对象，这些大对象彼此没有关联，如果只需要获取或者修改其中的一部分数据，每次都要完整地将从</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中获取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写入这个</a:t>
            </a:r>
            <a:r>
              <a:rPr lang="zh-CN" altLang="en-US" dirty="0" smtClean="0">
                <a:latin typeface="微软雅黑" pitchFamily="34" charset="-122"/>
                <a:ea typeface="微软雅黑" pitchFamily="34" charset="-122"/>
              </a:rPr>
              <a:t>完整的大对象</a:t>
            </a:r>
            <a:r>
              <a:rPr lang="zh-CN" altLang="en-US" dirty="0">
                <a:latin typeface="微软雅黑" pitchFamily="34" charset="-122"/>
                <a:ea typeface="微软雅黑" pitchFamily="34" charset="-122"/>
              </a:rPr>
              <a:t>，导致</a:t>
            </a:r>
            <a:r>
              <a:rPr lang="en-US" altLang="zh-CN" dirty="0">
                <a:latin typeface="微软雅黑" pitchFamily="34" charset="-122"/>
                <a:ea typeface="微软雅黑" pitchFamily="34" charset="-122"/>
              </a:rPr>
              <a:t>IO</a:t>
            </a:r>
            <a:r>
              <a:rPr lang="zh-CN" altLang="en-US" dirty="0">
                <a:latin typeface="微软雅黑" pitchFamily="34" charset="-122"/>
                <a:ea typeface="微软雅黑" pitchFamily="34" charset="-122"/>
              </a:rPr>
              <a:t>和性能低下）</a:t>
            </a:r>
            <a:endParaRPr lang="en-US" altLang="zh-CN" dirty="0">
              <a:latin typeface="微软雅黑" pitchFamily="34" charset="-122"/>
              <a:ea typeface="微软雅黑" pitchFamily="34" charset="-122"/>
            </a:endParaRPr>
          </a:p>
          <a:p>
            <a:r>
              <a:rPr lang="zh-CN" altLang="en-US" b="1" dirty="0" smtClean="0">
                <a:solidFill>
                  <a:srgbClr val="0066FF"/>
                </a:solidFill>
                <a:latin typeface="微软雅黑" pitchFamily="34" charset="-122"/>
                <a:ea typeface="微软雅黑" pitchFamily="34" charset="-122"/>
              </a:rPr>
              <a:t>修改：将这些彼此独立的数据从大对象中剥离出来，作为独立属性存储到</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中，从而避免不必要的开销。</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678027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14</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1" name="矩形 1"/>
          <p:cNvSpPr>
            <a:spLocks noChangeArrowheads="1"/>
          </p:cNvSpPr>
          <p:nvPr/>
        </p:nvSpPr>
        <p:spPr bwMode="auto">
          <a:xfrm>
            <a:off x="-62880" y="1960379"/>
            <a:ext cx="7776864"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dirty="0">
                <a:latin typeface="微软雅黑" pitchFamily="34" charset="-122"/>
                <a:ea typeface="微软雅黑" pitchFamily="34" charset="-122"/>
              </a:rPr>
              <a:t>&lt;properties&gt;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sessionManager</a:t>
            </a:r>
            <a:r>
              <a:rPr lang="en-US" altLang="zh-CN" sz="1200" i="1" dirty="0">
                <a:latin typeface="微软雅黑" pitchFamily="34" charset="-122"/>
                <a:ea typeface="微软雅黑" pitchFamily="34" charset="-122"/>
              </a:rPr>
              <a:t>" class="</a:t>
            </a:r>
            <a:r>
              <a:rPr lang="en-US" altLang="zh-CN" sz="1200" i="1" dirty="0" err="1">
                <a:latin typeface="微软雅黑" pitchFamily="34" charset="-122"/>
                <a:ea typeface="微软雅黑" pitchFamily="34" charset="-122"/>
              </a:rPr>
              <a:t>org.frameworkset.security.session.impl.SessionManager</a:t>
            </a:r>
            <a:r>
              <a:rPr lang="en-US" altLang="zh-CN" sz="1200" i="1" dirty="0">
                <a:latin typeface="微软雅黑" pitchFamily="34" charset="-122"/>
                <a:ea typeface="微软雅黑" pitchFamily="34" charset="-122"/>
              </a:rPr>
              <a:t>"</a:t>
            </a:r>
          </a:p>
          <a:p>
            <a:r>
              <a:rPr lang="en-US" altLang="zh-CN" sz="1200" dirty="0" err="1">
                <a:latin typeface="微软雅黑" pitchFamily="34" charset="-122"/>
                <a:ea typeface="微软雅黑" pitchFamily="34" charset="-122"/>
              </a:rPr>
              <a:t>init</a:t>
            </a:r>
            <a:r>
              <a:rPr lang="en-US" altLang="zh-CN" sz="1200" dirty="0">
                <a:latin typeface="微软雅黑" pitchFamily="34" charset="-122"/>
                <a:ea typeface="微软雅黑" pitchFamily="34" charset="-122"/>
              </a:rPr>
              <a:t>-method=</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init</a:t>
            </a:r>
            <a:r>
              <a:rPr lang="en-US" altLang="zh-CN" sz="1200" i="1" dirty="0">
                <a:latin typeface="微软雅黑" pitchFamily="34" charset="-122"/>
                <a:ea typeface="微软雅黑" pitchFamily="34" charset="-122"/>
              </a:rPr>
              <a:t>" destroy-method="destroy"&gt;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sessionTimeout</a:t>
            </a:r>
            <a:r>
              <a:rPr lang="en-US" altLang="zh-CN" sz="1200" i="1" dirty="0">
                <a:latin typeface="微软雅黑" pitchFamily="34" charset="-122"/>
                <a:ea typeface="微软雅黑" pitchFamily="34" charset="-122"/>
              </a:rPr>
              <a:t>" value="3600000"/&gt;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sessionstore</a:t>
            </a:r>
            <a:r>
              <a:rPr lang="en-US" altLang="zh-CN" sz="1200" i="1" dirty="0">
                <a:latin typeface="微软雅黑" pitchFamily="34" charset="-122"/>
                <a:ea typeface="微软雅黑" pitchFamily="34" charset="-122"/>
              </a:rPr>
              <a:t>" </a:t>
            </a:r>
            <a:r>
              <a:rPr lang="en-US" altLang="zh-CN" sz="1200" i="1" dirty="0" err="1">
                <a:latin typeface="微软雅黑" pitchFamily="34" charset="-122"/>
                <a:ea typeface="微软雅黑" pitchFamily="34" charset="-122"/>
              </a:rPr>
              <a:t>refid</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attr:sessionstore</a:t>
            </a:r>
            <a:r>
              <a:rPr lang="en-US" altLang="zh-CN" sz="1200" i="1" dirty="0">
                <a:latin typeface="微软雅黑" pitchFamily="34" charset="-122"/>
                <a:ea typeface="微软雅黑" pitchFamily="34" charset="-122"/>
              </a:rPr>
              <a:t>"/&gt; </a:t>
            </a:r>
          </a:p>
          <a:p>
            <a:r>
              <a:rPr lang="en-US" altLang="zh-CN" sz="1200" dirty="0">
                <a:latin typeface="微软雅黑" pitchFamily="34" charset="-122"/>
                <a:ea typeface="微软雅黑" pitchFamily="34" charset="-122"/>
              </a:rPr>
              <a:t>&lt;!-- &lt;property name="</a:t>
            </a:r>
            <a:r>
              <a:rPr lang="en-US" altLang="zh-CN" sz="1200" dirty="0" err="1">
                <a:solidFill>
                  <a:srgbClr val="00B050"/>
                </a:solidFill>
                <a:latin typeface="微软雅黑" pitchFamily="34" charset="-122"/>
                <a:ea typeface="微软雅黑" pitchFamily="34" charset="-122"/>
              </a:rPr>
              <a:t>sessionstore</a:t>
            </a:r>
            <a:r>
              <a:rPr lang="en-US" altLang="zh-CN" sz="1200" dirty="0">
                <a:latin typeface="微软雅黑" pitchFamily="34" charset="-122"/>
                <a:ea typeface="微软雅黑" pitchFamily="34" charset="-122"/>
              </a:rPr>
              <a:t>" value="</a:t>
            </a:r>
            <a:r>
              <a:rPr lang="en-US" altLang="zh-CN" sz="1200" dirty="0">
                <a:solidFill>
                  <a:srgbClr val="00B050"/>
                </a:solidFill>
                <a:latin typeface="微软雅黑" pitchFamily="34" charset="-122"/>
                <a:ea typeface="微软雅黑" pitchFamily="34" charset="-122"/>
              </a:rPr>
              <a:t>session</a:t>
            </a:r>
            <a:r>
              <a:rPr lang="en-US" altLang="zh-CN" sz="1200" dirty="0">
                <a:latin typeface="微软雅黑" pitchFamily="34" charset="-122"/>
                <a:ea typeface="微软雅黑" pitchFamily="34" charset="-122"/>
              </a:rPr>
              <a:t>"/&gt;--&gt;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cookiename</a:t>
            </a:r>
            <a:r>
              <a:rPr lang="en-US" altLang="zh-CN" sz="1200" i="1" dirty="0">
                <a:latin typeface="微软雅黑" pitchFamily="34" charset="-122"/>
                <a:ea typeface="微软雅黑" pitchFamily="34" charset="-122"/>
              </a:rPr>
              <a:t>" value="</a:t>
            </a:r>
            <a:r>
              <a:rPr lang="en-US" altLang="zh-CN" sz="1200" i="1" dirty="0" err="1">
                <a:latin typeface="微软雅黑" pitchFamily="34" charset="-122"/>
                <a:ea typeface="微软雅黑" pitchFamily="34" charset="-122"/>
              </a:rPr>
              <a:t>b_sessionid</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httpOnly</a:t>
            </a:r>
            <a:r>
              <a:rPr lang="en-US" altLang="zh-CN" sz="1200" i="1" dirty="0">
                <a:latin typeface="微软雅黑" pitchFamily="34" charset="-122"/>
                <a:ea typeface="微软雅黑" pitchFamily="34" charset="-122"/>
              </a:rPr>
              <a:t>" value="true</a:t>
            </a:r>
            <a:r>
              <a:rPr lang="en-US" altLang="zh-CN" sz="1200" i="1" dirty="0" smtClean="0">
                <a:latin typeface="微软雅黑" pitchFamily="34" charset="-122"/>
                <a:ea typeface="微软雅黑" pitchFamily="34" charset="-122"/>
              </a:rPr>
              <a:t>"/&gt;</a:t>
            </a:r>
          </a:p>
          <a:p>
            <a:r>
              <a:rPr lang="en-US" altLang="zh-CN" sz="1200" dirty="0"/>
              <a:t>&lt;</a:t>
            </a:r>
            <a:r>
              <a:rPr lang="en-US" altLang="zh-CN" sz="1200" dirty="0" smtClean="0"/>
              <a:t>property </a:t>
            </a:r>
            <a:r>
              <a:rPr lang="en-US" altLang="zh-CN" sz="1200" dirty="0"/>
              <a:t>name=</a:t>
            </a:r>
            <a:r>
              <a:rPr lang="en-US" altLang="zh-CN" sz="1200" i="1" dirty="0"/>
              <a:t>"secure" value="false"/&gt;</a:t>
            </a:r>
            <a:endParaRPr lang="en-US" altLang="zh-CN" sz="1200" i="1"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sessionlisteners</a:t>
            </a:r>
            <a:r>
              <a:rPr lang="en-US" altLang="zh-CN" sz="1200" i="1" dirty="0">
                <a:latin typeface="微软雅黑" pitchFamily="34" charset="-122"/>
                <a:ea typeface="微软雅黑" pitchFamily="34" charset="-122"/>
              </a:rPr>
              <a:t>" value="</a:t>
            </a:r>
            <a:r>
              <a:rPr lang="en-US" altLang="zh-CN" sz="1200" i="1" dirty="0" err="1">
                <a:latin typeface="微软雅黑" pitchFamily="34" charset="-122"/>
                <a:ea typeface="微软雅黑" pitchFamily="34" charset="-122"/>
              </a:rPr>
              <a:t>org.frameworkset.security.session.impl.NullSessionListener</a:t>
            </a:r>
            <a:r>
              <a:rPr lang="en-US" altLang="zh-CN" sz="1200" i="1" dirty="0" smtClean="0">
                <a:latin typeface="微软雅黑" pitchFamily="34" charset="-122"/>
                <a:ea typeface="微软雅黑" pitchFamily="34" charset="-122"/>
              </a:rPr>
              <a:t>"/&gt;</a:t>
            </a:r>
          </a:p>
          <a:p>
            <a:r>
              <a:rPr lang="en-US" altLang="zh-CN" sz="1200" dirty="0" smtClean="0"/>
              <a:t>&lt;!--&lt;</a:t>
            </a:r>
            <a:r>
              <a:rPr lang="en-US" altLang="zh-CN" sz="1200" dirty="0"/>
              <a:t>property name="</a:t>
            </a:r>
            <a:r>
              <a:rPr lang="en-US" altLang="zh-CN" sz="1200" dirty="0" err="1"/>
              <a:t>appcode</a:t>
            </a:r>
            <a:r>
              <a:rPr lang="en-US" altLang="zh-CN" sz="1200" dirty="0"/>
              <a:t>" value="10_25_192_142_pdp"/&gt;--&gt;</a:t>
            </a:r>
            <a:endParaRPr lang="en-US" altLang="zh-CN" sz="1200" i="1"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a:t>
            </a:r>
            <a:r>
              <a:rPr lang="en-US" altLang="zh-CN" sz="1200" dirty="0" smtClean="0">
                <a:latin typeface="微软雅黑" pitchFamily="34" charset="-122"/>
                <a:ea typeface="微软雅黑" pitchFamily="34" charset="-122"/>
              </a:rPr>
              <a:t>&gt;</a:t>
            </a: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zh-CN" altLang="en-US"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&lt;</a:t>
            </a:r>
            <a:r>
              <a:rPr lang="en-US" altLang="zh-CN" sz="1200" dirty="0">
                <a:latin typeface="微软雅黑" pitchFamily="34" charset="-122"/>
                <a:ea typeface="微软雅黑" pitchFamily="34" charset="-122"/>
              </a:rPr>
              <a: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sessionStaticManager</a:t>
            </a:r>
            <a:r>
              <a:rPr lang="en-US" altLang="zh-CN" sz="1200" i="1" dirty="0">
                <a:latin typeface="微软雅黑" pitchFamily="34" charset="-122"/>
                <a:ea typeface="微软雅黑" pitchFamily="34" charset="-122"/>
              </a:rPr>
              <a:t>" class="org.frameworkset.security.session.statics.MongoSessionStaticManagerImpl"/&gt;</a:t>
            </a:r>
          </a:p>
          <a:p>
            <a:endParaRPr lang="zh-CN" altLang="en-US"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&lt;property name=</a:t>
            </a:r>
            <a:r>
              <a:rPr lang="en-US" altLang="zh-CN" sz="1200" i="1" dirty="0">
                <a:latin typeface="微软雅黑" pitchFamily="34" charset="-122"/>
                <a:ea typeface="微软雅黑" pitchFamily="34" charset="-122"/>
              </a:rPr>
              <a:t>"</a:t>
            </a:r>
            <a:r>
              <a:rPr lang="en-US" altLang="zh-CN" sz="1200" i="1" dirty="0" err="1">
                <a:solidFill>
                  <a:srgbClr val="00B050"/>
                </a:solidFill>
                <a:latin typeface="微软雅黑" pitchFamily="34" charset="-122"/>
                <a:ea typeface="微软雅黑" pitchFamily="34" charset="-122"/>
              </a:rPr>
              <a:t>sessionstore</a:t>
            </a:r>
            <a:r>
              <a:rPr lang="en-US" altLang="zh-CN" sz="1200" i="1" dirty="0">
                <a:latin typeface="微软雅黑" pitchFamily="34" charset="-122"/>
                <a:ea typeface="微软雅黑" pitchFamily="34" charset="-122"/>
              </a:rPr>
              <a:t>" class="</a:t>
            </a:r>
            <a:r>
              <a:rPr lang="en-US" altLang="zh-CN" sz="1200" i="1" dirty="0" err="1">
                <a:latin typeface="微软雅黑" pitchFamily="34" charset="-122"/>
                <a:ea typeface="微软雅黑" pitchFamily="34" charset="-122"/>
              </a:rPr>
              <a:t>org.frameworkset.security.session.impl.MongDBSessionStore</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&lt;/properties&gt;</a:t>
            </a:r>
            <a:endParaRPr lang="zh-CN" altLang="en-US" sz="1200" dirty="0">
              <a:latin typeface="微软雅黑" pitchFamily="34" charset="-122"/>
              <a:ea typeface="微软雅黑" pitchFamily="34" charset="-122"/>
            </a:endParaRPr>
          </a:p>
        </p:txBody>
      </p:sp>
      <p:sp>
        <p:nvSpPr>
          <p:cNvPr id="42" name="TextBox 3"/>
          <p:cNvSpPr txBox="1">
            <a:spLocks noChangeArrowheads="1"/>
          </p:cNvSpPr>
          <p:nvPr/>
        </p:nvSpPr>
        <p:spPr bwMode="auto">
          <a:xfrm>
            <a:off x="323529" y="1484313"/>
            <a:ext cx="88776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微软雅黑" pitchFamily="34" charset="-122"/>
                <a:ea typeface="微软雅黑" pitchFamily="34" charset="-122"/>
              </a:rPr>
              <a:t>会话</a:t>
            </a:r>
            <a:r>
              <a:rPr lang="zh-CN" altLang="en-US" dirty="0">
                <a:latin typeface="微软雅黑" pitchFamily="34" charset="-122"/>
                <a:ea typeface="微软雅黑" pitchFamily="34" charset="-122"/>
              </a:rPr>
              <a:t>共享</a:t>
            </a:r>
            <a:r>
              <a:rPr lang="zh-CN" altLang="en-US" dirty="0" smtClean="0">
                <a:latin typeface="微软雅黑" pitchFamily="34" charset="-122"/>
                <a:ea typeface="微软雅黑" pitchFamily="34" charset="-122"/>
              </a:rPr>
              <a:t>组件集成到</a:t>
            </a:r>
            <a:r>
              <a:rPr lang="zh-CN" altLang="en-US" dirty="0">
                <a:latin typeface="微软雅黑" pitchFamily="34" charset="-122"/>
                <a:ea typeface="微软雅黑" pitchFamily="34" charset="-122"/>
              </a:rPr>
              <a:t>应用程序只需修改配置文件</a:t>
            </a:r>
            <a:r>
              <a:rPr lang="en-US" altLang="zh-CN" dirty="0" smtClean="0">
                <a:latin typeface="微软雅黑" pitchFamily="34" charset="-122"/>
                <a:ea typeface="微软雅黑" pitchFamily="34" charset="-122"/>
              </a:rPr>
              <a:t>resources/sessionconf.xml</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43" name="TextBox 17"/>
          <p:cNvSpPr txBox="1">
            <a:spLocks noChangeArrowheads="1"/>
          </p:cNvSpPr>
          <p:nvPr/>
        </p:nvSpPr>
        <p:spPr bwMode="auto">
          <a:xfrm>
            <a:off x="5148065" y="2347386"/>
            <a:ext cx="3995936" cy="3231654"/>
          </a:xfrm>
          <a:prstGeom prst="rect">
            <a:avLst/>
          </a:prstGeom>
          <a:ln/>
          <a:extLst/>
        </p:spPr>
        <p:style>
          <a:lnRef idx="1">
            <a:schemeClr val="accent1"/>
          </a:lnRef>
          <a:fillRef idx="3">
            <a:schemeClr val="accent1"/>
          </a:fillRef>
          <a:effectRef idx="2">
            <a:schemeClr val="accent1"/>
          </a:effectRef>
          <a:fontRef idx="minor">
            <a:schemeClr val="lt1"/>
          </a:fontRef>
        </p:style>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a:solidFill>
                  <a:schemeClr val="bg1"/>
                </a:solidFill>
                <a:latin typeface="微软雅黑" pitchFamily="34" charset="-122"/>
                <a:ea typeface="微软雅黑" pitchFamily="34" charset="-122"/>
              </a:rPr>
              <a:t>sessionManager</a:t>
            </a:r>
            <a:r>
              <a:rPr lang="zh-CN" altLang="en-US" sz="1200" dirty="0">
                <a:solidFill>
                  <a:schemeClr val="bg1"/>
                </a:solidFill>
                <a:latin typeface="微软雅黑" pitchFamily="34" charset="-122"/>
                <a:ea typeface="微软雅黑" pitchFamily="34" charset="-122"/>
              </a:rPr>
              <a:t>配置说明：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org.frameworkset.security.session.impl.SessionManager</a:t>
            </a:r>
            <a:r>
              <a:rPr lang="zh-CN" altLang="en-US" sz="1200" dirty="0">
                <a:solidFill>
                  <a:schemeClr val="bg1"/>
                </a:solidFill>
                <a:latin typeface="微软雅黑" pitchFamily="34" charset="-122"/>
                <a:ea typeface="微软雅黑" pitchFamily="34" charset="-122"/>
              </a:rPr>
              <a:t>是</a:t>
            </a:r>
            <a:r>
              <a:rPr lang="en-US" altLang="zh-CN" sz="1200" dirty="0" err="1">
                <a:solidFill>
                  <a:schemeClr val="bg1"/>
                </a:solidFill>
                <a:latin typeface="微软雅黑" pitchFamily="34" charset="-122"/>
                <a:ea typeface="微软雅黑" pitchFamily="34" charset="-122"/>
              </a:rPr>
              <a:t>bboss</a:t>
            </a:r>
            <a:r>
              <a:rPr lang="zh-CN" altLang="en-US" sz="1200" dirty="0">
                <a:solidFill>
                  <a:schemeClr val="bg1"/>
                </a:solidFill>
                <a:latin typeface="微软雅黑" pitchFamily="34" charset="-122"/>
                <a:ea typeface="微软雅黑" pitchFamily="34" charset="-122"/>
              </a:rPr>
              <a:t>提供的</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会话管理组件。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sessionTimeout</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属性指定会话超时时间，单位：毫秒，</a:t>
            </a:r>
            <a:r>
              <a:rPr lang="en-US" altLang="zh-CN" sz="1200" dirty="0">
                <a:solidFill>
                  <a:schemeClr val="bg1"/>
                </a:solidFill>
                <a:latin typeface="微软雅黑" pitchFamily="34" charset="-122"/>
                <a:ea typeface="微软雅黑" pitchFamily="34" charset="-122"/>
              </a:rPr>
              <a:t>-1</a:t>
            </a:r>
            <a:r>
              <a:rPr lang="zh-CN" altLang="en-US" sz="1200" dirty="0">
                <a:solidFill>
                  <a:schemeClr val="bg1"/>
                </a:solidFill>
                <a:latin typeface="微软雅黑" pitchFamily="34" charset="-122"/>
                <a:ea typeface="微软雅黑" pitchFamily="34" charset="-122"/>
              </a:rPr>
              <a:t>或</a:t>
            </a:r>
            <a:r>
              <a:rPr lang="en-US" altLang="zh-CN" sz="1200" dirty="0">
                <a:solidFill>
                  <a:schemeClr val="bg1"/>
                </a:solidFill>
                <a:latin typeface="微软雅黑" pitchFamily="34" charset="-122"/>
                <a:ea typeface="微软雅黑" pitchFamily="34" charset="-122"/>
              </a:rPr>
              <a:t>0</a:t>
            </a:r>
            <a:r>
              <a:rPr lang="zh-CN" altLang="en-US" sz="1200" dirty="0">
                <a:solidFill>
                  <a:schemeClr val="bg1"/>
                </a:solidFill>
                <a:latin typeface="微软雅黑" pitchFamily="34" charset="-122"/>
                <a:ea typeface="微软雅黑" pitchFamily="34" charset="-122"/>
              </a:rPr>
              <a:t>标识</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永不超时。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sessionstore</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的存储机制，</a:t>
            </a:r>
            <a:r>
              <a:rPr lang="en-US" altLang="zh-CN" sz="1200" dirty="0">
                <a:solidFill>
                  <a:schemeClr val="bg1"/>
                </a:solidFill>
                <a:latin typeface="微软雅黑" pitchFamily="34" charset="-122"/>
                <a:ea typeface="微软雅黑" pitchFamily="34" charset="-122"/>
              </a:rPr>
              <a:t>session</a:t>
            </a:r>
            <a:r>
              <a:rPr lang="zh-CN" altLang="en-US" sz="1200" dirty="0">
                <a:solidFill>
                  <a:schemeClr val="bg1"/>
                </a:solidFill>
                <a:latin typeface="微软雅黑" pitchFamily="34" charset="-122"/>
                <a:ea typeface="微软雅黑" pitchFamily="34" charset="-122"/>
              </a:rPr>
              <a:t>表示会话使用容器默认的会话管理机制，配置为</a:t>
            </a:r>
            <a:r>
              <a:rPr lang="en-US" altLang="zh-CN" sz="1200" dirty="0" err="1">
                <a:solidFill>
                  <a:schemeClr val="bg1"/>
                </a:solidFill>
                <a:latin typeface="微软雅黑" pitchFamily="34" charset="-122"/>
                <a:ea typeface="微软雅黑" pitchFamily="34" charset="-122"/>
              </a:rPr>
              <a:t>MongDBSessionStore</a:t>
            </a:r>
            <a:r>
              <a:rPr lang="zh-CN" altLang="en-US" sz="1200" dirty="0">
                <a:solidFill>
                  <a:schemeClr val="bg1"/>
                </a:solidFill>
                <a:latin typeface="微软雅黑" pitchFamily="34" charset="-122"/>
                <a:ea typeface="微软雅黑" pitchFamily="34" charset="-122"/>
              </a:rPr>
              <a:t>时则启用</a:t>
            </a:r>
            <a:r>
              <a:rPr lang="en-US" altLang="zh-CN" sz="1200" dirty="0" err="1">
                <a:solidFill>
                  <a:schemeClr val="bg1"/>
                </a:solidFill>
                <a:latin typeface="微软雅黑" pitchFamily="34" charset="-122"/>
                <a:ea typeface="微软雅黑" pitchFamily="34" charset="-122"/>
              </a:rPr>
              <a:t>bboss</a:t>
            </a:r>
            <a:r>
              <a:rPr lang="zh-CN" altLang="en-US" sz="1200" dirty="0">
                <a:solidFill>
                  <a:schemeClr val="bg1"/>
                </a:solidFill>
                <a:latin typeface="微软雅黑" pitchFamily="34" charset="-122"/>
                <a:ea typeface="微软雅黑" pitchFamily="34" charset="-122"/>
              </a:rPr>
              <a:t>的会话管理机制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cookiename</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指定会话</a:t>
            </a:r>
            <a:r>
              <a:rPr lang="en-US" altLang="zh-CN" sz="1200" dirty="0">
                <a:solidFill>
                  <a:schemeClr val="bg1"/>
                </a:solidFill>
                <a:latin typeface="微软雅黑" pitchFamily="34" charset="-122"/>
                <a:ea typeface="微软雅黑" pitchFamily="34" charset="-122"/>
              </a:rPr>
              <a:t>cookie</a:t>
            </a:r>
            <a:r>
              <a:rPr lang="zh-CN" altLang="en-US" sz="1200" dirty="0">
                <a:solidFill>
                  <a:schemeClr val="bg1"/>
                </a:solidFill>
                <a:latin typeface="微软雅黑" pitchFamily="34" charset="-122"/>
                <a:ea typeface="微软雅黑" pitchFamily="34" charset="-122"/>
              </a:rPr>
              <a:t>名称 </a:t>
            </a:r>
            <a:br>
              <a:rPr lang="zh-CN" altLang="en-US" sz="1200" dirty="0">
                <a:solidFill>
                  <a:schemeClr val="bg1"/>
                </a:solidFill>
                <a:latin typeface="微软雅黑" pitchFamily="34" charset="-122"/>
                <a:ea typeface="微软雅黑" pitchFamily="34" charset="-122"/>
              </a:rPr>
            </a:br>
            <a:r>
              <a:rPr lang="en-US" altLang="zh-CN" sz="1200" dirty="0" err="1">
                <a:solidFill>
                  <a:schemeClr val="bg1"/>
                </a:solidFill>
                <a:latin typeface="微软雅黑" pitchFamily="34" charset="-122"/>
                <a:ea typeface="微软雅黑" pitchFamily="34" charset="-122"/>
              </a:rPr>
              <a:t>httpOnly</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指定会话</a:t>
            </a:r>
            <a:r>
              <a:rPr lang="en-US" altLang="zh-CN" sz="1200" dirty="0">
                <a:solidFill>
                  <a:schemeClr val="bg1"/>
                </a:solidFill>
                <a:latin typeface="微软雅黑" pitchFamily="34" charset="-122"/>
                <a:ea typeface="微软雅黑" pitchFamily="34" charset="-122"/>
              </a:rPr>
              <a:t>cookie</a:t>
            </a:r>
            <a:r>
              <a:rPr lang="zh-CN" altLang="en-US" sz="1200" dirty="0">
                <a:solidFill>
                  <a:schemeClr val="bg1"/>
                </a:solidFill>
                <a:latin typeface="微软雅黑" pitchFamily="34" charset="-122"/>
                <a:ea typeface="微软雅黑" pitchFamily="34" charset="-122"/>
              </a:rPr>
              <a:t>是否使用</a:t>
            </a:r>
            <a:r>
              <a:rPr lang="en-US" altLang="zh-CN" sz="1200" dirty="0" err="1">
                <a:solidFill>
                  <a:schemeClr val="bg1"/>
                </a:solidFill>
                <a:latin typeface="微软雅黑" pitchFamily="34" charset="-122"/>
                <a:ea typeface="微软雅黑" pitchFamily="34" charset="-122"/>
              </a:rPr>
              <a:t>httponly</a:t>
            </a:r>
            <a:r>
              <a:rPr lang="zh-CN" altLang="en-US" sz="1200" dirty="0">
                <a:solidFill>
                  <a:schemeClr val="bg1"/>
                </a:solidFill>
                <a:latin typeface="微软雅黑" pitchFamily="34" charset="-122"/>
                <a:ea typeface="微软雅黑" pitchFamily="34" charset="-122"/>
              </a:rPr>
              <a:t>模式，</a:t>
            </a:r>
            <a:r>
              <a:rPr lang="en-US" altLang="zh-CN" sz="1200" dirty="0">
                <a:solidFill>
                  <a:schemeClr val="bg1"/>
                </a:solidFill>
                <a:latin typeface="微软雅黑" pitchFamily="34" charset="-122"/>
                <a:ea typeface="微软雅黑" pitchFamily="34" charset="-122"/>
              </a:rPr>
              <a:t>true</a:t>
            </a:r>
            <a:r>
              <a:rPr lang="zh-CN" altLang="en-US" sz="1200" dirty="0">
                <a:solidFill>
                  <a:schemeClr val="bg1"/>
                </a:solidFill>
                <a:latin typeface="微软雅黑" pitchFamily="34" charset="-122"/>
                <a:ea typeface="微软雅黑" pitchFamily="34" charset="-122"/>
              </a:rPr>
              <a:t>和</a:t>
            </a:r>
            <a:r>
              <a:rPr lang="en-US" altLang="zh-CN" sz="1200" dirty="0">
                <a:solidFill>
                  <a:schemeClr val="bg1"/>
                </a:solidFill>
                <a:latin typeface="微软雅黑" pitchFamily="34" charset="-122"/>
                <a:ea typeface="微软雅黑" pitchFamily="34" charset="-122"/>
              </a:rPr>
              <a:t>false</a:t>
            </a:r>
            <a:r>
              <a:rPr lang="zh-CN" altLang="en-US" sz="1200" dirty="0">
                <a:solidFill>
                  <a:schemeClr val="bg1"/>
                </a:solidFill>
                <a:latin typeface="微软雅黑" pitchFamily="34" charset="-122"/>
                <a:ea typeface="微软雅黑" pitchFamily="34" charset="-122"/>
              </a:rPr>
              <a:t>两个值，默认为</a:t>
            </a:r>
            <a:r>
              <a:rPr lang="en-US" altLang="zh-CN" sz="1200" dirty="0" smtClean="0">
                <a:solidFill>
                  <a:schemeClr val="bg1"/>
                </a:solidFill>
                <a:latin typeface="微软雅黑" pitchFamily="34" charset="-122"/>
                <a:ea typeface="微软雅黑" pitchFamily="34" charset="-122"/>
              </a:rPr>
              <a:t>true</a:t>
            </a:r>
          </a:p>
          <a:p>
            <a:pPr eaLnBrk="1" hangingPunct="1"/>
            <a:r>
              <a:rPr lang="en-US" altLang="zh-CN" sz="1200" i="1" dirty="0">
                <a:solidFill>
                  <a:schemeClr val="bg1"/>
                </a:solidFill>
              </a:rPr>
              <a:t>secure </a:t>
            </a:r>
            <a:r>
              <a:rPr lang="en-US" altLang="zh-CN" sz="1200" i="1" dirty="0" smtClean="0">
                <a:solidFill>
                  <a:schemeClr val="bg1"/>
                </a:solidFill>
              </a:rPr>
              <a:t>–</a:t>
            </a:r>
            <a:r>
              <a:rPr lang="zh-CN" altLang="en-US" sz="1200" dirty="0">
                <a:solidFill>
                  <a:schemeClr val="bg1"/>
                </a:solidFill>
                <a:latin typeface="微软雅黑" pitchFamily="34" charset="-122"/>
                <a:ea typeface="微软雅黑" pitchFamily="34" charset="-122"/>
              </a:rPr>
              <a:t>结合</a:t>
            </a:r>
            <a:r>
              <a:rPr lang="en-US" altLang="zh-CN" sz="1200" dirty="0">
                <a:solidFill>
                  <a:schemeClr val="bg1"/>
                </a:solidFill>
                <a:latin typeface="微软雅黑" pitchFamily="34" charset="-122"/>
                <a:ea typeface="微软雅黑" pitchFamily="34" charset="-122"/>
              </a:rPr>
              <a:t>https</a:t>
            </a:r>
            <a:r>
              <a:rPr lang="zh-CN" altLang="en-US" sz="1200" dirty="0">
                <a:solidFill>
                  <a:schemeClr val="bg1"/>
                </a:solidFill>
                <a:latin typeface="微软雅黑" pitchFamily="34" charset="-122"/>
                <a:ea typeface="微软雅黑" pitchFamily="34" charset="-122"/>
              </a:rPr>
              <a:t>阻止传输过程中</a:t>
            </a:r>
            <a:r>
              <a:rPr lang="en-US" altLang="zh-CN" sz="1200" dirty="0" err="1">
                <a:solidFill>
                  <a:schemeClr val="bg1"/>
                </a:solidFill>
                <a:latin typeface="微软雅黑" pitchFamily="34" charset="-122"/>
                <a:ea typeface="微软雅黑" pitchFamily="34" charset="-122"/>
              </a:rPr>
              <a:t>sessionid</a:t>
            </a:r>
            <a:r>
              <a:rPr lang="zh-CN" altLang="en-US" sz="1200" dirty="0">
                <a:solidFill>
                  <a:schemeClr val="bg1"/>
                </a:solidFill>
                <a:latin typeface="微软雅黑" pitchFamily="34" charset="-122"/>
                <a:ea typeface="微软雅黑" pitchFamily="34" charset="-122"/>
              </a:rPr>
              <a:t>被</a:t>
            </a:r>
            <a:r>
              <a:rPr lang="zh-CN" altLang="en-US" sz="1200" dirty="0" smtClean="0">
                <a:solidFill>
                  <a:schemeClr val="bg1"/>
                </a:solidFill>
                <a:latin typeface="微软雅黑" pitchFamily="34" charset="-122"/>
                <a:ea typeface="微软雅黑" pitchFamily="34" charset="-122"/>
              </a:rPr>
              <a:t>窃取</a:t>
            </a:r>
            <a:r>
              <a:rPr lang="en-US" altLang="zh-CN" sz="1200" dirty="0">
                <a:solidFill>
                  <a:schemeClr val="bg1"/>
                </a:solidFill>
                <a:latin typeface="微软雅黑" pitchFamily="34" charset="-122"/>
                <a:ea typeface="微软雅黑" pitchFamily="34" charset="-122"/>
              </a:rPr>
              <a:t> </a:t>
            </a:r>
            <a:endParaRPr lang="en-US" altLang="zh-CN" sz="1200" dirty="0" smtClean="0">
              <a:solidFill>
                <a:schemeClr val="bg1"/>
              </a:solidFill>
              <a:latin typeface="微软雅黑" pitchFamily="34" charset="-122"/>
              <a:ea typeface="微软雅黑" pitchFamily="34" charset="-122"/>
            </a:endParaRPr>
          </a:p>
          <a:p>
            <a:r>
              <a:rPr lang="en-US" altLang="zh-CN" sz="1200" dirty="0" err="1" smtClean="0">
                <a:solidFill>
                  <a:schemeClr val="bg1"/>
                </a:solidFill>
              </a:rPr>
              <a:t>Appcode</a:t>
            </a:r>
            <a:r>
              <a:rPr lang="en-US" altLang="zh-CN" sz="1200" dirty="0" smtClean="0">
                <a:solidFill>
                  <a:schemeClr val="bg1"/>
                </a:solidFill>
              </a:rPr>
              <a:t>-</a:t>
            </a:r>
            <a:r>
              <a:rPr lang="zh-CN" altLang="en-US" sz="1200" dirty="0">
                <a:solidFill>
                  <a:schemeClr val="bg1"/>
                </a:solidFill>
              </a:rPr>
              <a:t>应用编码，如果没有指定</a:t>
            </a:r>
            <a:r>
              <a:rPr lang="en-US" altLang="zh-CN" sz="1200" dirty="0" err="1">
                <a:solidFill>
                  <a:schemeClr val="bg1"/>
                </a:solidFill>
              </a:rPr>
              <a:t>appcode</a:t>
            </a:r>
            <a:r>
              <a:rPr lang="zh-CN" altLang="en-US" sz="1200" dirty="0">
                <a:solidFill>
                  <a:schemeClr val="bg1"/>
                </a:solidFill>
              </a:rPr>
              <a:t>值默认为应用上下文</a:t>
            </a:r>
          </a:p>
          <a:p>
            <a:r>
              <a:rPr lang="zh-CN" altLang="en-US" sz="1200" dirty="0">
                <a:solidFill>
                  <a:schemeClr val="bg1"/>
                </a:solidFill>
              </a:rPr>
              <a:t>  </a:t>
            </a:r>
            <a:r>
              <a:rPr lang="en-US" altLang="zh-CN" sz="1200" dirty="0" err="1">
                <a:solidFill>
                  <a:schemeClr val="bg1"/>
                </a:solidFill>
              </a:rPr>
              <a:t>appcode</a:t>
            </a:r>
            <a:r>
              <a:rPr lang="zh-CN" altLang="en-US" sz="1200" dirty="0">
                <a:solidFill>
                  <a:schemeClr val="bg1"/>
                </a:solidFill>
              </a:rPr>
              <a:t>的作用：当所有的应用上下文为“</a:t>
            </a:r>
            <a:r>
              <a:rPr lang="en-US" altLang="zh-CN" sz="1200" dirty="0">
                <a:solidFill>
                  <a:schemeClr val="bg1"/>
                </a:solidFill>
              </a:rPr>
              <a:t>/”</a:t>
            </a:r>
            <a:r>
              <a:rPr lang="zh-CN" altLang="en-US" sz="1200" dirty="0">
                <a:solidFill>
                  <a:schemeClr val="bg1"/>
                </a:solidFill>
              </a:rPr>
              <a:t>时，</a:t>
            </a:r>
            <a:endParaRPr lang="en-US" altLang="zh-CN" sz="1200" dirty="0">
              <a:solidFill>
                <a:schemeClr val="bg1"/>
              </a:solidFill>
            </a:endParaRPr>
          </a:p>
          <a:p>
            <a:r>
              <a:rPr lang="zh-CN" altLang="en-US" sz="1200" dirty="0">
                <a:solidFill>
                  <a:schemeClr val="bg1"/>
                </a:solidFill>
              </a:rPr>
              <a:t>用来区分后台统计的会话信息</a:t>
            </a:r>
          </a:p>
          <a:p>
            <a:r>
              <a:rPr lang="zh-CN" altLang="en-US" sz="1200" dirty="0">
                <a:solidFill>
                  <a:schemeClr val="bg1"/>
                </a:solidFill>
              </a:rPr>
              <a:t>  如果应用上下文为“</a:t>
            </a:r>
            <a:r>
              <a:rPr lang="en-US" altLang="zh-CN" sz="1200" dirty="0">
                <a:solidFill>
                  <a:schemeClr val="bg1"/>
                </a:solidFill>
              </a:rPr>
              <a:t>/”</a:t>
            </a:r>
            <a:r>
              <a:rPr lang="zh-CN" altLang="en-US" sz="1200" dirty="0">
                <a:solidFill>
                  <a:schemeClr val="bg1"/>
                </a:solidFill>
              </a:rPr>
              <a:t>时</a:t>
            </a:r>
            <a:r>
              <a:rPr lang="en-US" altLang="zh-CN" sz="1200" dirty="0">
                <a:solidFill>
                  <a:schemeClr val="bg1"/>
                </a:solidFill>
              </a:rPr>
              <a:t>,</a:t>
            </a:r>
            <a:r>
              <a:rPr lang="en-US" altLang="zh-CN" sz="1200" dirty="0" err="1">
                <a:solidFill>
                  <a:schemeClr val="bg1"/>
                </a:solidFill>
              </a:rPr>
              <a:t>appcode</a:t>
            </a:r>
            <a:r>
              <a:rPr lang="zh-CN" altLang="en-US" sz="1200" dirty="0">
                <a:solidFill>
                  <a:schemeClr val="bg1"/>
                </a:solidFill>
              </a:rPr>
              <a:t>为</a:t>
            </a:r>
            <a:r>
              <a:rPr lang="en-US" altLang="zh-CN" sz="1200" dirty="0" smtClean="0">
                <a:solidFill>
                  <a:schemeClr val="bg1"/>
                </a:solidFill>
              </a:rPr>
              <a:t>ROOT</a:t>
            </a:r>
            <a:endParaRPr lang="zh-CN" altLang="en-US" sz="1200" dirty="0">
              <a:solidFill>
                <a:schemeClr val="bg1"/>
              </a:solidFill>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5" name="矩形 4"/>
          <p:cNvSpPr/>
          <p:nvPr/>
        </p:nvSpPr>
        <p:spPr>
          <a:xfrm rot="19276404">
            <a:off x="2034245" y="4326819"/>
            <a:ext cx="2016223" cy="698307"/>
          </a:xfrm>
          <a:prstGeom prst="rect">
            <a:avLst/>
          </a:prstGeom>
          <a:noFill/>
          <a:ln>
            <a:solidFill>
              <a:srgbClr val="EE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smtClean="0">
                <a:solidFill>
                  <a:srgbClr val="EE0000"/>
                </a:solidFill>
              </a:rPr>
              <a:t>集群应用会话共享模式</a:t>
            </a:r>
            <a:endParaRPr lang="zh-CN" altLang="en-US" b="1" dirty="0">
              <a:solidFill>
                <a:srgbClr val="EE0000"/>
              </a:solidFill>
            </a:endParaRPr>
          </a:p>
        </p:txBody>
      </p:sp>
    </p:spTree>
    <p:extLst>
      <p:ext uri="{BB962C8B-B14F-4D97-AF65-F5344CB8AC3E}">
        <p14:creationId xmlns:p14="http://schemas.microsoft.com/office/powerpoint/2010/main" val="145551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15</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1" name="矩形 1"/>
          <p:cNvSpPr>
            <a:spLocks noChangeArrowheads="1"/>
          </p:cNvSpPr>
          <p:nvPr/>
        </p:nvSpPr>
        <p:spPr bwMode="auto">
          <a:xfrm>
            <a:off x="318938" y="2564904"/>
            <a:ext cx="873933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b="1" dirty="0" smtClean="0">
                <a:solidFill>
                  <a:srgbClr val="AF1B1B"/>
                </a:solidFill>
              </a:rPr>
              <a:t>&lt;</a:t>
            </a:r>
            <a:r>
              <a:rPr lang="en-US" altLang="zh-CN" sz="1200" b="1" dirty="0">
                <a:solidFill>
                  <a:srgbClr val="AF1B1B"/>
                </a:solidFill>
              </a:rPr>
              <a:t>property name=</a:t>
            </a:r>
            <a:r>
              <a:rPr lang="en-US" altLang="zh-CN" sz="1200" b="1" i="1" dirty="0">
                <a:solidFill>
                  <a:srgbClr val="AF1B1B"/>
                </a:solidFill>
              </a:rPr>
              <a:t>"</a:t>
            </a:r>
            <a:r>
              <a:rPr lang="en-US" altLang="zh-CN" sz="1200" b="1" i="1" dirty="0" err="1">
                <a:solidFill>
                  <a:srgbClr val="0066FF"/>
                </a:solidFill>
              </a:rPr>
              <a:t>appcode</a:t>
            </a:r>
            <a:r>
              <a:rPr lang="en-US" altLang="zh-CN" sz="1200" b="1" i="1" dirty="0">
                <a:solidFill>
                  <a:srgbClr val="AF1B1B"/>
                </a:solidFill>
              </a:rPr>
              <a:t>" value="</a:t>
            </a:r>
            <a:r>
              <a:rPr lang="en-US" altLang="zh-CN" sz="1200" b="1" i="1" dirty="0" err="1">
                <a:solidFill>
                  <a:srgbClr val="AF1B1B"/>
                </a:solidFill>
              </a:rPr>
              <a:t>pdp</a:t>
            </a:r>
            <a:r>
              <a:rPr lang="en-US" altLang="zh-CN" sz="1200" b="1" i="1" dirty="0">
                <a:solidFill>
                  <a:srgbClr val="AF1B1B"/>
                </a:solidFill>
              </a:rPr>
              <a:t>"/&gt;</a:t>
            </a:r>
            <a:endParaRPr lang="en-US" altLang="zh-CN" sz="1200" b="1" dirty="0" smtClean="0">
              <a:solidFill>
                <a:srgbClr val="AF1B1B"/>
              </a:solidFill>
              <a:latin typeface="微软雅黑" pitchFamily="34" charset="-122"/>
              <a:ea typeface="微软雅黑" pitchFamily="34" charset="-122"/>
            </a:endParaRPr>
          </a:p>
          <a:p>
            <a:r>
              <a:rPr lang="en-US" altLang="zh-CN" sz="1200" b="1" dirty="0">
                <a:solidFill>
                  <a:srgbClr val="AF1B1B"/>
                </a:solidFill>
              </a:rPr>
              <a:t>&lt;property name=</a:t>
            </a:r>
            <a:r>
              <a:rPr lang="en-US" altLang="zh-CN" sz="1200" b="1" i="1" dirty="0">
                <a:solidFill>
                  <a:srgbClr val="AF1B1B"/>
                </a:solidFill>
              </a:rPr>
              <a:t>"</a:t>
            </a:r>
            <a:r>
              <a:rPr lang="en-US" altLang="zh-CN" sz="1200" b="1" i="1" dirty="0" err="1">
                <a:solidFill>
                  <a:srgbClr val="0066FF"/>
                </a:solidFill>
              </a:rPr>
              <a:t>crossDomain</a:t>
            </a:r>
            <a:r>
              <a:rPr lang="en-US" altLang="zh-CN" sz="1200" b="1" i="1" dirty="0">
                <a:solidFill>
                  <a:srgbClr val="AF1B1B"/>
                </a:solidFill>
              </a:rPr>
              <a:t>" class="</a:t>
            </a:r>
            <a:r>
              <a:rPr lang="en-US" altLang="zh-CN" sz="1200" b="1" i="1" dirty="0" err="1">
                <a:solidFill>
                  <a:srgbClr val="AF1B1B"/>
                </a:solidFill>
              </a:rPr>
              <a:t>org.frameworkset.security.session.domain.CrossDomain</a:t>
            </a:r>
            <a:r>
              <a:rPr lang="en-US" altLang="zh-CN" sz="1200" b="1" i="1" dirty="0">
                <a:solidFill>
                  <a:srgbClr val="AF1B1B"/>
                </a:solidFill>
              </a:rPr>
              <a:t>" </a:t>
            </a:r>
          </a:p>
          <a:p>
            <a:r>
              <a:rPr lang="en-US" altLang="zh-CN" sz="1200" b="1" dirty="0">
                <a:solidFill>
                  <a:srgbClr val="AF1B1B"/>
                </a:solidFill>
              </a:rPr>
              <a:t>    f:domain=</a:t>
            </a:r>
            <a:r>
              <a:rPr lang="en-US" altLang="zh-CN" sz="1200" b="1" i="1" dirty="0">
                <a:solidFill>
                  <a:srgbClr val="AF1B1B"/>
                </a:solidFill>
              </a:rPr>
              <a:t>"sany.com.cn"  </a:t>
            </a:r>
          </a:p>
          <a:p>
            <a:r>
              <a:rPr lang="en-US" altLang="zh-CN" sz="1200" b="1" dirty="0">
                <a:solidFill>
                  <a:srgbClr val="AF1B1B"/>
                </a:solidFill>
              </a:rPr>
              <a:t>    f:shareSessionAttrs=</a:t>
            </a:r>
            <a:r>
              <a:rPr lang="en-US" altLang="zh-CN" sz="1200" b="1" i="1" dirty="0">
                <a:solidFill>
                  <a:srgbClr val="AF1B1B"/>
                </a:solidFill>
              </a:rPr>
              <a:t>"CREDENTIAL_INDEXS,PRINCIPAL_INDEXS" </a:t>
            </a:r>
            <a:r>
              <a:rPr lang="en-US" altLang="zh-CN" sz="1200" b="1" dirty="0" smtClean="0">
                <a:solidFill>
                  <a:srgbClr val="AF1B1B"/>
                </a:solidFill>
              </a:rPr>
              <a:t>    </a:t>
            </a:r>
            <a:r>
              <a:rPr lang="en-US" altLang="zh-CN" sz="1200" b="1" dirty="0" err="1">
                <a:solidFill>
                  <a:srgbClr val="AF1B1B"/>
                </a:solidFill>
              </a:rPr>
              <a:t>init</a:t>
            </a:r>
            <a:r>
              <a:rPr lang="en-US" altLang="zh-CN" sz="1200" b="1" dirty="0">
                <a:solidFill>
                  <a:srgbClr val="AF1B1B"/>
                </a:solidFill>
              </a:rPr>
              <a:t>-method=</a:t>
            </a:r>
            <a:r>
              <a:rPr lang="en-US" altLang="zh-CN" sz="1200" b="1" i="1" dirty="0">
                <a:solidFill>
                  <a:srgbClr val="AF1B1B"/>
                </a:solidFill>
              </a:rPr>
              <a:t>"</a:t>
            </a:r>
            <a:r>
              <a:rPr lang="en-US" altLang="zh-CN" sz="1200" b="1" i="1" dirty="0" err="1">
                <a:solidFill>
                  <a:srgbClr val="AF1B1B"/>
                </a:solidFill>
              </a:rPr>
              <a:t>init</a:t>
            </a:r>
            <a:r>
              <a:rPr lang="en-US" altLang="zh-CN" sz="1200" b="1" i="1" dirty="0">
                <a:solidFill>
                  <a:srgbClr val="AF1B1B"/>
                </a:solidFill>
              </a:rPr>
              <a:t>"&gt;</a:t>
            </a:r>
          </a:p>
          <a:p>
            <a:r>
              <a:rPr lang="en-US" altLang="zh-CN" sz="1200" b="1" dirty="0">
                <a:solidFill>
                  <a:srgbClr val="AF1B1B"/>
                </a:solidFill>
              </a:rPr>
              <a:t>    &lt;property name=</a:t>
            </a:r>
            <a:r>
              <a:rPr lang="en-US" altLang="zh-CN" sz="1200" b="1" i="1" dirty="0">
                <a:solidFill>
                  <a:srgbClr val="AF1B1B"/>
                </a:solidFill>
              </a:rPr>
              <a:t>"</a:t>
            </a:r>
            <a:r>
              <a:rPr lang="en-US" altLang="zh-CN" sz="1200" b="1" i="1" dirty="0" err="1">
                <a:solidFill>
                  <a:srgbClr val="AF1B1B"/>
                </a:solidFill>
              </a:rPr>
              <a:t>domainApps</a:t>
            </a:r>
            <a:r>
              <a:rPr lang="en-US" altLang="zh-CN" sz="1200" b="1" i="1" dirty="0">
                <a:solidFill>
                  <a:srgbClr val="AF1B1B"/>
                </a:solidFill>
              </a:rPr>
              <a:t>"&gt;</a:t>
            </a:r>
          </a:p>
          <a:p>
            <a:pPr lvl="1"/>
            <a:r>
              <a:rPr lang="en-US" altLang="zh-CN" sz="1200" b="1" dirty="0">
                <a:solidFill>
                  <a:srgbClr val="AF1B1B"/>
                </a:solidFill>
              </a:rPr>
              <a:t>    &lt;list </a:t>
            </a:r>
            <a:r>
              <a:rPr lang="en-US" altLang="zh-CN" sz="1200" b="1" dirty="0" err="1">
                <a:solidFill>
                  <a:srgbClr val="AF1B1B"/>
                </a:solidFill>
              </a:rPr>
              <a:t>componentType</a:t>
            </a:r>
            <a:r>
              <a:rPr lang="en-US" altLang="zh-CN" sz="1200" b="1" dirty="0">
                <a:solidFill>
                  <a:srgbClr val="AF1B1B"/>
                </a:solidFill>
              </a:rPr>
              <a:t>=</a:t>
            </a:r>
            <a:r>
              <a:rPr lang="en-US" altLang="zh-CN" sz="1200" b="1" i="1" dirty="0">
                <a:solidFill>
                  <a:srgbClr val="AF1B1B"/>
                </a:solidFill>
              </a:rPr>
              <a:t>"bean"&gt;</a:t>
            </a:r>
          </a:p>
          <a:p>
            <a:pPr lvl="1"/>
            <a:r>
              <a:rPr lang="en-US" altLang="zh-CN" sz="1200" b="1" dirty="0">
                <a:solidFill>
                  <a:srgbClr val="AF1B1B"/>
                </a:solidFill>
              </a:rPr>
              <a:t>        &lt;property class=</a:t>
            </a:r>
            <a:r>
              <a:rPr lang="en-US" altLang="zh-CN" sz="1200" b="1" i="1" dirty="0">
                <a:solidFill>
                  <a:srgbClr val="AF1B1B"/>
                </a:solidFill>
              </a:rPr>
              <a:t>"</a:t>
            </a:r>
            <a:r>
              <a:rPr lang="en-US" altLang="zh-CN" sz="1200" b="1" i="1" dirty="0" err="1">
                <a:solidFill>
                  <a:srgbClr val="AF1B1B"/>
                </a:solidFill>
              </a:rPr>
              <a:t>org.frameworkset.security.session.domain.App</a:t>
            </a:r>
            <a:r>
              <a:rPr lang="en-US" altLang="zh-CN" sz="1200" b="1" i="1" dirty="0">
                <a:solidFill>
                  <a:srgbClr val="AF1B1B"/>
                </a:solidFill>
              </a:rPr>
              <a:t>"</a:t>
            </a:r>
          </a:p>
          <a:p>
            <a:pPr lvl="1"/>
            <a:r>
              <a:rPr lang="en-US" altLang="zh-CN" sz="1200" b="1" dirty="0">
                <a:solidFill>
                  <a:srgbClr val="AF1B1B"/>
                </a:solidFill>
              </a:rPr>
              <a:t>            f:path=</a:t>
            </a:r>
            <a:r>
              <a:rPr lang="en-US" altLang="zh-CN" sz="1200" b="1" i="1" dirty="0">
                <a:solidFill>
                  <a:srgbClr val="AF1B1B"/>
                </a:solidFill>
              </a:rPr>
              <a:t>"/SanyPDP" </a:t>
            </a:r>
            <a:r>
              <a:rPr lang="en-US" altLang="zh-CN" sz="1200" b="1" dirty="0" smtClean="0">
                <a:solidFill>
                  <a:srgbClr val="AF1B1B"/>
                </a:solidFill>
              </a:rPr>
              <a:t>  </a:t>
            </a:r>
            <a:r>
              <a:rPr lang="en-US" altLang="zh-CN" sz="1200" b="1" dirty="0">
                <a:solidFill>
                  <a:srgbClr val="AF1B1B"/>
                </a:solidFill>
              </a:rPr>
              <a:t>f:attributeNamespace=</a:t>
            </a:r>
            <a:r>
              <a:rPr lang="en-US" altLang="zh-CN" sz="1200" b="1" i="1" dirty="0">
                <a:solidFill>
                  <a:srgbClr val="AF1B1B"/>
                </a:solidFill>
              </a:rPr>
              <a:t>"pdp_sany_com_cn"  </a:t>
            </a:r>
          </a:p>
          <a:p>
            <a:pPr lvl="1"/>
            <a:r>
              <a:rPr lang="en-US" altLang="zh-CN" sz="1200" b="1" dirty="0">
                <a:solidFill>
                  <a:srgbClr val="AF1B1B"/>
                </a:solidFill>
              </a:rPr>
              <a:t>            </a:t>
            </a:r>
            <a:r>
              <a:rPr lang="en-US" altLang="zh-CN" sz="1200" b="1" dirty="0" err="1">
                <a:solidFill>
                  <a:srgbClr val="AF1B1B"/>
                </a:solidFill>
              </a:rPr>
              <a:t>init</a:t>
            </a:r>
            <a:r>
              <a:rPr lang="en-US" altLang="zh-CN" sz="1200" b="1" dirty="0">
                <a:solidFill>
                  <a:srgbClr val="AF1B1B"/>
                </a:solidFill>
              </a:rPr>
              <a:t>-method=</a:t>
            </a:r>
            <a:r>
              <a:rPr lang="en-US" altLang="zh-CN" sz="1200" b="1" i="1" dirty="0">
                <a:solidFill>
                  <a:srgbClr val="AF1B1B"/>
                </a:solidFill>
              </a:rPr>
              <a:t>"</a:t>
            </a:r>
            <a:r>
              <a:rPr lang="en-US" altLang="zh-CN" sz="1200" b="1" i="1" dirty="0" err="1">
                <a:solidFill>
                  <a:srgbClr val="AF1B1B"/>
                </a:solidFill>
              </a:rPr>
              <a:t>init</a:t>
            </a:r>
            <a:r>
              <a:rPr lang="en-US" altLang="zh-CN" sz="1200" b="1" i="1" dirty="0" smtClean="0">
                <a:solidFill>
                  <a:srgbClr val="AF1B1B"/>
                </a:solidFill>
              </a:rPr>
              <a:t>"</a:t>
            </a:r>
            <a:r>
              <a:rPr lang="zh-CN" altLang="en-US" sz="1200" b="1" dirty="0" smtClean="0">
                <a:solidFill>
                  <a:srgbClr val="AF1B1B"/>
                </a:solidFill>
              </a:rPr>
              <a:t> </a:t>
            </a:r>
            <a:r>
              <a:rPr lang="en-US" altLang="zh-CN" sz="1200" b="1" dirty="0">
                <a:solidFill>
                  <a:srgbClr val="AF1B1B"/>
                </a:solidFill>
              </a:rPr>
              <a:t>/&gt;</a:t>
            </a:r>
            <a:r>
              <a:rPr lang="zh-CN" altLang="en-US" sz="1200" b="1" dirty="0">
                <a:solidFill>
                  <a:srgbClr val="AF1B1B"/>
                </a:solidFill>
              </a:rPr>
              <a:t>        </a:t>
            </a:r>
          </a:p>
          <a:p>
            <a:pPr lvl="1"/>
            <a:r>
              <a:rPr lang="en-US" altLang="zh-CN" sz="1200" b="1" dirty="0">
                <a:solidFill>
                  <a:srgbClr val="AF1B1B"/>
                </a:solidFill>
              </a:rPr>
              <a:t>        &lt;property class=</a:t>
            </a:r>
            <a:r>
              <a:rPr lang="en-US" altLang="zh-CN" sz="1200" b="1" i="1" dirty="0">
                <a:solidFill>
                  <a:srgbClr val="AF1B1B"/>
                </a:solidFill>
              </a:rPr>
              <a:t>"</a:t>
            </a:r>
            <a:r>
              <a:rPr lang="en-US" altLang="zh-CN" sz="1200" b="1" i="1" dirty="0" err="1">
                <a:solidFill>
                  <a:srgbClr val="AF1B1B"/>
                </a:solidFill>
              </a:rPr>
              <a:t>org.frameworkset.security.session.domain.App</a:t>
            </a:r>
            <a:r>
              <a:rPr lang="en-US" altLang="zh-CN" sz="1200" b="1" i="1" dirty="0">
                <a:solidFill>
                  <a:srgbClr val="AF1B1B"/>
                </a:solidFill>
              </a:rPr>
              <a:t>"            </a:t>
            </a:r>
          </a:p>
          <a:p>
            <a:pPr lvl="1"/>
            <a:r>
              <a:rPr lang="en-US" altLang="zh-CN" sz="1200" b="1" dirty="0">
                <a:solidFill>
                  <a:srgbClr val="AF1B1B"/>
                </a:solidFill>
              </a:rPr>
              <a:t>            f:path=</a:t>
            </a:r>
            <a:r>
              <a:rPr lang="en-US" altLang="zh-CN" sz="1200" b="1" i="1" dirty="0">
                <a:solidFill>
                  <a:srgbClr val="AF1B1B"/>
                </a:solidFill>
              </a:rPr>
              <a:t>"/g4studio</a:t>
            </a:r>
            <a:r>
              <a:rPr lang="en-US" altLang="zh-CN" sz="1200" b="1" i="1" dirty="0" smtClean="0">
                <a:solidFill>
                  <a:srgbClr val="AF1B1B"/>
                </a:solidFill>
              </a:rPr>
              <a:t>"</a:t>
            </a:r>
            <a:r>
              <a:rPr lang="en-US" altLang="zh-CN" sz="1200" b="1" dirty="0" smtClean="0">
                <a:solidFill>
                  <a:srgbClr val="AF1B1B"/>
                </a:solidFill>
              </a:rPr>
              <a:t>    </a:t>
            </a:r>
            <a:r>
              <a:rPr lang="en-US" altLang="zh-CN" sz="1200" b="1" dirty="0">
                <a:solidFill>
                  <a:srgbClr val="AF1B1B"/>
                </a:solidFill>
              </a:rPr>
              <a:t>f:attributeNamespace=</a:t>
            </a:r>
            <a:r>
              <a:rPr lang="en-US" altLang="zh-CN" sz="1200" b="1" i="1" dirty="0">
                <a:solidFill>
                  <a:srgbClr val="AF1B1B"/>
                </a:solidFill>
              </a:rPr>
              <a:t>"g4_sany_com_cn</a:t>
            </a:r>
            <a:r>
              <a:rPr lang="en-US" altLang="zh-CN" sz="1200" b="1" i="1" dirty="0" smtClean="0">
                <a:solidFill>
                  <a:srgbClr val="AF1B1B"/>
                </a:solidFill>
              </a:rPr>
              <a:t>"</a:t>
            </a:r>
            <a:r>
              <a:rPr lang="en-US" altLang="zh-CN" sz="1200" b="1" dirty="0" smtClean="0">
                <a:solidFill>
                  <a:srgbClr val="AF1B1B"/>
                </a:solidFill>
              </a:rPr>
              <a:t>   </a:t>
            </a:r>
            <a:r>
              <a:rPr lang="en-US" altLang="zh-CN" sz="1200" b="1" dirty="0" err="1" smtClean="0">
                <a:solidFill>
                  <a:srgbClr val="AF1B1B"/>
                </a:solidFill>
              </a:rPr>
              <a:t>init</a:t>
            </a:r>
            <a:r>
              <a:rPr lang="en-US" altLang="zh-CN" sz="1200" b="1" dirty="0" smtClean="0">
                <a:solidFill>
                  <a:srgbClr val="AF1B1B"/>
                </a:solidFill>
              </a:rPr>
              <a:t>-method</a:t>
            </a:r>
            <a:r>
              <a:rPr lang="en-US" altLang="zh-CN" sz="1200" b="1" dirty="0">
                <a:solidFill>
                  <a:srgbClr val="AF1B1B"/>
                </a:solidFill>
              </a:rPr>
              <a:t>=</a:t>
            </a:r>
            <a:r>
              <a:rPr lang="en-US" altLang="zh-CN" sz="1200" b="1" i="1" dirty="0">
                <a:solidFill>
                  <a:srgbClr val="AF1B1B"/>
                </a:solidFill>
              </a:rPr>
              <a:t>"</a:t>
            </a:r>
            <a:r>
              <a:rPr lang="en-US" altLang="zh-CN" sz="1200" b="1" i="1" dirty="0" err="1">
                <a:solidFill>
                  <a:srgbClr val="AF1B1B"/>
                </a:solidFill>
              </a:rPr>
              <a:t>init</a:t>
            </a:r>
            <a:r>
              <a:rPr lang="en-US" altLang="zh-CN" sz="1200" b="1" i="1" dirty="0" smtClean="0">
                <a:solidFill>
                  <a:srgbClr val="AF1B1B"/>
                </a:solidFill>
              </a:rPr>
              <a:t>"</a:t>
            </a:r>
            <a:r>
              <a:rPr lang="zh-CN" altLang="en-US" sz="1200" b="1" dirty="0" smtClean="0">
                <a:solidFill>
                  <a:srgbClr val="AF1B1B"/>
                </a:solidFill>
              </a:rPr>
              <a:t> </a:t>
            </a:r>
            <a:r>
              <a:rPr lang="en-US" altLang="zh-CN" sz="1200" b="1" dirty="0" smtClean="0">
                <a:solidFill>
                  <a:srgbClr val="AF1B1B"/>
                </a:solidFill>
              </a:rPr>
              <a:t>/&gt;</a:t>
            </a:r>
            <a:r>
              <a:rPr lang="zh-CN" altLang="en-US" sz="1200" b="1" dirty="0" smtClean="0">
                <a:solidFill>
                  <a:srgbClr val="AF1B1B"/>
                </a:solidFill>
              </a:rPr>
              <a:t>        </a:t>
            </a:r>
            <a:endParaRPr lang="zh-CN" altLang="en-US" sz="1200" b="1" dirty="0">
              <a:solidFill>
                <a:srgbClr val="AF1B1B"/>
              </a:solidFill>
            </a:endParaRPr>
          </a:p>
          <a:p>
            <a:pPr lvl="1"/>
            <a:r>
              <a:rPr lang="en-US" altLang="zh-CN" sz="1200" b="1" dirty="0">
                <a:solidFill>
                  <a:srgbClr val="AF1B1B"/>
                </a:solidFill>
              </a:rPr>
              <a:t>        &lt;property class=</a:t>
            </a:r>
            <a:r>
              <a:rPr lang="en-US" altLang="zh-CN" sz="1200" b="1" i="1" dirty="0">
                <a:solidFill>
                  <a:srgbClr val="AF1B1B"/>
                </a:solidFill>
              </a:rPr>
              <a:t>"</a:t>
            </a:r>
            <a:r>
              <a:rPr lang="en-US" altLang="zh-CN" sz="1200" b="1" i="1" dirty="0" err="1">
                <a:solidFill>
                  <a:srgbClr val="AF1B1B"/>
                </a:solidFill>
              </a:rPr>
              <a:t>org.frameworkset.security.session.domain.App</a:t>
            </a:r>
            <a:r>
              <a:rPr lang="en-US" altLang="zh-CN" sz="1200" b="1" i="1" dirty="0">
                <a:solidFill>
                  <a:srgbClr val="AF1B1B"/>
                </a:solidFill>
              </a:rPr>
              <a:t>"            </a:t>
            </a:r>
          </a:p>
          <a:p>
            <a:pPr lvl="1"/>
            <a:r>
              <a:rPr lang="en-US" altLang="zh-CN" sz="1200" b="1" dirty="0">
                <a:solidFill>
                  <a:srgbClr val="AF1B1B"/>
                </a:solidFill>
              </a:rPr>
              <a:t>            f:path=</a:t>
            </a:r>
            <a:r>
              <a:rPr lang="en-US" altLang="zh-CN" sz="1200" b="1" i="1" dirty="0">
                <a:solidFill>
                  <a:srgbClr val="AF1B1B"/>
                </a:solidFill>
              </a:rPr>
              <a:t>"/WebRoot</a:t>
            </a:r>
            <a:r>
              <a:rPr lang="en-US" altLang="zh-CN" sz="1200" b="1" i="1" dirty="0" smtClean="0">
                <a:solidFill>
                  <a:srgbClr val="AF1B1B"/>
                </a:solidFill>
              </a:rPr>
              <a:t>"</a:t>
            </a:r>
            <a:r>
              <a:rPr lang="en-US" altLang="zh-CN" sz="1200" b="1" dirty="0" smtClean="0">
                <a:solidFill>
                  <a:srgbClr val="AF1B1B"/>
                </a:solidFill>
              </a:rPr>
              <a:t>      </a:t>
            </a:r>
            <a:r>
              <a:rPr lang="en-US" altLang="zh-CN" sz="1200" b="1" dirty="0">
                <a:solidFill>
                  <a:srgbClr val="AF1B1B"/>
                </a:solidFill>
              </a:rPr>
              <a:t>f:attributeNamespace=</a:t>
            </a:r>
            <a:r>
              <a:rPr lang="en-US" altLang="zh-CN" sz="1200" b="1" i="1" dirty="0">
                <a:solidFill>
                  <a:srgbClr val="AF1B1B"/>
                </a:solidFill>
              </a:rPr>
              <a:t>"testpdp_sany_com_cn</a:t>
            </a:r>
            <a:r>
              <a:rPr lang="en-US" altLang="zh-CN" sz="1200" b="1" i="1" dirty="0" smtClean="0">
                <a:solidFill>
                  <a:srgbClr val="AF1B1B"/>
                </a:solidFill>
              </a:rPr>
              <a:t>"</a:t>
            </a:r>
            <a:r>
              <a:rPr lang="en-US" altLang="zh-CN" sz="1200" b="1" dirty="0" smtClean="0">
                <a:solidFill>
                  <a:srgbClr val="AF1B1B"/>
                </a:solidFill>
              </a:rPr>
              <a:t>   </a:t>
            </a:r>
            <a:r>
              <a:rPr lang="en-US" altLang="zh-CN" sz="1200" b="1" dirty="0" err="1" smtClean="0">
                <a:solidFill>
                  <a:srgbClr val="AF1B1B"/>
                </a:solidFill>
              </a:rPr>
              <a:t>init</a:t>
            </a:r>
            <a:r>
              <a:rPr lang="en-US" altLang="zh-CN" sz="1200" b="1" dirty="0" smtClean="0">
                <a:solidFill>
                  <a:srgbClr val="AF1B1B"/>
                </a:solidFill>
              </a:rPr>
              <a:t>-method</a:t>
            </a:r>
            <a:r>
              <a:rPr lang="en-US" altLang="zh-CN" sz="1200" b="1" dirty="0">
                <a:solidFill>
                  <a:srgbClr val="AF1B1B"/>
                </a:solidFill>
              </a:rPr>
              <a:t>=</a:t>
            </a:r>
            <a:r>
              <a:rPr lang="en-US" altLang="zh-CN" sz="1200" b="1" i="1" dirty="0">
                <a:solidFill>
                  <a:srgbClr val="AF1B1B"/>
                </a:solidFill>
              </a:rPr>
              <a:t>"</a:t>
            </a:r>
            <a:r>
              <a:rPr lang="en-US" altLang="zh-CN" sz="1200" b="1" i="1" dirty="0" err="1">
                <a:solidFill>
                  <a:srgbClr val="AF1B1B"/>
                </a:solidFill>
              </a:rPr>
              <a:t>init</a:t>
            </a:r>
            <a:r>
              <a:rPr lang="en-US" altLang="zh-CN" sz="1200" b="1" i="1" dirty="0" smtClean="0">
                <a:solidFill>
                  <a:srgbClr val="AF1B1B"/>
                </a:solidFill>
              </a:rPr>
              <a:t>"</a:t>
            </a:r>
            <a:r>
              <a:rPr lang="zh-CN" altLang="en-US" sz="1200" b="1" dirty="0" smtClean="0">
                <a:solidFill>
                  <a:srgbClr val="AF1B1B"/>
                </a:solidFill>
              </a:rPr>
              <a:t> </a:t>
            </a:r>
            <a:r>
              <a:rPr lang="en-US" altLang="zh-CN" sz="1200" b="1" dirty="0">
                <a:solidFill>
                  <a:srgbClr val="AF1B1B"/>
                </a:solidFill>
              </a:rPr>
              <a:t>/&gt;</a:t>
            </a:r>
          </a:p>
          <a:p>
            <a:pPr lvl="1"/>
            <a:r>
              <a:rPr lang="en-US" altLang="zh-CN" sz="1200" b="1" dirty="0">
                <a:solidFill>
                  <a:srgbClr val="AF1B1B"/>
                </a:solidFill>
              </a:rPr>
              <a:t>    &lt;/list&gt;</a:t>
            </a:r>
          </a:p>
          <a:p>
            <a:r>
              <a:rPr lang="en-US" altLang="zh-CN" sz="1200" b="1" dirty="0">
                <a:solidFill>
                  <a:srgbClr val="AF1B1B"/>
                </a:solidFill>
              </a:rPr>
              <a:t>    &lt;/property&gt;</a:t>
            </a:r>
          </a:p>
          <a:p>
            <a:r>
              <a:rPr lang="en-US" altLang="zh-CN" sz="1200" b="1" dirty="0">
                <a:solidFill>
                  <a:srgbClr val="AF1B1B"/>
                </a:solidFill>
              </a:rPr>
              <a:t>&lt;/property</a:t>
            </a:r>
            <a:r>
              <a:rPr lang="en-US" altLang="zh-CN" sz="1200" b="1" dirty="0" smtClean="0">
                <a:solidFill>
                  <a:srgbClr val="AF1B1B"/>
                </a:solidFill>
              </a:rPr>
              <a:t>&gt;</a:t>
            </a:r>
          </a:p>
        </p:txBody>
      </p:sp>
      <p:sp>
        <p:nvSpPr>
          <p:cNvPr id="42" name="TextBox 3"/>
          <p:cNvSpPr txBox="1">
            <a:spLocks noChangeArrowheads="1"/>
          </p:cNvSpPr>
          <p:nvPr/>
        </p:nvSpPr>
        <p:spPr bwMode="auto">
          <a:xfrm>
            <a:off x="212724" y="1412875"/>
            <a:ext cx="88776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微软雅黑" pitchFamily="34" charset="-122"/>
                <a:ea typeface="微软雅黑" pitchFamily="34" charset="-122"/>
              </a:rPr>
              <a:t>会话</a:t>
            </a:r>
            <a:r>
              <a:rPr lang="zh-CN" altLang="en-US" dirty="0">
                <a:latin typeface="微软雅黑" pitchFamily="34" charset="-122"/>
                <a:ea typeface="微软雅黑" pitchFamily="34" charset="-122"/>
              </a:rPr>
              <a:t>共享</a:t>
            </a:r>
            <a:r>
              <a:rPr lang="zh-CN" altLang="en-US" dirty="0" smtClean="0">
                <a:latin typeface="微软雅黑" pitchFamily="34" charset="-122"/>
                <a:ea typeface="微软雅黑" pitchFamily="34" charset="-122"/>
              </a:rPr>
              <a:t>组件集成到</a:t>
            </a:r>
            <a:r>
              <a:rPr lang="zh-CN" altLang="en-US" dirty="0">
                <a:latin typeface="微软雅黑" pitchFamily="34" charset="-122"/>
                <a:ea typeface="微软雅黑" pitchFamily="34" charset="-122"/>
              </a:rPr>
              <a:t>跨域</a:t>
            </a:r>
            <a:r>
              <a:rPr lang="zh-CN" altLang="en-US" dirty="0" smtClean="0">
                <a:latin typeface="微软雅黑" pitchFamily="34" charset="-122"/>
                <a:ea typeface="微软雅黑" pitchFamily="34" charset="-122"/>
              </a:rPr>
              <a:t>应用时，只需在之前的基础上为组件</a:t>
            </a:r>
            <a:r>
              <a:rPr lang="en-US" altLang="zh-CN" i="1" dirty="0" err="1" smtClean="0">
                <a:latin typeface="微软雅黑" pitchFamily="34" charset="-122"/>
                <a:ea typeface="微软雅黑" pitchFamily="34" charset="-122"/>
              </a:rPr>
              <a:t>org.frameworkset.security.session.impl.SessionManager</a:t>
            </a:r>
            <a:r>
              <a:rPr lang="en-US" altLang="zh-CN" i="1" dirty="0" smtClean="0">
                <a:latin typeface="微软雅黑" pitchFamily="34" charset="-122"/>
                <a:ea typeface="微软雅黑" pitchFamily="34" charset="-122"/>
              </a:rPr>
              <a:t>“ </a:t>
            </a:r>
            <a:r>
              <a:rPr lang="zh-CN" altLang="en-US" i="1" dirty="0" smtClean="0">
                <a:latin typeface="微软雅黑" pitchFamily="34" charset="-122"/>
                <a:ea typeface="微软雅黑" pitchFamily="34" charset="-122"/>
              </a:rPr>
              <a:t>添加</a:t>
            </a:r>
            <a:r>
              <a:rPr lang="en-US" altLang="zh-CN" i="1" dirty="0" err="1">
                <a:solidFill>
                  <a:srgbClr val="0066FF"/>
                </a:solidFill>
              </a:rPr>
              <a:t>appcode</a:t>
            </a:r>
            <a:r>
              <a:rPr lang="en-US" altLang="zh-CN" i="1" dirty="0">
                <a:solidFill>
                  <a:srgbClr val="0066FF"/>
                </a:solidFill>
              </a:rPr>
              <a:t> </a:t>
            </a:r>
            <a:r>
              <a:rPr lang="zh-CN" altLang="en-US" i="1" dirty="0" smtClean="0">
                <a:solidFill>
                  <a:srgbClr val="0066FF"/>
                </a:solidFill>
              </a:rPr>
              <a:t>和</a:t>
            </a:r>
            <a:r>
              <a:rPr lang="en-US" altLang="zh-CN" i="1" dirty="0" err="1">
                <a:solidFill>
                  <a:srgbClr val="0066FF"/>
                </a:solidFill>
              </a:rPr>
              <a:t>crossDomain</a:t>
            </a:r>
            <a:r>
              <a:rPr lang="en-US" altLang="zh-CN" i="1" dirty="0">
                <a:solidFill>
                  <a:srgbClr val="0066FF"/>
                </a:solidFill>
              </a:rPr>
              <a:t> </a:t>
            </a:r>
            <a:r>
              <a:rPr lang="zh-CN" altLang="en-US" i="1" dirty="0" smtClean="0">
                <a:solidFill>
                  <a:srgbClr val="0066FF"/>
                </a:solidFill>
              </a:rPr>
              <a:t>两个属性即可</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5" name="矩形 4"/>
          <p:cNvSpPr/>
          <p:nvPr/>
        </p:nvSpPr>
        <p:spPr>
          <a:xfrm>
            <a:off x="7020272" y="2759978"/>
            <a:ext cx="2016223" cy="698307"/>
          </a:xfrm>
          <a:prstGeom prst="rect">
            <a:avLst/>
          </a:prstGeom>
          <a:noFill/>
          <a:ln>
            <a:solidFill>
              <a:srgbClr val="EE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smtClean="0">
                <a:solidFill>
                  <a:srgbClr val="EE0000"/>
                </a:solidFill>
              </a:rPr>
              <a:t>跨域不同应用间会话共享模式</a:t>
            </a:r>
            <a:endParaRPr lang="zh-CN" altLang="en-US" b="1" dirty="0">
              <a:solidFill>
                <a:srgbClr val="EE0000"/>
              </a:solidFill>
            </a:endParaRPr>
          </a:p>
        </p:txBody>
      </p:sp>
    </p:spTree>
    <p:extLst>
      <p:ext uri="{BB962C8B-B14F-4D97-AF65-F5344CB8AC3E}">
        <p14:creationId xmlns:p14="http://schemas.microsoft.com/office/powerpoint/2010/main" val="1239714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16</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p>
        </p:txBody>
      </p:sp>
      <p:sp>
        <p:nvSpPr>
          <p:cNvPr id="34"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5"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6" name="圆角矩形 35"/>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2" name="TextBox 3"/>
          <p:cNvSpPr txBox="1">
            <a:spLocks noChangeArrowheads="1"/>
          </p:cNvSpPr>
          <p:nvPr/>
        </p:nvSpPr>
        <p:spPr bwMode="auto">
          <a:xfrm>
            <a:off x="212724" y="1412875"/>
            <a:ext cx="88776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smtClean="0">
                <a:latin typeface="微软雅黑" pitchFamily="34" charset="-122"/>
                <a:ea typeface="微软雅黑" pitchFamily="34" charset="-122"/>
              </a:rPr>
              <a:t>会话</a:t>
            </a:r>
            <a:r>
              <a:rPr lang="zh-CN" altLang="en-US" dirty="0">
                <a:latin typeface="微软雅黑" pitchFamily="34" charset="-122"/>
                <a:ea typeface="微软雅黑" pitchFamily="34" charset="-122"/>
              </a:rPr>
              <a:t>共享</a:t>
            </a:r>
            <a:r>
              <a:rPr lang="zh-CN" altLang="en-US" dirty="0" smtClean="0">
                <a:latin typeface="微软雅黑" pitchFamily="34" charset="-122"/>
                <a:ea typeface="微软雅黑" pitchFamily="34" charset="-122"/>
              </a:rPr>
              <a:t>组件集成到</a:t>
            </a:r>
            <a:r>
              <a:rPr lang="zh-CN" altLang="en-US" dirty="0">
                <a:latin typeface="微软雅黑" pitchFamily="34" charset="-122"/>
                <a:ea typeface="微软雅黑" pitchFamily="34" charset="-122"/>
              </a:rPr>
              <a:t>跨域</a:t>
            </a:r>
            <a:r>
              <a:rPr lang="zh-CN" altLang="en-US" dirty="0" smtClean="0">
                <a:latin typeface="微软雅黑" pitchFamily="34" charset="-122"/>
                <a:ea typeface="微软雅黑" pitchFamily="34" charset="-122"/>
              </a:rPr>
              <a:t>应用相关属性说明：</a:t>
            </a:r>
            <a:endParaRPr lang="zh-CN" altLang="en-US" dirty="0">
              <a:latin typeface="微软雅黑" pitchFamily="34" charset="-122"/>
              <a:ea typeface="微软雅黑" pitchFamily="34" charset="-122"/>
            </a:endParaRPr>
          </a:p>
        </p:txBody>
      </p:sp>
      <p:sp>
        <p:nvSpPr>
          <p:cNvPr id="16" name="五边形 1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7" name="燕尾形 1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8" name="燕尾形 1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20" name="燕尾形 19"/>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1" name="燕尾形 2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5" name="矩形 4"/>
          <p:cNvSpPr/>
          <p:nvPr/>
        </p:nvSpPr>
        <p:spPr>
          <a:xfrm>
            <a:off x="6993036" y="1412875"/>
            <a:ext cx="2016223" cy="698307"/>
          </a:xfrm>
          <a:prstGeom prst="rect">
            <a:avLst/>
          </a:prstGeom>
          <a:noFill/>
          <a:ln>
            <a:solidFill>
              <a:srgbClr val="EE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smtClean="0">
                <a:solidFill>
                  <a:srgbClr val="EE0000"/>
                </a:solidFill>
              </a:rPr>
              <a:t>跨域不同应用间会话共享模式</a:t>
            </a:r>
            <a:endParaRPr lang="zh-CN" altLang="en-US" b="1" dirty="0">
              <a:solidFill>
                <a:srgbClr val="EE0000"/>
              </a:solidFill>
            </a:endParaRPr>
          </a:p>
        </p:txBody>
      </p:sp>
      <p:sp>
        <p:nvSpPr>
          <p:cNvPr id="7" name="TextBox 6"/>
          <p:cNvSpPr txBox="1"/>
          <p:nvPr/>
        </p:nvSpPr>
        <p:spPr>
          <a:xfrm>
            <a:off x="292099" y="1844824"/>
            <a:ext cx="8319716" cy="4616648"/>
          </a:xfrm>
          <a:prstGeom prst="rect">
            <a:avLst/>
          </a:prstGeom>
          <a:noFill/>
        </p:spPr>
        <p:txBody>
          <a:bodyPr wrap="square" rtlCol="0">
            <a:spAutoFit/>
          </a:bodyPr>
          <a:lstStyle/>
          <a:p>
            <a:r>
              <a:rPr lang="en-US" altLang="zh-CN" sz="1400" b="1" dirty="0">
                <a:latin typeface="微软雅黑" pitchFamily="34" charset="-122"/>
                <a:ea typeface="微软雅黑" pitchFamily="34" charset="-122"/>
              </a:rPr>
              <a:t>domain</a:t>
            </a:r>
            <a:r>
              <a:rPr lang="zh-CN" altLang="en-US" sz="1400" b="1" dirty="0">
                <a:latin typeface="微软雅黑" pitchFamily="34" charset="-122"/>
                <a:ea typeface="微软雅黑" pitchFamily="34" charset="-122"/>
              </a:rPr>
              <a:t>：</a:t>
            </a:r>
            <a:r>
              <a:rPr lang="zh-CN" altLang="en-US" sz="1400" dirty="0">
                <a:latin typeface="微软雅黑" pitchFamily="34" charset="-122"/>
                <a:ea typeface="微软雅黑" pitchFamily="34" charset="-122"/>
              </a:rPr>
              <a:t>指定跨域共享的根域，基于该域名的子域名都可以共享</a:t>
            </a:r>
            <a:r>
              <a:rPr lang="en-US" altLang="zh-CN" sz="1400" dirty="0">
                <a:latin typeface="微软雅黑" pitchFamily="34" charset="-122"/>
                <a:ea typeface="微软雅黑" pitchFamily="34" charset="-122"/>
              </a:rPr>
              <a:t>session</a:t>
            </a:r>
          </a:p>
          <a:p>
            <a:r>
              <a:rPr lang="en-US" altLang="zh-CN" sz="1400" b="1" dirty="0" err="1">
                <a:latin typeface="微软雅黑" pitchFamily="34" charset="-122"/>
                <a:ea typeface="微软雅黑" pitchFamily="34" charset="-122"/>
              </a:rPr>
              <a:t>shareSessionAttrs</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配置需要在应用间共享的会话数据属性名称，以逗号分隔；如果没有</a:t>
            </a:r>
            <a:r>
              <a:rPr lang="zh-CN" altLang="en-US" sz="1400" dirty="0" smtClean="0">
                <a:latin typeface="微软雅黑" pitchFamily="34" charset="-122"/>
                <a:ea typeface="微软雅黑" pitchFamily="34" charset="-122"/>
              </a:rPr>
              <a:t>配置</a:t>
            </a:r>
            <a:r>
              <a:rPr lang="en-US" altLang="zh-CN" sz="1400" dirty="0" err="1" smtClean="0">
                <a:latin typeface="微软雅黑" pitchFamily="34" charset="-122"/>
                <a:ea typeface="微软雅黑" pitchFamily="34" charset="-122"/>
              </a:rPr>
              <a:t>shareSessionAttrs</a:t>
            </a:r>
            <a:r>
              <a:rPr lang="zh-CN" altLang="en-US" sz="1400" dirty="0">
                <a:latin typeface="微软雅黑" pitchFamily="34" charset="-122"/>
                <a:ea typeface="微软雅黑" pitchFamily="34" charset="-122"/>
              </a:rPr>
              <a:t>属性，则所有的属性都是共享数据 </a:t>
            </a:r>
          </a:p>
          <a:p>
            <a:r>
              <a:rPr lang="en-US" altLang="zh-CN" sz="1400" b="1" dirty="0" err="1">
                <a:latin typeface="微软雅黑" pitchFamily="34" charset="-122"/>
                <a:ea typeface="微软雅黑" pitchFamily="34" charset="-122"/>
              </a:rPr>
              <a:t>domainApps</a:t>
            </a:r>
            <a:r>
              <a:rPr lang="zh-CN" altLang="en-US" sz="1400" dirty="0">
                <a:latin typeface="微软雅黑" pitchFamily="34" charset="-122"/>
                <a:ea typeface="微软雅黑" pitchFamily="34" charset="-122"/>
              </a:rPr>
              <a:t>：指定需要</a:t>
            </a:r>
            <a:r>
              <a:rPr lang="en-US" altLang="zh-CN" sz="1400" dirty="0">
                <a:latin typeface="微软雅黑" pitchFamily="34" charset="-122"/>
                <a:ea typeface="微软雅黑" pitchFamily="34" charset="-122"/>
              </a:rPr>
              <a:t>session</a:t>
            </a:r>
            <a:r>
              <a:rPr lang="zh-CN" altLang="en-US" sz="1400" dirty="0">
                <a:latin typeface="微软雅黑" pitchFamily="34" charset="-122"/>
                <a:ea typeface="微软雅黑" pitchFamily="34" charset="-122"/>
              </a:rPr>
              <a:t>共享的应用列表，每个应用必须指定</a:t>
            </a:r>
            <a:r>
              <a:rPr lang="en-US" altLang="zh-CN" sz="1400" dirty="0">
                <a:latin typeface="微软雅黑" pitchFamily="34" charset="-122"/>
                <a:ea typeface="微软雅黑" pitchFamily="34" charset="-122"/>
              </a:rPr>
              <a:t>path</a:t>
            </a:r>
            <a:r>
              <a:rPr lang="zh-CN" altLang="en-US" sz="1400" dirty="0">
                <a:latin typeface="微软雅黑" pitchFamily="34" charset="-122"/>
                <a:ea typeface="微软雅黑" pitchFamily="34" charset="-122"/>
              </a:rPr>
              <a:t>属性（对应应用上下文路径），如果应用指定了</a:t>
            </a:r>
            <a:r>
              <a:rPr lang="en-US" altLang="zh-CN" sz="1400" dirty="0" err="1">
                <a:latin typeface="微软雅黑" pitchFamily="34" charset="-122"/>
                <a:ea typeface="微软雅黑" pitchFamily="34" charset="-122"/>
              </a:rPr>
              <a:t>attributeNamespace</a:t>
            </a:r>
            <a:r>
              <a:rPr lang="zh-CN" altLang="en-US" sz="1400" dirty="0">
                <a:latin typeface="微软雅黑" pitchFamily="34" charset="-122"/>
                <a:ea typeface="微软雅黑" pitchFamily="34" charset="-122"/>
              </a:rPr>
              <a:t>属性，则用</a:t>
            </a:r>
            <a:r>
              <a:rPr lang="en-US" altLang="zh-CN" sz="1400" dirty="0" err="1">
                <a:latin typeface="微软雅黑" pitchFamily="34" charset="-122"/>
                <a:ea typeface="微软雅黑" pitchFamily="34" charset="-122"/>
              </a:rPr>
              <a:t>attributeNamespace</a:t>
            </a:r>
            <a:r>
              <a:rPr lang="zh-CN" altLang="en-US" sz="1400" dirty="0">
                <a:latin typeface="微软雅黑" pitchFamily="34" charset="-122"/>
                <a:ea typeface="微软雅黑" pitchFamily="34" charset="-122"/>
              </a:rPr>
              <a:t>对应的值来限定应用私有的会话数据</a:t>
            </a:r>
            <a:r>
              <a:rPr lang="zh-CN" altLang="en-US" sz="1400" dirty="0" smtClean="0">
                <a:latin typeface="微软雅黑" pitchFamily="34" charset="-122"/>
                <a:ea typeface="微软雅黑" pitchFamily="34" charset="-122"/>
              </a:rPr>
              <a:t>名称，每个</a:t>
            </a:r>
            <a:r>
              <a:rPr lang="en-US" altLang="zh-CN" sz="1400" u="sng" dirty="0">
                <a:latin typeface="微软雅黑" pitchFamily="34" charset="-122"/>
                <a:ea typeface="微软雅黑" pitchFamily="34" charset="-122"/>
              </a:rPr>
              <a:t>app</a:t>
            </a:r>
            <a:r>
              <a:rPr lang="zh-CN" altLang="en-US" sz="1400" u="sng" dirty="0">
                <a:latin typeface="微软雅黑" pitchFamily="34" charset="-122"/>
                <a:ea typeface="微软雅黑" pitchFamily="34" charset="-122"/>
              </a:rPr>
              <a:t>的</a:t>
            </a:r>
            <a:r>
              <a:rPr lang="en-US" altLang="zh-CN" sz="1400" u="sng" dirty="0" err="1">
                <a:latin typeface="微软雅黑" pitchFamily="34" charset="-122"/>
                <a:ea typeface="微软雅黑" pitchFamily="34" charset="-122"/>
              </a:rPr>
              <a:t>attributeNamespace</a:t>
            </a:r>
            <a:r>
              <a:rPr lang="zh-CN" altLang="en-US" sz="1400" u="sng" dirty="0">
                <a:latin typeface="微软雅黑" pitchFamily="34" charset="-122"/>
                <a:ea typeface="微软雅黑" pitchFamily="34" charset="-122"/>
              </a:rPr>
              <a:t>属性只有在</a:t>
            </a:r>
            <a:r>
              <a:rPr lang="en-US" altLang="zh-CN" sz="1400" u="sng" dirty="0" err="1">
                <a:latin typeface="微软雅黑" pitchFamily="34" charset="-122"/>
                <a:ea typeface="微软雅黑" pitchFamily="34" charset="-122"/>
              </a:rPr>
              <a:t>CrossDomain</a:t>
            </a:r>
            <a:r>
              <a:rPr lang="zh-CN" altLang="en-US" sz="1400" u="sng" dirty="0">
                <a:latin typeface="微软雅黑" pitchFamily="34" charset="-122"/>
                <a:ea typeface="微软雅黑" pitchFamily="34" charset="-122"/>
              </a:rPr>
              <a:t>上指定了</a:t>
            </a:r>
            <a:r>
              <a:rPr lang="en-US" altLang="zh-CN" sz="1400" u="sng" dirty="0" err="1">
                <a:latin typeface="微软雅黑" pitchFamily="34" charset="-122"/>
                <a:ea typeface="微软雅黑" pitchFamily="34" charset="-122"/>
              </a:rPr>
              <a:t>shareSessionAttrs</a:t>
            </a:r>
            <a:r>
              <a:rPr lang="zh-CN" altLang="en-US" sz="1400" u="sng" dirty="0">
                <a:latin typeface="微软雅黑" pitchFamily="34" charset="-122"/>
                <a:ea typeface="微软雅黑" pitchFamily="34" charset="-122"/>
              </a:rPr>
              <a:t>属性才有意义</a:t>
            </a:r>
          </a:p>
          <a:p>
            <a:r>
              <a:rPr lang="en-US" altLang="zh-CN" sz="1400" b="1" dirty="0">
                <a:latin typeface="微软雅黑" pitchFamily="34" charset="-122"/>
                <a:ea typeface="微软雅黑" pitchFamily="34" charset="-122"/>
              </a:rPr>
              <a:t>path</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共享</a:t>
            </a:r>
            <a:r>
              <a:rPr lang="en-US" altLang="zh-CN" sz="1400" dirty="0">
                <a:latin typeface="微软雅黑" pitchFamily="34" charset="-122"/>
                <a:ea typeface="微软雅黑" pitchFamily="34" charset="-122"/>
              </a:rPr>
              <a:t>session</a:t>
            </a:r>
            <a:r>
              <a:rPr lang="zh-CN" altLang="en-US" sz="1400" dirty="0">
                <a:latin typeface="微软雅黑" pitchFamily="34" charset="-122"/>
                <a:ea typeface="微软雅黑" pitchFamily="34" charset="-122"/>
              </a:rPr>
              <a:t>的应用上下文名称</a:t>
            </a:r>
          </a:p>
          <a:p>
            <a:r>
              <a:rPr lang="en-US" altLang="zh-CN" sz="1400" b="1" dirty="0" err="1">
                <a:latin typeface="微软雅黑" pitchFamily="34" charset="-122"/>
                <a:ea typeface="微软雅黑" pitchFamily="34" charset="-122"/>
              </a:rPr>
              <a:t>attributeNamespace</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应用</a:t>
            </a:r>
            <a:r>
              <a:rPr lang="zh-CN" altLang="en-US" sz="1400" dirty="0">
                <a:latin typeface="微软雅黑" pitchFamily="34" charset="-122"/>
                <a:ea typeface="微软雅黑" pitchFamily="34" charset="-122"/>
              </a:rPr>
              <a:t>私有</a:t>
            </a:r>
            <a:r>
              <a:rPr lang="en-US" altLang="zh-CN" sz="1400" dirty="0">
                <a:latin typeface="微软雅黑" pitchFamily="34" charset="-122"/>
                <a:ea typeface="微软雅黑" pitchFamily="34" charset="-122"/>
              </a:rPr>
              <a:t>session</a:t>
            </a:r>
            <a:r>
              <a:rPr lang="zh-CN" altLang="en-US" sz="1400" dirty="0">
                <a:latin typeface="微软雅黑" pitchFamily="34" charset="-122"/>
                <a:ea typeface="微软雅黑" pitchFamily="34" charset="-122"/>
              </a:rPr>
              <a:t>属性名称命名空间，用来限定应用私有</a:t>
            </a:r>
            <a:r>
              <a:rPr lang="en-US" altLang="zh-CN" sz="1400" dirty="0">
                <a:latin typeface="微软雅黑" pitchFamily="34" charset="-122"/>
                <a:ea typeface="微软雅黑" pitchFamily="34" charset="-122"/>
              </a:rPr>
              <a:t>session</a:t>
            </a:r>
            <a:r>
              <a:rPr lang="zh-CN" altLang="en-US" sz="1400" dirty="0">
                <a:latin typeface="微软雅黑" pitchFamily="34" charset="-122"/>
                <a:ea typeface="微软雅黑" pitchFamily="34" charset="-122"/>
              </a:rPr>
              <a:t>数据的存储空间  ，如果指定了</a:t>
            </a:r>
            <a:r>
              <a:rPr lang="en-US" altLang="zh-CN" sz="1400" dirty="0" err="1">
                <a:latin typeface="微软雅黑" pitchFamily="34" charset="-122"/>
                <a:ea typeface="微软雅黑" pitchFamily="34" charset="-122"/>
              </a:rPr>
              <a:t>shareSessionAttrs</a:t>
            </a:r>
            <a:r>
              <a:rPr lang="zh-CN" altLang="en-US" sz="1400" dirty="0">
                <a:latin typeface="微软雅黑" pitchFamily="34" charset="-122"/>
                <a:ea typeface="微软雅黑" pitchFamily="34" charset="-122"/>
              </a:rPr>
              <a:t>则必须指定每个应用的</a:t>
            </a:r>
            <a:r>
              <a:rPr lang="en-US" altLang="zh-CN" sz="1400" dirty="0" err="1">
                <a:latin typeface="微软雅黑" pitchFamily="34" charset="-122"/>
                <a:ea typeface="微软雅黑" pitchFamily="34" charset="-122"/>
              </a:rPr>
              <a:t>attributeNamespace</a:t>
            </a:r>
            <a:endParaRPr lang="en-US" altLang="zh-CN" sz="1400" dirty="0">
              <a:latin typeface="微软雅黑" pitchFamily="34" charset="-122"/>
              <a:ea typeface="微软雅黑" pitchFamily="34" charset="-122"/>
            </a:endParaRPr>
          </a:p>
          <a:p>
            <a:endParaRPr lang="zh-CN" altLang="en-US" sz="1400"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样</a:t>
            </a:r>
            <a:r>
              <a:rPr lang="zh-CN" altLang="en-US" sz="1400" b="1" dirty="0" smtClean="0">
                <a:latin typeface="微软雅黑" pitchFamily="34" charset="-122"/>
                <a:ea typeface="微软雅黑" pitchFamily="34" charset="-122"/>
              </a:rPr>
              <a:t>例配置说明：假设有以下三个应用，访问地址分别为</a:t>
            </a:r>
            <a:endParaRPr lang="zh-CN" altLang="en-US" sz="1400" dirty="0">
              <a:latin typeface="微软雅黑" pitchFamily="34" charset="-122"/>
              <a:ea typeface="微软雅黑" pitchFamily="34" charset="-122"/>
            </a:endParaRPr>
          </a:p>
          <a:p>
            <a:r>
              <a:rPr lang="en-US" altLang="zh-CN" sz="1400" dirty="0">
                <a:latin typeface="微软雅黑" pitchFamily="34" charset="-122"/>
                <a:ea typeface="微软雅黑" pitchFamily="34" charset="-122"/>
              </a:rPr>
              <a:t>http://pdp.sany.com.cn:8080/SanyPDP</a:t>
            </a:r>
          </a:p>
          <a:p>
            <a:r>
              <a:rPr lang="en-US" altLang="zh-CN" sz="1400" dirty="0">
                <a:latin typeface="微软雅黑" pitchFamily="34" charset="-122"/>
                <a:ea typeface="微软雅黑" pitchFamily="34" charset="-122"/>
              </a:rPr>
              <a:t>http://g4.sany.com.cn:169/g4studio</a:t>
            </a:r>
          </a:p>
          <a:p>
            <a:r>
              <a:rPr lang="en-US" altLang="zh-CN" sz="1400" dirty="0">
                <a:latin typeface="微软雅黑" pitchFamily="34" charset="-122"/>
                <a:ea typeface="微软雅黑" pitchFamily="34" charset="-122"/>
              </a:rPr>
              <a:t>http://test.sany.com.cn:8080/WebRoot</a:t>
            </a:r>
          </a:p>
          <a:p>
            <a:endParaRPr lang="zh-CN" altLang="en-US" sz="1400" dirty="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通过样例配置，三</a:t>
            </a:r>
            <a:r>
              <a:rPr lang="zh-CN" altLang="en-US" sz="1400" dirty="0">
                <a:latin typeface="微软雅黑" pitchFamily="34" charset="-122"/>
                <a:ea typeface="微软雅黑" pitchFamily="34" charset="-122"/>
              </a:rPr>
              <a:t>个应用的用户会话信息存储在</a:t>
            </a:r>
            <a:r>
              <a:rPr lang="en-US" altLang="zh-CN" sz="1400" dirty="0">
                <a:latin typeface="微软雅黑" pitchFamily="34" charset="-122"/>
                <a:ea typeface="微软雅黑" pitchFamily="34" charset="-122"/>
              </a:rPr>
              <a:t>session</a:t>
            </a:r>
            <a:r>
              <a:rPr lang="zh-CN" altLang="en-US" sz="1400" dirty="0">
                <a:latin typeface="微软雅黑" pitchFamily="34" charset="-122"/>
                <a:ea typeface="微软雅黑" pitchFamily="34" charset="-122"/>
              </a:rPr>
              <a:t>的</a:t>
            </a:r>
            <a:r>
              <a:rPr lang="en-US" altLang="zh-CN" sz="1400" dirty="0">
                <a:latin typeface="微软雅黑" pitchFamily="34" charset="-122"/>
                <a:ea typeface="微软雅黑" pitchFamily="34" charset="-122"/>
              </a:rPr>
              <a:t>CREDENTIAL_INDEXS,PRINCIPAL_INDEXS</a:t>
            </a:r>
            <a:r>
              <a:rPr lang="zh-CN" altLang="en-US" sz="1400" dirty="0">
                <a:latin typeface="微软雅黑" pitchFamily="34" charset="-122"/>
                <a:ea typeface="微软雅黑" pitchFamily="34" charset="-122"/>
              </a:rPr>
              <a:t>两个共享属性中</a:t>
            </a:r>
            <a:r>
              <a:rPr lang="zh-CN" altLang="en-US" sz="1400" dirty="0" smtClean="0">
                <a:latin typeface="微软雅黑" pitchFamily="34" charset="-122"/>
                <a:ea typeface="微软雅黑" pitchFamily="34" charset="-122"/>
              </a:rPr>
              <a:t>，</a:t>
            </a:r>
            <a:r>
              <a:rPr lang="zh-CN" altLang="en-US" sz="1400" dirty="0">
                <a:latin typeface="微软雅黑" pitchFamily="34" charset="-122"/>
                <a:ea typeface="微软雅黑" pitchFamily="34" charset="-122"/>
              </a:rPr>
              <a:t>可以实现三个应用之间的会话共享和单点登录</a:t>
            </a:r>
            <a:r>
              <a:rPr lang="zh-CN" altLang="en-US" sz="1400" dirty="0" smtClean="0">
                <a:latin typeface="微软雅黑" pitchFamily="34" charset="-122"/>
                <a:ea typeface="微软雅黑" pitchFamily="34" charset="-122"/>
              </a:rPr>
              <a:t>功能。如果</a:t>
            </a:r>
            <a:r>
              <a:rPr lang="zh-CN" altLang="en-US" sz="1400" dirty="0">
                <a:latin typeface="微软雅黑" pitchFamily="34" charset="-122"/>
                <a:ea typeface="微软雅黑" pitchFamily="34" charset="-122"/>
              </a:rPr>
              <a:t>需要</a:t>
            </a:r>
            <a:r>
              <a:rPr lang="zh-CN" altLang="en-US" sz="1400" dirty="0" smtClean="0">
                <a:latin typeface="微软雅黑" pitchFamily="34" charset="-122"/>
                <a:ea typeface="微软雅黑" pitchFamily="34" charset="-122"/>
              </a:rPr>
              <a:t>共享更多</a:t>
            </a:r>
            <a:r>
              <a:rPr lang="zh-CN" altLang="en-US" sz="1400" dirty="0">
                <a:latin typeface="微软雅黑" pitchFamily="34" charset="-122"/>
                <a:ea typeface="微软雅黑" pitchFamily="34" charset="-122"/>
              </a:rPr>
              <a:t>的会话数据，可以将对应的属性追加到</a:t>
            </a:r>
            <a:r>
              <a:rPr lang="en-US" altLang="zh-CN" sz="1400" dirty="0" err="1">
                <a:latin typeface="微软雅黑" pitchFamily="34" charset="-122"/>
                <a:ea typeface="微软雅黑" pitchFamily="34" charset="-122"/>
              </a:rPr>
              <a:t>shareSessionAttrs</a:t>
            </a:r>
            <a:r>
              <a:rPr lang="zh-CN" altLang="en-US" sz="1400" dirty="0">
                <a:latin typeface="微软雅黑" pitchFamily="34" charset="-122"/>
                <a:ea typeface="微软雅黑" pitchFamily="34" charset="-122"/>
              </a:rPr>
              <a:t>中（以逗号分割），没有出现在</a:t>
            </a:r>
            <a:r>
              <a:rPr lang="en-US" altLang="zh-CN" sz="1400" dirty="0" err="1">
                <a:latin typeface="微软雅黑" pitchFamily="34" charset="-122"/>
                <a:ea typeface="微软雅黑" pitchFamily="34" charset="-122"/>
              </a:rPr>
              <a:t>shareSessionAttrs</a:t>
            </a:r>
            <a:r>
              <a:rPr lang="zh-CN" altLang="en-US" sz="1400" dirty="0">
                <a:latin typeface="微软雅黑" pitchFamily="34" charset="-122"/>
                <a:ea typeface="微软雅黑" pitchFamily="34" charset="-122"/>
              </a:rPr>
              <a:t>中的属性都是私有会话数据（对其他应用不可见）</a:t>
            </a:r>
            <a:r>
              <a:rPr lang="zh-CN" altLang="en-US" sz="1400" dirty="0" smtClean="0">
                <a:latin typeface="微软雅黑" pitchFamily="34" charset="-122"/>
                <a:ea typeface="微软雅黑" pitchFamily="34" charset="-122"/>
              </a:rPr>
              <a:t>。如果</a:t>
            </a:r>
            <a:r>
              <a:rPr lang="zh-CN" altLang="en-US" sz="1400" dirty="0">
                <a:latin typeface="微软雅黑" pitchFamily="34" charset="-122"/>
                <a:ea typeface="微软雅黑" pitchFamily="34" charset="-122"/>
              </a:rPr>
              <a:t>没有指定</a:t>
            </a:r>
            <a:r>
              <a:rPr lang="en-US" altLang="zh-CN" sz="1400" dirty="0" err="1">
                <a:latin typeface="微软雅黑" pitchFamily="34" charset="-122"/>
                <a:ea typeface="微软雅黑" pitchFamily="34" charset="-122"/>
              </a:rPr>
              <a:t>shareSessionAttrs</a:t>
            </a:r>
            <a:r>
              <a:rPr lang="zh-CN" altLang="en-US" sz="1400" dirty="0">
                <a:latin typeface="微软雅黑" pitchFamily="34" charset="-122"/>
                <a:ea typeface="微软雅黑" pitchFamily="34" charset="-122"/>
              </a:rPr>
              <a:t>，则会话数据全部在三个应用间共享。</a:t>
            </a:r>
          </a:p>
        </p:txBody>
      </p:sp>
    </p:spTree>
    <p:extLst>
      <p:ext uri="{BB962C8B-B14F-4D97-AF65-F5344CB8AC3E}">
        <p14:creationId xmlns:p14="http://schemas.microsoft.com/office/powerpoint/2010/main" val="1409643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17</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a:t>
            </a:r>
            <a:r>
              <a:rPr lang="zh-CN" altLang="en-US" dirty="0" smtClean="0">
                <a:solidFill>
                  <a:srgbClr val="000066"/>
                </a:solidFill>
                <a:cs typeface="Arial Unicode MS" pitchFamily="34" charset="-122"/>
              </a:rPr>
              <a:t>集成</a:t>
            </a:r>
            <a:endParaRPr lang="zh-CN" altLang="en-US" dirty="0"/>
          </a:p>
        </p:txBody>
      </p:sp>
      <p:sp>
        <p:nvSpPr>
          <p:cNvPr id="7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78"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79" name="圆角矩形 7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84" name="矩形 4"/>
          <p:cNvSpPr>
            <a:spLocks noChangeArrowheads="1"/>
          </p:cNvSpPr>
          <p:nvPr/>
        </p:nvSpPr>
        <p:spPr bwMode="auto">
          <a:xfrm>
            <a:off x="463475" y="3212976"/>
            <a:ext cx="878522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solidFill>
                  <a:srgbClr val="00B050"/>
                </a:solidFill>
                <a:latin typeface="微软雅黑" pitchFamily="34" charset="-122"/>
                <a:ea typeface="微软雅黑" pitchFamily="34" charset="-122"/>
              </a:rPr>
              <a:t>package </a:t>
            </a:r>
            <a:r>
              <a:rPr lang="en-US" altLang="zh-CN" dirty="0" err="1">
                <a:solidFill>
                  <a:srgbClr val="00B050"/>
                </a:solidFill>
                <a:latin typeface="微软雅黑" pitchFamily="34" charset="-122"/>
                <a:ea typeface="微软雅黑" pitchFamily="34" charset="-122"/>
              </a:rPr>
              <a:t>org.frameworkset.security.session</a:t>
            </a:r>
            <a:r>
              <a:rPr lang="en-US" altLang="zh-CN" dirty="0">
                <a:solidFill>
                  <a:srgbClr val="00B050"/>
                </a:solidFill>
                <a:latin typeface="微软雅黑" pitchFamily="34" charset="-122"/>
                <a:ea typeface="微软雅黑" pitchFamily="34" charset="-122"/>
              </a:rPr>
              <a:t>;</a:t>
            </a:r>
          </a:p>
          <a:p>
            <a:r>
              <a:rPr lang="en-US" altLang="zh-CN" dirty="0">
                <a:solidFill>
                  <a:srgbClr val="00B050"/>
                </a:solidFill>
                <a:latin typeface="微软雅黑" pitchFamily="34" charset="-122"/>
                <a:ea typeface="微软雅黑" pitchFamily="34" charset="-122"/>
              </a:rPr>
              <a:t>public interface </a:t>
            </a:r>
            <a:r>
              <a:rPr lang="en-US" altLang="zh-CN" dirty="0" err="1">
                <a:solidFill>
                  <a:srgbClr val="00B050"/>
                </a:solidFill>
                <a:latin typeface="微软雅黑" pitchFamily="34" charset="-122"/>
                <a:ea typeface="微软雅黑" pitchFamily="34" charset="-122"/>
              </a:rPr>
              <a:t>SessionListener</a:t>
            </a:r>
            <a:r>
              <a:rPr lang="en-US" altLang="zh-CN" dirty="0">
                <a:solidFill>
                  <a:srgbClr val="00B050"/>
                </a:solidFill>
                <a:latin typeface="微软雅黑" pitchFamily="34" charset="-122"/>
                <a:ea typeface="微软雅黑" pitchFamily="34" charset="-122"/>
              </a:rPr>
              <a:t> {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createSession</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destroySession</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addAttribute</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	</a:t>
            </a:r>
          </a:p>
          <a:p>
            <a:r>
              <a:rPr lang="en-US" altLang="zh-CN" dirty="0">
                <a:solidFill>
                  <a:srgbClr val="00B050"/>
                </a:solidFill>
                <a:latin typeface="微软雅黑" pitchFamily="34" charset="-122"/>
                <a:ea typeface="微软雅黑" pitchFamily="34" charset="-122"/>
              </a:rPr>
              <a:t>	public void </a:t>
            </a:r>
            <a:r>
              <a:rPr lang="en-US" altLang="zh-CN" dirty="0" err="1">
                <a:solidFill>
                  <a:srgbClr val="00B050"/>
                </a:solidFill>
                <a:latin typeface="微软雅黑" pitchFamily="34" charset="-122"/>
                <a:ea typeface="微软雅黑" pitchFamily="34" charset="-122"/>
              </a:rPr>
              <a:t>removeAttribute</a:t>
            </a:r>
            <a:r>
              <a:rPr lang="en-US" altLang="zh-CN" dirty="0">
                <a:solidFill>
                  <a:srgbClr val="00B050"/>
                </a:solidFill>
                <a:latin typeface="微软雅黑" pitchFamily="34" charset="-122"/>
                <a:ea typeface="微软雅黑" pitchFamily="34" charset="-122"/>
              </a:rPr>
              <a:t>(</a:t>
            </a:r>
            <a:r>
              <a:rPr lang="en-US" altLang="zh-CN" dirty="0" err="1">
                <a:solidFill>
                  <a:srgbClr val="00B050"/>
                </a:solidFill>
                <a:latin typeface="微软雅黑" pitchFamily="34" charset="-122"/>
                <a:ea typeface="微软雅黑" pitchFamily="34" charset="-122"/>
              </a:rPr>
              <a:t>SessionEvent</a:t>
            </a:r>
            <a:r>
              <a:rPr lang="en-US" altLang="zh-CN" dirty="0">
                <a:solidFill>
                  <a:srgbClr val="00B050"/>
                </a:solidFill>
                <a:latin typeface="微软雅黑" pitchFamily="34" charset="-122"/>
                <a:ea typeface="微软雅黑" pitchFamily="34" charset="-122"/>
              </a:rPr>
              <a:t> event);</a:t>
            </a:r>
          </a:p>
          <a:p>
            <a:r>
              <a:rPr lang="en-US" altLang="zh-CN" dirty="0">
                <a:solidFill>
                  <a:srgbClr val="00B050"/>
                </a:solidFill>
                <a:latin typeface="微软雅黑" pitchFamily="34" charset="-122"/>
                <a:ea typeface="微软雅黑" pitchFamily="34" charset="-122"/>
              </a:rPr>
              <a:t>}</a:t>
            </a:r>
            <a:endParaRPr lang="zh-CN" altLang="en-US" dirty="0">
              <a:solidFill>
                <a:srgbClr val="00B050"/>
              </a:solidFill>
              <a:latin typeface="微软雅黑" pitchFamily="34" charset="-122"/>
              <a:ea typeface="微软雅黑" pitchFamily="34" charset="-122"/>
            </a:endParaRPr>
          </a:p>
        </p:txBody>
      </p:sp>
      <p:sp>
        <p:nvSpPr>
          <p:cNvPr id="14" name="五边形 13"/>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5" name="燕尾形 14"/>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6" name="燕尾形 15"/>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7" name="燕尾形 16"/>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8" name="燕尾形 17"/>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19" name="燕尾形 18"/>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6" name="TextBox 5"/>
          <p:cNvSpPr txBox="1"/>
          <p:nvPr/>
        </p:nvSpPr>
        <p:spPr>
          <a:xfrm>
            <a:off x="509526" y="1470621"/>
            <a:ext cx="8382954" cy="1477328"/>
          </a:xfrm>
          <a:prstGeom prst="rect">
            <a:avLst/>
          </a:prstGeom>
          <a:noFill/>
        </p:spPr>
        <p:txBody>
          <a:bodyPr wrap="square" rtlCol="0">
            <a:spAutoFit/>
          </a:bodyPr>
          <a:lstStyle/>
          <a:p>
            <a:r>
              <a:rPr lang="en-US" altLang="zh-CN" b="1" dirty="0">
                <a:latin typeface="微软雅黑" pitchFamily="34" charset="-122"/>
                <a:ea typeface="微软雅黑" pitchFamily="34" charset="-122"/>
              </a:rPr>
              <a:t>session</a:t>
            </a:r>
            <a:r>
              <a:rPr lang="zh-CN" altLang="en-US" b="1" dirty="0">
                <a:latin typeface="微软雅黑" pitchFamily="34" charset="-122"/>
                <a:ea typeface="微软雅黑" pitchFamily="34" charset="-122"/>
              </a:rPr>
              <a:t>监听器</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 session</a:t>
            </a:r>
            <a:r>
              <a:rPr lang="zh-CN" altLang="en-US" dirty="0">
                <a:latin typeface="微软雅黑" pitchFamily="34" charset="-122"/>
                <a:ea typeface="微软雅黑" pitchFamily="34" charset="-122"/>
              </a:rPr>
              <a:t>监听器用来监听并处理</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创建和销毁事件，会话属性创建和删除</a:t>
            </a:r>
            <a:r>
              <a:rPr lang="zh-CN" altLang="en-US" dirty="0" smtClean="0">
                <a:latin typeface="微软雅黑" pitchFamily="34" charset="-122"/>
                <a:ea typeface="微软雅黑" pitchFamily="34" charset="-122"/>
              </a:rPr>
              <a:t>事件</a:t>
            </a: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通过</a:t>
            </a:r>
            <a:r>
              <a:rPr lang="en-US" altLang="zh-CN" dirty="0" err="1" smtClean="0">
                <a:latin typeface="微软雅黑" pitchFamily="34" charset="-122"/>
                <a:ea typeface="微软雅黑" pitchFamily="34" charset="-122"/>
              </a:rPr>
              <a:t>SessionManager</a:t>
            </a:r>
            <a:r>
              <a:rPr lang="zh-CN" altLang="en-US" dirty="0" smtClean="0">
                <a:latin typeface="微软雅黑" pitchFamily="34" charset="-122"/>
                <a:ea typeface="微软雅黑" pitchFamily="34" charset="-122"/>
              </a:rPr>
              <a:t>组件的</a:t>
            </a:r>
            <a:r>
              <a:rPr lang="en-US" altLang="zh-CN" dirty="0" err="1" smtClean="0">
                <a:latin typeface="微软雅黑" pitchFamily="34" charset="-122"/>
                <a:ea typeface="微软雅黑" pitchFamily="34" charset="-122"/>
              </a:rPr>
              <a:t>sessionlisteners</a:t>
            </a:r>
            <a:r>
              <a:rPr lang="zh-CN" altLang="en-US" dirty="0" smtClean="0">
                <a:latin typeface="微软雅黑" pitchFamily="34" charset="-122"/>
                <a:ea typeface="微软雅黑" pitchFamily="34" charset="-122"/>
              </a:rPr>
              <a:t>属性来指定多个</a:t>
            </a:r>
            <a:r>
              <a:rPr lang="en-US" altLang="zh-CN" dirty="0" smtClean="0">
                <a:latin typeface="微软雅黑" pitchFamily="34" charset="-122"/>
                <a:ea typeface="微软雅黑" pitchFamily="34" charset="-122"/>
              </a:rPr>
              <a:t>session</a:t>
            </a:r>
            <a:r>
              <a:rPr lang="zh-CN" altLang="en-US" dirty="0">
                <a:latin typeface="微软雅黑" pitchFamily="34" charset="-122"/>
                <a:ea typeface="微软雅黑" pitchFamily="34" charset="-122"/>
              </a:rPr>
              <a:t>监听器，多个</a:t>
            </a:r>
            <a:r>
              <a:rPr lang="en-US" altLang="zh-CN" dirty="0" smtClean="0">
                <a:latin typeface="微软雅黑" pitchFamily="34" charset="-122"/>
                <a:ea typeface="微软雅黑" pitchFamily="34" charset="-122"/>
              </a:rPr>
              <a:t>listener</a:t>
            </a:r>
            <a:r>
              <a:rPr lang="zh-CN" altLang="en-US" dirty="0" smtClean="0">
                <a:latin typeface="微软雅黑" pitchFamily="34" charset="-122"/>
                <a:ea typeface="微软雅黑" pitchFamily="34" charset="-122"/>
              </a:rPr>
              <a:t>按照</a:t>
            </a:r>
            <a:r>
              <a:rPr lang="zh-CN" altLang="en-US" dirty="0">
                <a:latin typeface="微软雅黑" pitchFamily="34" charset="-122"/>
                <a:ea typeface="微软雅黑" pitchFamily="34" charset="-122"/>
              </a:rPr>
              <a:t>顺序以逗号</a:t>
            </a:r>
            <a:r>
              <a:rPr lang="zh-CN" altLang="en-US" dirty="0" smtClean="0">
                <a:latin typeface="微软雅黑" pitchFamily="34" charset="-122"/>
                <a:ea typeface="微软雅黑" pitchFamily="34" charset="-122"/>
              </a:rPr>
              <a:t>分隔，</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只有在</a:t>
            </a:r>
            <a:r>
              <a:rPr lang="en-US" altLang="zh-CN" dirty="0">
                <a:latin typeface="微软雅黑" pitchFamily="34" charset="-122"/>
                <a:ea typeface="微软雅黑" pitchFamily="34" charset="-122"/>
              </a:rPr>
              <a:t>PDP</a:t>
            </a:r>
            <a:r>
              <a:rPr lang="zh-CN" altLang="en-US" b="1" dirty="0">
                <a:solidFill>
                  <a:srgbClr val="0066FF"/>
                </a:solidFill>
                <a:latin typeface="微软雅黑" pitchFamily="34" charset="-122"/>
                <a:ea typeface="微软雅黑" pitchFamily="34" charset="-122"/>
              </a:rPr>
              <a:t>会话共享</a:t>
            </a:r>
            <a:r>
              <a:rPr lang="zh-CN" altLang="en-US" dirty="0">
                <a:latin typeface="微软雅黑" pitchFamily="34" charset="-122"/>
                <a:ea typeface="微软雅黑" pitchFamily="34" charset="-122"/>
              </a:rPr>
              <a:t>管理会话的时候才有用，每一个</a:t>
            </a:r>
            <a:r>
              <a:rPr lang="en-US" altLang="zh-CN" dirty="0">
                <a:latin typeface="微软雅黑" pitchFamily="34" charset="-122"/>
                <a:ea typeface="微软雅黑" pitchFamily="34" charset="-122"/>
              </a:rPr>
              <a:t>listener</a:t>
            </a:r>
            <a:r>
              <a:rPr lang="zh-CN" altLang="en-US" dirty="0">
                <a:latin typeface="微软雅黑" pitchFamily="34" charset="-122"/>
                <a:ea typeface="微软雅黑" pitchFamily="34" charset="-122"/>
              </a:rPr>
              <a:t>必须实现接口： </a:t>
            </a:r>
          </a:p>
          <a:p>
            <a:endParaRPr lang="zh-CN" altLang="en-US" dirty="0"/>
          </a:p>
        </p:txBody>
      </p:sp>
      <p:sp>
        <p:nvSpPr>
          <p:cNvPr id="7" name="矩形 6"/>
          <p:cNvSpPr/>
          <p:nvPr/>
        </p:nvSpPr>
        <p:spPr>
          <a:xfrm>
            <a:off x="352375" y="5845760"/>
            <a:ext cx="7431137" cy="369332"/>
          </a:xfrm>
          <a:prstGeom prst="rect">
            <a:avLst/>
          </a:prstGeom>
        </p:spPr>
        <p:txBody>
          <a:bodyPr wrap="square">
            <a:spAutoFit/>
          </a:bodyPr>
          <a:lstStyle/>
          <a:p>
            <a:r>
              <a:rPr lang="en-US" altLang="zh-CN" b="1" dirty="0">
                <a:solidFill>
                  <a:srgbClr val="0066FF"/>
                </a:solidFill>
                <a:latin typeface="微软雅黑" pitchFamily="34" charset="-122"/>
                <a:ea typeface="微软雅黑" pitchFamily="34" charset="-122"/>
              </a:rPr>
              <a:t>session</a:t>
            </a:r>
            <a:r>
              <a:rPr lang="zh-CN" altLang="en-US" b="1" dirty="0">
                <a:solidFill>
                  <a:srgbClr val="0066FF"/>
                </a:solidFill>
                <a:latin typeface="微软雅黑" pitchFamily="34" charset="-122"/>
                <a:ea typeface="微软雅黑" pitchFamily="34" charset="-122"/>
              </a:rPr>
              <a:t>监听器是可选配置项，可以不配置</a:t>
            </a:r>
            <a:r>
              <a:rPr lang="zh-CN" altLang="en-US" dirty="0" smtClean="0">
                <a:latin typeface="微软雅黑" pitchFamily="34" charset="-122"/>
                <a:ea typeface="微软雅黑" pitchFamily="34" charset="-122"/>
              </a:rPr>
              <a:t>。</a:t>
            </a:r>
            <a:endParaRPr lang="zh-CN" altLang="en-US" dirty="0"/>
          </a:p>
        </p:txBody>
      </p:sp>
    </p:spTree>
    <p:extLst>
      <p:ext uri="{BB962C8B-B14F-4D97-AF65-F5344CB8AC3E}">
        <p14:creationId xmlns:p14="http://schemas.microsoft.com/office/powerpoint/2010/main" val="3261869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18</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560388" y="1476375"/>
            <a:ext cx="8785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过滤器配置</a:t>
            </a:r>
            <a:r>
              <a:rPr lang="en-US" altLang="zh-CN">
                <a:latin typeface="微软雅黑" pitchFamily="34" charset="-122"/>
                <a:ea typeface="微软雅黑" pitchFamily="34" charset="-122"/>
              </a:rPr>
              <a:t>-web.xml</a:t>
            </a:r>
            <a:r>
              <a:rPr lang="zh-CN" altLang="en-US">
                <a:latin typeface="微软雅黑" pitchFamily="34" charset="-122"/>
                <a:ea typeface="微软雅黑" pitchFamily="34" charset="-122"/>
              </a:rPr>
              <a:t>： </a:t>
            </a:r>
            <a:endParaRPr lang="en-US" altLang="zh-CN">
              <a:latin typeface="微软雅黑" pitchFamily="34" charset="-122"/>
              <a:ea typeface="微软雅黑" pitchFamily="34" charset="-122"/>
            </a:endParaRPr>
          </a:p>
          <a:p>
            <a:endParaRPr lang="zh-CN" altLang="en-US">
              <a:latin typeface="微软雅黑" pitchFamily="34" charset="-122"/>
              <a:ea typeface="微软雅黑" pitchFamily="34" charset="-122"/>
            </a:endParaRPr>
          </a:p>
        </p:txBody>
      </p:sp>
      <p:sp>
        <p:nvSpPr>
          <p:cNvPr id="30" name="矩形 29"/>
          <p:cNvSpPr/>
          <p:nvPr/>
        </p:nvSpPr>
        <p:spPr>
          <a:xfrm>
            <a:off x="453231" y="1833339"/>
            <a:ext cx="8331200" cy="466248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defRPr/>
            </a:pPr>
            <a:r>
              <a:rPr lang="en-US" altLang="zh-CN" sz="900" dirty="0">
                <a:latin typeface="微软雅黑" pitchFamily="34" charset="-122"/>
                <a:ea typeface="微软雅黑" pitchFamily="34" charset="-122"/>
              </a:rPr>
              <a:t>&lt;filter&gt;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sessionFilter</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&lt;filter-</a:t>
            </a:r>
            <a:r>
              <a:rPr lang="en-US" altLang="zh-CN" sz="900" b="1" dirty="0">
                <a:latin typeface="微软雅黑" pitchFamily="34" charset="-122"/>
                <a:ea typeface="微软雅黑" pitchFamily="34" charset="-122"/>
              </a:rPr>
              <a:t>class</a:t>
            </a:r>
            <a:r>
              <a:rPr lang="en-US" altLang="zh-CN" sz="900" dirty="0">
                <a:latin typeface="微软雅黑" pitchFamily="34" charset="-122"/>
                <a:ea typeface="微软雅黑" pitchFamily="34" charset="-122"/>
              </a:rPr>
              <a:t>&gt;</a:t>
            </a:r>
            <a:r>
              <a:rPr lang="en-US" altLang="zh-CN" sz="900" dirty="0" err="1">
                <a:latin typeface="微软雅黑" pitchFamily="34" charset="-122"/>
                <a:ea typeface="微软雅黑" pitchFamily="34" charset="-122"/>
              </a:rPr>
              <a:t>org.frameworkset.security.session.impl.SessionFilter</a:t>
            </a:r>
            <a:r>
              <a:rPr lang="en-US" altLang="zh-CN" sz="900" dirty="0">
                <a:latin typeface="微软雅黑" pitchFamily="34" charset="-122"/>
                <a:ea typeface="微软雅黑" pitchFamily="34" charset="-122"/>
              </a:rPr>
              <a:t>&lt;/filter-</a:t>
            </a:r>
            <a:r>
              <a:rPr lang="en-US" altLang="zh-CN" sz="900" b="1" dirty="0">
                <a:latin typeface="微软雅黑" pitchFamily="34" charset="-122"/>
                <a:ea typeface="微软雅黑" pitchFamily="34" charset="-122"/>
              </a:rPr>
              <a:t>class</a:t>
            </a:r>
            <a:r>
              <a:rPr lang="en-US" altLang="zh-CN" sz="900" dirty="0">
                <a:latin typeface="微软雅黑" pitchFamily="34" charset="-122"/>
                <a:ea typeface="微软雅黑" pitchFamily="34" charset="-122"/>
              </a:rPr>
              <a:t>&gt;</a:t>
            </a:r>
          </a:p>
          <a:p>
            <a:pPr>
              <a:defRPr/>
            </a:pPr>
            <a:r>
              <a:rPr lang="en-US" altLang="zh-CN" sz="900" dirty="0">
                <a:latin typeface="微软雅黑" pitchFamily="34" charset="-122"/>
                <a:ea typeface="微软雅黑" pitchFamily="34" charset="-122"/>
              </a:rPr>
              <a:t> &lt;/filter&gt;  </a:t>
            </a:r>
          </a:p>
          <a:p>
            <a:pPr>
              <a:defRPr/>
            </a:pPr>
            <a:r>
              <a:rPr lang="en-US" altLang="zh-CN" sz="900" dirty="0">
                <a:latin typeface="微软雅黑" pitchFamily="34" charset="-122"/>
                <a:ea typeface="微软雅黑" pitchFamily="34" charset="-122"/>
              </a:rPr>
              <a:t>&lt;filter-mapping&gt;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jsp</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b="1" dirty="0">
                <a:latin typeface="微软雅黑" pitchFamily="34" charset="-122"/>
                <a:ea typeface="微软雅黑" pitchFamily="34" charset="-122"/>
              </a:rPr>
              <a:t>do</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-pattern&gt;*.frame&lt;/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-pattern&gt;*.page&lt;/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freepage</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cxfservices</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&lt;filter-mapping&gt;  </a:t>
            </a:r>
          </a:p>
          <a:p>
            <a:pPr>
              <a:defRPr/>
            </a:pPr>
            <a:r>
              <a:rPr lang="en-US" altLang="zh-CN" sz="900" dirty="0">
                <a:latin typeface="微软雅黑" pitchFamily="34" charset="-122"/>
                <a:ea typeface="微软雅黑" pitchFamily="34" charset="-122"/>
              </a:rPr>
              <a:t>    &lt;filter-name&gt;</a:t>
            </a:r>
            <a:r>
              <a:rPr lang="en-US" altLang="zh-CN" sz="900" dirty="0" err="1">
                <a:latin typeface="微软雅黑" pitchFamily="34" charset="-122"/>
                <a:ea typeface="微软雅黑" pitchFamily="34" charset="-122"/>
              </a:rPr>
              <a:t>CharsetEncoding</a:t>
            </a:r>
            <a:r>
              <a:rPr lang="en-US" altLang="zh-CN" sz="900" dirty="0">
                <a:latin typeface="微软雅黑" pitchFamily="34" charset="-122"/>
                <a:ea typeface="微软雅黑" pitchFamily="34" charset="-122"/>
              </a:rPr>
              <a:t>&lt;/filter-name&gt;  </a:t>
            </a:r>
          </a:p>
          <a:p>
            <a:pPr>
              <a:defRPr/>
            </a:pPr>
            <a:r>
              <a:rPr lang="en-US" altLang="zh-CN" sz="900" dirty="0">
                <a:latin typeface="微软雅黑" pitchFamily="34" charset="-122"/>
                <a:ea typeface="微软雅黑" pitchFamily="34" charset="-122"/>
              </a:rPr>
              <a:t>    &lt;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a:t>
            </a:r>
            <a:r>
              <a:rPr lang="en-US" altLang="zh-CN" sz="900" dirty="0" err="1">
                <a:latin typeface="微软雅黑" pitchFamily="34" charset="-122"/>
                <a:ea typeface="微软雅黑" pitchFamily="34" charset="-122"/>
              </a:rPr>
              <a:t>jasperreport</a:t>
            </a:r>
            <a:r>
              <a:rPr lang="en-US" altLang="zh-CN" sz="900" dirty="0">
                <a:latin typeface="微软雅黑" pitchFamily="34" charset="-122"/>
                <a:ea typeface="微软雅黑" pitchFamily="34" charset="-122"/>
              </a:rPr>
              <a:t>/*&lt;/</a:t>
            </a:r>
            <a:r>
              <a:rPr lang="en-US" altLang="zh-CN" sz="900" dirty="0" err="1">
                <a:latin typeface="微软雅黑" pitchFamily="34" charset="-122"/>
                <a:ea typeface="微软雅黑" pitchFamily="34" charset="-122"/>
              </a:rPr>
              <a:t>url</a:t>
            </a:r>
            <a:r>
              <a:rPr lang="en-US" altLang="zh-CN" sz="900" dirty="0">
                <a:latin typeface="微软雅黑" pitchFamily="34" charset="-122"/>
                <a:ea typeface="微软雅黑" pitchFamily="34" charset="-122"/>
              </a:rPr>
              <a:t>-pattern&gt;  </a:t>
            </a:r>
          </a:p>
          <a:p>
            <a:pPr>
              <a:defRPr/>
            </a:pPr>
            <a:r>
              <a:rPr lang="en-US" altLang="zh-CN" sz="900" dirty="0">
                <a:latin typeface="微软雅黑" pitchFamily="34" charset="-122"/>
                <a:ea typeface="微软雅黑" pitchFamily="34" charset="-122"/>
              </a:rPr>
              <a:t>  &lt;/filter-mapping&gt;  </a:t>
            </a:r>
          </a:p>
          <a:p>
            <a:pPr>
              <a:defRPr/>
            </a:pPr>
            <a:endParaRPr lang="en-US" altLang="zh-CN" sz="900"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24" name="矩形 23"/>
          <p:cNvSpPr/>
          <p:nvPr/>
        </p:nvSpPr>
        <p:spPr>
          <a:xfrm rot="19276404">
            <a:off x="3704693" y="3262834"/>
            <a:ext cx="2016223" cy="698307"/>
          </a:xfrm>
          <a:prstGeom prst="rect">
            <a:avLst/>
          </a:prstGeom>
          <a:noFill/>
          <a:ln>
            <a:solidFill>
              <a:srgbClr val="EE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smtClean="0">
                <a:solidFill>
                  <a:srgbClr val="EE0000"/>
                </a:solidFill>
              </a:rPr>
              <a:t>样例配置</a:t>
            </a:r>
            <a:endParaRPr lang="zh-CN" altLang="en-US" b="1" dirty="0">
              <a:solidFill>
                <a:srgbClr val="EE0000"/>
              </a:solidFill>
            </a:endParaRPr>
          </a:p>
        </p:txBody>
      </p:sp>
    </p:spTree>
    <p:extLst>
      <p:ext uri="{BB962C8B-B14F-4D97-AF65-F5344CB8AC3E}">
        <p14:creationId xmlns:p14="http://schemas.microsoft.com/office/powerpoint/2010/main" val="2950092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19</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560388" y="1476375"/>
            <a:ext cx="8785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latin typeface="微软雅黑" pitchFamily="34" charset="-122"/>
                <a:ea typeface="微软雅黑" pitchFamily="34" charset="-122"/>
              </a:rPr>
              <a:t>序列化插件配置</a:t>
            </a:r>
            <a:r>
              <a:rPr lang="en-US" altLang="zh-CN" dirty="0">
                <a:latin typeface="微软雅黑" pitchFamily="34" charset="-122"/>
                <a:ea typeface="微软雅黑" pitchFamily="34" charset="-122"/>
              </a:rPr>
              <a:t>- /resources/org/</a:t>
            </a:r>
            <a:r>
              <a:rPr lang="en-US" altLang="zh-CN" dirty="0" err="1">
                <a:latin typeface="微软雅黑" pitchFamily="34" charset="-122"/>
                <a:ea typeface="微软雅黑" pitchFamily="34" charset="-122"/>
              </a:rPr>
              <a:t>frameworkset</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soa</a:t>
            </a:r>
            <a:r>
              <a:rPr lang="en-US" altLang="zh-CN" dirty="0">
                <a:latin typeface="微软雅黑" pitchFamily="34" charset="-122"/>
                <a:ea typeface="微软雅黑" pitchFamily="34" charset="-122"/>
              </a:rPr>
              <a:t>/serialconf.xml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30" name="矩形 29"/>
          <p:cNvSpPr/>
          <p:nvPr/>
        </p:nvSpPr>
        <p:spPr>
          <a:xfrm>
            <a:off x="75258" y="2137471"/>
            <a:ext cx="8983016" cy="138499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java.util.Locale</a:t>
            </a:r>
            <a:r>
              <a:rPr lang="en-US" altLang="zh-CN" sz="1200" i="1" dirty="0">
                <a:latin typeface="微软雅黑" pitchFamily="34" charset="-122"/>
                <a:ea typeface="微软雅黑" pitchFamily="34" charset="-122"/>
              </a:rPr>
              <a:t>" magic="1" serial="</a:t>
            </a:r>
            <a:r>
              <a:rPr lang="en-US" altLang="zh-CN" sz="1200" i="1" dirty="0" err="1">
                <a:latin typeface="微软雅黑" pitchFamily="34" charset="-122"/>
                <a:ea typeface="微软雅黑" pitchFamily="34" charset="-122"/>
              </a:rPr>
              <a:t>org.frameworkset.soa.LocaleSerial</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&lt;</a:t>
            </a:r>
            <a:r>
              <a:rPr lang="en-US" altLang="zh-CN" sz="1200" dirty="0">
                <a:latin typeface="微软雅黑" pitchFamily="34" charset="-122"/>
                <a:ea typeface="微软雅黑" pitchFamily="34" charset="-122"/>
              </a:rPr>
              <a: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net.sf.jasperreports.engine.JasperPrint</a:t>
            </a:r>
            <a:r>
              <a:rPr lang="en-US" altLang="zh-CN" sz="1200" i="1" dirty="0">
                <a:latin typeface="微软雅黑" pitchFamily="34" charset="-122"/>
                <a:ea typeface="微软雅黑" pitchFamily="34" charset="-122"/>
              </a:rPr>
              <a:t>" magic="2" serial="</a:t>
            </a:r>
            <a:r>
              <a:rPr lang="en-US" altLang="zh-CN" sz="1200" i="1" dirty="0" err="1">
                <a:latin typeface="微软雅黑" pitchFamily="34" charset="-122"/>
                <a:ea typeface="微软雅黑" pitchFamily="34" charset="-122"/>
              </a:rPr>
              <a:t>org.frameworkset.soa.JDKSerial</a:t>
            </a:r>
            <a:r>
              <a:rPr lang="en-US" altLang="zh-CN" sz="1200" i="1" dirty="0">
                <a:latin typeface="微软雅黑" pitchFamily="34" charset="-122"/>
                <a:ea typeface="微软雅黑" pitchFamily="34" charset="-122"/>
              </a:rPr>
              <a:t>"/&gt;</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"com.frameworkset.platform.security.authentication.CheckCallBack$Attribute" magic="3"/&gt;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"com.frameworkset.platform.security.authentication.CheckCallBack" magic="4"/&gt;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a:t>
            </a:r>
            <a:r>
              <a:rPr lang="en-US" altLang="zh-CN" sz="1200" i="1" dirty="0" err="1">
                <a:latin typeface="微软雅黑" pitchFamily="34" charset="-122"/>
                <a:ea typeface="微软雅黑" pitchFamily="34" charset="-122"/>
              </a:rPr>
              <a:t>com.frameworkset.platform.security.authentication.Credential</a:t>
            </a:r>
            <a:r>
              <a:rPr lang="en-US" altLang="zh-CN" sz="1200" i="1" dirty="0">
                <a:latin typeface="微软雅黑" pitchFamily="34" charset="-122"/>
                <a:ea typeface="微软雅黑" pitchFamily="34" charset="-122"/>
              </a:rPr>
              <a:t>" magic="5"/&gt; </a:t>
            </a:r>
          </a:p>
          <a:p>
            <a:r>
              <a:rPr lang="en-US" altLang="zh-CN" sz="1200" dirty="0">
                <a:latin typeface="微软雅黑" pitchFamily="34" charset="-122"/>
                <a:ea typeface="微软雅黑" pitchFamily="34" charset="-122"/>
              </a:rPr>
              <a:t>  &lt;property name=</a:t>
            </a:r>
            <a:r>
              <a:rPr lang="en-US" altLang="zh-CN" sz="1200" i="1" dirty="0">
                <a:latin typeface="微软雅黑" pitchFamily="34" charset="-122"/>
                <a:ea typeface="微软雅黑" pitchFamily="34" charset="-122"/>
              </a:rPr>
              <a:t>"com.frameworkset.platform.security.authorization.AuthPrincipal" magic="6"/&gt; </a:t>
            </a:r>
            <a:r>
              <a:rPr lang="en-US" altLang="zh-CN" sz="1200" dirty="0">
                <a:latin typeface="微软雅黑" pitchFamily="34" charset="-122"/>
                <a:ea typeface="微软雅黑" pitchFamily="34" charset="-122"/>
              </a:rPr>
              <a:t>  </a:t>
            </a:r>
          </a:p>
          <a:p>
            <a:pPr>
              <a:defRPr/>
            </a:pPr>
            <a:endParaRPr lang="en-US" altLang="zh-CN" sz="1200"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24" name="双括号 23"/>
          <p:cNvSpPr/>
          <p:nvPr/>
        </p:nvSpPr>
        <p:spPr>
          <a:xfrm>
            <a:off x="1043608" y="4653136"/>
            <a:ext cx="7560840" cy="1368152"/>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a:defRPr/>
            </a:pPr>
            <a:r>
              <a:rPr lang="zh-CN" altLang="en-US" sz="1200" b="1" dirty="0" smtClean="0">
                <a:solidFill>
                  <a:srgbClr val="7030A0"/>
                </a:solidFill>
                <a:latin typeface="微软雅黑" pitchFamily="34" charset="-122"/>
                <a:ea typeface="微软雅黑" pitchFamily="34" charset="-122"/>
              </a:rPr>
              <a:t>序列化插件机制是序列化功能的一个辅助功能，通过序列化插件机制，可以达到以下目标：</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1.</a:t>
            </a:r>
            <a:r>
              <a:rPr lang="zh-CN" altLang="en-US" sz="1200" b="1" dirty="0" smtClean="0">
                <a:solidFill>
                  <a:srgbClr val="7030A0"/>
                </a:solidFill>
                <a:latin typeface="微软雅黑" pitchFamily="34" charset="-122"/>
                <a:ea typeface="微软雅黑" pitchFamily="34" charset="-122"/>
              </a:rPr>
              <a:t>自定义对象的序列化和反序列化行为</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2.</a:t>
            </a:r>
            <a:r>
              <a:rPr lang="zh-CN" altLang="en-US" sz="1200" b="1" dirty="0" smtClean="0">
                <a:solidFill>
                  <a:srgbClr val="7030A0"/>
                </a:solidFill>
                <a:latin typeface="微软雅黑" pitchFamily="34" charset="-122"/>
                <a:ea typeface="微软雅黑" pitchFamily="34" charset="-122"/>
              </a:rPr>
              <a:t>对序列化对象进行预处理</a:t>
            </a:r>
            <a:endParaRPr lang="en-US" altLang="zh-CN" sz="1200" b="1" dirty="0" smtClean="0">
              <a:solidFill>
                <a:srgbClr val="7030A0"/>
              </a:solidFill>
              <a:latin typeface="微软雅黑" pitchFamily="34" charset="-122"/>
              <a:ea typeface="微软雅黑" pitchFamily="34" charset="-122"/>
            </a:endParaRPr>
          </a:p>
          <a:p>
            <a:pPr>
              <a:defRPr/>
            </a:pPr>
            <a:r>
              <a:rPr lang="en-US" altLang="zh-CN" sz="1200" b="1" dirty="0" smtClean="0">
                <a:solidFill>
                  <a:srgbClr val="7030A0"/>
                </a:solidFill>
                <a:latin typeface="微软雅黑" pitchFamily="34" charset="-122"/>
                <a:ea typeface="微软雅黑" pitchFamily="34" charset="-122"/>
              </a:rPr>
              <a:t>3.</a:t>
            </a:r>
            <a:r>
              <a:rPr lang="zh-CN" altLang="en-US" sz="1200" b="1" dirty="0" smtClean="0">
                <a:solidFill>
                  <a:srgbClr val="7030A0"/>
                </a:solidFill>
                <a:latin typeface="微软雅黑" pitchFamily="34" charset="-122"/>
                <a:ea typeface="微软雅黑" pitchFamily="34" charset="-122"/>
              </a:rPr>
              <a:t>为类路径定义</a:t>
            </a:r>
            <a:r>
              <a:rPr lang="en-US" altLang="zh-CN" sz="1200" b="1" dirty="0" smtClean="0">
                <a:solidFill>
                  <a:srgbClr val="7030A0"/>
                </a:solidFill>
                <a:latin typeface="微软雅黑" pitchFamily="34" charset="-122"/>
                <a:ea typeface="微软雅黑" pitchFamily="34" charset="-122"/>
              </a:rPr>
              <a:t>magic</a:t>
            </a:r>
            <a:r>
              <a:rPr lang="zh-CN" altLang="en-US" sz="1200" b="1" dirty="0" smtClean="0">
                <a:solidFill>
                  <a:srgbClr val="7030A0"/>
                </a:solidFill>
                <a:latin typeface="微软雅黑" pitchFamily="34" charset="-122"/>
                <a:ea typeface="微软雅黑" pitchFamily="34" charset="-122"/>
              </a:rPr>
              <a:t>数字别名，降低序列化报文大小</a:t>
            </a:r>
            <a:endParaRPr lang="zh-CN" altLang="en-US" sz="1200" b="1" dirty="0">
              <a:solidFill>
                <a:srgbClr val="7030A0"/>
              </a:solidFill>
              <a:latin typeface="微软雅黑" pitchFamily="34" charset="-122"/>
              <a:ea typeface="微软雅黑" pitchFamily="34" charset="-122"/>
            </a:endParaRPr>
          </a:p>
        </p:txBody>
      </p:sp>
    </p:spTree>
    <p:extLst>
      <p:ext uri="{BB962C8B-B14F-4D97-AF65-F5344CB8AC3E}">
        <p14:creationId xmlns:p14="http://schemas.microsoft.com/office/powerpoint/2010/main" val="1995560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smtClean="0"/>
              <a:t>信息化创造价值</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graphicFrame>
        <p:nvGraphicFramePr>
          <p:cNvPr id="8" name="图示 7"/>
          <p:cNvGraphicFramePr/>
          <p:nvPr>
            <p:extLst>
              <p:ext uri="{D42A27DB-BD31-4B8C-83A1-F6EECF244321}">
                <p14:modId xmlns:p14="http://schemas.microsoft.com/office/powerpoint/2010/main" val="263789076"/>
              </p:ext>
            </p:extLst>
          </p:nvPr>
        </p:nvGraphicFramePr>
        <p:xfrm>
          <a:off x="2095500" y="1071563"/>
          <a:ext cx="5075238" cy="4616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标题 1"/>
          <p:cNvSpPr txBox="1">
            <a:spLocks/>
          </p:cNvSpPr>
          <p:nvPr/>
        </p:nvSpPr>
        <p:spPr>
          <a:xfrm>
            <a:off x="1282700" y="0"/>
            <a:ext cx="8513763" cy="571500"/>
          </a:xfrm>
          <a:prstGeom prst="rect">
            <a:avLst/>
          </a:prstGeom>
        </p:spPr>
        <p:txBody>
          <a:bodyPr anchor="t"/>
          <a:lstStyle>
            <a:lvl1pPr algn="l" defTabSz="914400" rtl="0" eaLnBrk="1" latinLnBrk="0" hangingPunct="1">
              <a:lnSpc>
                <a:spcPts val="2700"/>
              </a:lnSpc>
              <a:spcBef>
                <a:spcPct val="0"/>
              </a:spcBef>
              <a:buNone/>
              <a:defRPr lang="zh-CN" altLang="en-US" sz="2000" b="0" kern="1200">
                <a:solidFill>
                  <a:schemeClr val="tx1"/>
                </a:solidFill>
                <a:latin typeface="微软雅黑" pitchFamily="34" charset="-122"/>
                <a:ea typeface="微软雅黑" pitchFamily="34" charset="-122"/>
                <a:cs typeface="+mj-cs"/>
              </a:defRPr>
            </a:lvl1pPr>
          </a:lstStyle>
          <a:p>
            <a:endParaRPr lang="zh-CN" altLang="en-US" sz="3200" dirty="0" smtClean="0"/>
          </a:p>
        </p:txBody>
      </p:sp>
      <p:sp>
        <p:nvSpPr>
          <p:cNvPr id="3" name="标题 2"/>
          <p:cNvSpPr>
            <a:spLocks noGrp="1"/>
          </p:cNvSpPr>
          <p:nvPr>
            <p:ph type="title"/>
          </p:nvPr>
        </p:nvSpPr>
        <p:spPr>
          <a:xfrm>
            <a:off x="-12923" y="269032"/>
            <a:ext cx="7653536" cy="490066"/>
          </a:xfrm>
        </p:spPr>
        <p:txBody>
          <a:bodyPr/>
          <a:lstStyle/>
          <a:p>
            <a:r>
              <a:rPr lang="zh-CN" altLang="en-US" dirty="0" smtClean="0"/>
              <a:t>大纲</a:t>
            </a:r>
            <a:endParaRPr lang="zh-CN" altLang="en-US" dirty="0"/>
          </a:p>
        </p:txBody>
      </p:sp>
    </p:spTree>
    <p:extLst>
      <p:ext uri="{BB962C8B-B14F-4D97-AF65-F5344CB8AC3E}">
        <p14:creationId xmlns:p14="http://schemas.microsoft.com/office/powerpoint/2010/main" val="2371293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20</a:t>
            </a:fld>
            <a:endParaRPr lang="zh-CN" altLang="en-US"/>
          </a:p>
        </p:txBody>
      </p:sp>
      <p:sp>
        <p:nvSpPr>
          <p:cNvPr id="4" name="标题 3"/>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应用集成</a:t>
            </a:r>
            <a:endParaRPr lang="zh-CN" altLang="en-US" dirty="0"/>
          </a:p>
        </p:txBody>
      </p:sp>
      <p:sp>
        <p:nvSpPr>
          <p:cNvPr id="2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3" name="圆角矩形 2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8" name="矩形 4"/>
          <p:cNvSpPr>
            <a:spLocks noChangeArrowheads="1"/>
          </p:cNvSpPr>
          <p:nvPr/>
        </p:nvSpPr>
        <p:spPr bwMode="auto">
          <a:xfrm>
            <a:off x="179387" y="1700808"/>
            <a:ext cx="87852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smtClean="0">
                <a:latin typeface="微软雅黑" pitchFamily="34" charset="-122"/>
                <a:ea typeface="微软雅黑" pitchFamily="34" charset="-122"/>
              </a:rPr>
              <a:t>会话共享功能目前已经集成到以下系统：</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基于</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平台开发的系统</a:t>
            </a:r>
            <a:endParaRPr lang="en-US" altLang="zh-CN" dirty="0">
              <a:latin typeface="微软雅黑" pitchFamily="34" charset="-122"/>
              <a:ea typeface="微软雅黑" pitchFamily="34" charset="-122"/>
            </a:endParaRPr>
          </a:p>
          <a:p>
            <a:r>
              <a:rPr lang="en-US" altLang="zh-CN" dirty="0" smtClean="0">
                <a:solidFill>
                  <a:srgbClr val="0066FF"/>
                </a:solidFill>
                <a:latin typeface="微软雅黑" pitchFamily="34" charset="-122"/>
                <a:ea typeface="微软雅黑" pitchFamily="34" charset="-122"/>
              </a:rPr>
              <a:t>FMS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NMMS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ADM</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BSMIS</a:t>
            </a:r>
          </a:p>
          <a:p>
            <a:r>
              <a:rPr lang="en-US" altLang="zh-CN" dirty="0" smtClean="0">
                <a:solidFill>
                  <a:srgbClr val="0066FF"/>
                </a:solidFill>
                <a:latin typeface="微软雅黑" pitchFamily="34" charset="-122"/>
                <a:ea typeface="微软雅黑" pitchFamily="34" charset="-122"/>
              </a:rPr>
              <a:t>DSS</a:t>
            </a:r>
            <a:r>
              <a:rPr lang="zh-CN" altLang="en-US" dirty="0" smtClean="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PDP</a:t>
            </a:r>
            <a:r>
              <a:rPr lang="zh-CN" altLang="en-US" dirty="0" smtClean="0">
                <a:solidFill>
                  <a:srgbClr val="0066FF"/>
                </a:solidFill>
                <a:latin typeface="微软雅黑" pitchFamily="34" charset="-122"/>
                <a:ea typeface="微软雅黑" pitchFamily="34" charset="-122"/>
              </a:rPr>
              <a:t>统一流程平台</a:t>
            </a:r>
            <a:r>
              <a:rPr lang="zh-CN" altLang="en-US" dirty="0">
                <a:solidFill>
                  <a:srgbClr val="0066FF"/>
                </a:solidFill>
                <a:latin typeface="微软雅黑" pitchFamily="34" charset="-122"/>
                <a:ea typeface="微软雅黑" pitchFamily="34" charset="-122"/>
              </a:rPr>
              <a:t> </a:t>
            </a:r>
            <a:endParaRPr lang="en-US" altLang="zh-CN" dirty="0" smtClean="0">
              <a:solidFill>
                <a:srgbClr val="0066FF"/>
              </a:solidFill>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非</a:t>
            </a:r>
            <a:r>
              <a:rPr lang="en-US" altLang="zh-CN" dirty="0" smtClean="0">
                <a:latin typeface="微软雅黑" pitchFamily="34" charset="-122"/>
                <a:ea typeface="微软雅黑" pitchFamily="34" charset="-122"/>
              </a:rPr>
              <a:t>PDP</a:t>
            </a:r>
            <a:r>
              <a:rPr lang="zh-CN" altLang="en-US" dirty="0" smtClean="0">
                <a:latin typeface="微软雅黑" pitchFamily="34" charset="-122"/>
                <a:ea typeface="微软雅黑" pitchFamily="34" charset="-122"/>
              </a:rPr>
              <a:t>平台系统</a:t>
            </a:r>
            <a:endParaRPr lang="en-US" altLang="zh-CN" dirty="0" smtClean="0">
              <a:latin typeface="微软雅黑" pitchFamily="34" charset="-122"/>
              <a:ea typeface="微软雅黑" pitchFamily="34" charset="-122"/>
            </a:endParaRPr>
          </a:p>
          <a:p>
            <a:r>
              <a:rPr lang="en-US" altLang="zh-CN" dirty="0">
                <a:solidFill>
                  <a:srgbClr val="0066FF"/>
                </a:solidFill>
                <a:latin typeface="微软雅黑" pitchFamily="34" charset="-122"/>
                <a:ea typeface="微软雅黑" pitchFamily="34" charset="-122"/>
              </a:rPr>
              <a:t>HRM</a:t>
            </a:r>
            <a:r>
              <a:rPr lang="zh-CN" altLang="en-US" dirty="0">
                <a:solidFill>
                  <a:srgbClr val="0066FF"/>
                </a:solidFill>
                <a:latin typeface="微软雅黑" pitchFamily="34" charset="-122"/>
                <a:ea typeface="微软雅黑" pitchFamily="34" charset="-122"/>
              </a:rPr>
              <a:t>，</a:t>
            </a:r>
            <a:r>
              <a:rPr lang="en-US" altLang="zh-CN" dirty="0" smtClean="0">
                <a:solidFill>
                  <a:srgbClr val="0066FF"/>
                </a:solidFill>
                <a:latin typeface="微软雅黑" pitchFamily="34" charset="-122"/>
                <a:ea typeface="微软雅黑" pitchFamily="34" charset="-122"/>
              </a:rPr>
              <a:t>GSP</a:t>
            </a:r>
          </a:p>
          <a:p>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目前集成系统仅限于在开发环境和测试环境启用会话共享机制（以便验证会话共享机制在这些系统中是否工作正常）</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目前还没有搭建</a:t>
            </a:r>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的生产环境，因此在生产环境中没有</a:t>
            </a:r>
            <a:r>
              <a:rPr lang="zh-CN" altLang="en-US" dirty="0">
                <a:latin typeface="微软雅黑" pitchFamily="34" charset="-122"/>
                <a:ea typeface="微软雅黑" pitchFamily="34" charset="-122"/>
              </a:rPr>
              <a:t>开启上述</a:t>
            </a:r>
            <a:r>
              <a:rPr lang="zh-CN" altLang="en-US" dirty="0" smtClean="0">
                <a:latin typeface="微软雅黑" pitchFamily="34" charset="-122"/>
                <a:ea typeface="微软雅黑" pitchFamily="34" charset="-122"/>
              </a:rPr>
              <a:t>应用</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会话共享机制。</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应用集成</a:t>
            </a:r>
          </a:p>
        </p:txBody>
      </p:sp>
      <p:sp>
        <p:nvSpPr>
          <p:cNvPr id="19" name="燕尾形 18"/>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857241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smtClean="0">
                <a:solidFill>
                  <a:srgbClr val="000066"/>
                </a:solidFill>
                <a:cs typeface="Arial Unicode MS" pitchFamily="34" charset="-122"/>
              </a:rPr>
              <a:t>-</a:t>
            </a:r>
            <a:r>
              <a:rPr lang="zh-CN" altLang="en-US" dirty="0" smtClean="0">
                <a:solidFill>
                  <a:srgbClr val="000066"/>
                </a:solidFill>
                <a:cs typeface="Arial Unicode MS" pitchFamily="34" charset="-122"/>
              </a:rPr>
              <a:t>应用构建部署</a:t>
            </a:r>
            <a:endParaRPr lang="zh-CN" altLang="en-US" dirty="0">
              <a:solidFill>
                <a:srgbClr val="000066"/>
              </a:solidFill>
              <a:cs typeface="Arial Unicode MS" pitchFamily="34" charset="-122"/>
            </a:endParaRP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21</a:t>
            </a:fld>
            <a:endParaRPr lang="zh-CN" altLang="en-US"/>
          </a:p>
        </p:txBody>
      </p:sp>
      <p:sp>
        <p:nvSpPr>
          <p:cNvPr id="29" name="矩形 28"/>
          <p:cNvSpPr/>
          <p:nvPr/>
        </p:nvSpPr>
        <p:spPr>
          <a:xfrm>
            <a:off x="4305300" y="2781300"/>
            <a:ext cx="2087563" cy="3148013"/>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32"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33" name="圆角矩形 3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8" name="TextBox 1"/>
          <p:cNvSpPr txBox="1">
            <a:spLocks noChangeArrowheads="1"/>
          </p:cNvSpPr>
          <p:nvPr/>
        </p:nvSpPr>
        <p:spPr bwMode="auto">
          <a:xfrm>
            <a:off x="463550" y="1612900"/>
            <a:ext cx="831691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采用会话共享的应用系统一般都会采用集群模式进行部署，商业的应用服务器部署集群应用非常麻烦，代价也非常高昂（采购商业套件，部署成本高，难度大），我们经过实践摸索，形成了一套高效廉价部署模式：</a:t>
            </a:r>
            <a:endParaRPr lang="en-US" altLang="zh-CN" dirty="0">
              <a:latin typeface="微软雅黑" pitchFamily="34" charset="-122"/>
              <a:ea typeface="微软雅黑" pitchFamily="34" charset="-122"/>
            </a:endParaRPr>
          </a:p>
          <a:p>
            <a:pPr eaLnBrk="1" hangingPunct="1"/>
            <a:r>
              <a:rPr lang="zh-CN" altLang="en-US" dirty="0">
                <a:solidFill>
                  <a:srgbClr val="00B050"/>
                </a:solidFill>
                <a:latin typeface="微软雅黑" pitchFamily="34" charset="-122"/>
                <a:ea typeface="微软雅黑" pitchFamily="34" charset="-122"/>
              </a:rPr>
              <a:t>基于</a:t>
            </a:r>
            <a:r>
              <a:rPr lang="en-US" altLang="zh-CN" dirty="0" err="1">
                <a:solidFill>
                  <a:srgbClr val="00B050"/>
                </a:solidFill>
                <a:latin typeface="微软雅黑" pitchFamily="34" charset="-122"/>
                <a:ea typeface="微软雅黑" pitchFamily="34" charset="-122"/>
              </a:rPr>
              <a:t>Hudson+svn+ant+tomcat+ssh+scp</a:t>
            </a:r>
            <a:r>
              <a:rPr lang="zh-CN" altLang="en-US" dirty="0">
                <a:solidFill>
                  <a:srgbClr val="00B050"/>
                </a:solidFill>
                <a:latin typeface="微软雅黑" pitchFamily="34" charset="-122"/>
                <a:ea typeface="微软雅黑" pitchFamily="34" charset="-122"/>
              </a:rPr>
              <a:t>（多</a:t>
            </a:r>
            <a:r>
              <a:rPr lang="en-US" altLang="zh-CN" dirty="0">
                <a:solidFill>
                  <a:srgbClr val="00B050"/>
                </a:solidFill>
                <a:latin typeface="微软雅黑" pitchFamily="34" charset="-122"/>
                <a:ea typeface="微软雅黑" pitchFamily="34" charset="-122"/>
              </a:rPr>
              <a:t>tomcat</a:t>
            </a:r>
            <a:r>
              <a:rPr lang="zh-CN" altLang="en-US" dirty="0">
                <a:solidFill>
                  <a:srgbClr val="00B050"/>
                </a:solidFill>
                <a:latin typeface="微软雅黑" pitchFamily="34" charset="-122"/>
                <a:ea typeface="微软雅黑" pitchFamily="34" charset="-122"/>
              </a:rPr>
              <a:t>服务器）的持续集成自动构建部署模式</a:t>
            </a:r>
          </a:p>
        </p:txBody>
      </p:sp>
      <p:sp>
        <p:nvSpPr>
          <p:cNvPr id="39" name="矩形 38"/>
          <p:cNvSpPr/>
          <p:nvPr/>
        </p:nvSpPr>
        <p:spPr>
          <a:xfrm>
            <a:off x="2000250" y="3263900"/>
            <a:ext cx="1582738"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err="1">
                <a:latin typeface="微软雅黑" pitchFamily="34" charset="-122"/>
                <a:ea typeface="微软雅黑" pitchFamily="34" charset="-122"/>
              </a:rPr>
              <a:t>Svn</a:t>
            </a:r>
            <a:r>
              <a:rPr lang="zh-CN" altLang="en-US" dirty="0">
                <a:latin typeface="微软雅黑" pitchFamily="34" charset="-122"/>
                <a:ea typeface="微软雅黑" pitchFamily="34" charset="-122"/>
              </a:rPr>
              <a:t>配置库</a:t>
            </a:r>
          </a:p>
        </p:txBody>
      </p:sp>
      <p:sp>
        <p:nvSpPr>
          <p:cNvPr id="40" name="矩形 39"/>
          <p:cNvSpPr/>
          <p:nvPr/>
        </p:nvSpPr>
        <p:spPr>
          <a:xfrm>
            <a:off x="2000250" y="4560888"/>
            <a:ext cx="1582738"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Hudson</a:t>
            </a:r>
            <a:r>
              <a:rPr lang="zh-CN" altLang="en-US" dirty="0">
                <a:latin typeface="微软雅黑" pitchFamily="34" charset="-122"/>
                <a:ea typeface="微软雅黑" pitchFamily="34" charset="-122"/>
              </a:rPr>
              <a:t>持续集成服务器</a:t>
            </a:r>
          </a:p>
        </p:txBody>
      </p:sp>
      <p:sp>
        <p:nvSpPr>
          <p:cNvPr id="41" name="矩形 40"/>
          <p:cNvSpPr/>
          <p:nvPr/>
        </p:nvSpPr>
        <p:spPr>
          <a:xfrm>
            <a:off x="6910388" y="3716338"/>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A</a:t>
            </a:r>
            <a:endParaRPr lang="zh-CN" altLang="en-US" dirty="0">
              <a:latin typeface="微软雅黑" pitchFamily="34" charset="-122"/>
              <a:ea typeface="微软雅黑" pitchFamily="34" charset="-122"/>
            </a:endParaRPr>
          </a:p>
        </p:txBody>
      </p:sp>
      <p:sp>
        <p:nvSpPr>
          <p:cNvPr id="42" name="矩形 41"/>
          <p:cNvSpPr/>
          <p:nvPr/>
        </p:nvSpPr>
        <p:spPr>
          <a:xfrm>
            <a:off x="6910388" y="4465638"/>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B</a:t>
            </a:r>
            <a:endParaRPr lang="zh-CN" altLang="en-US" dirty="0">
              <a:latin typeface="微软雅黑" pitchFamily="34" charset="-122"/>
              <a:ea typeface="微软雅黑" pitchFamily="34" charset="-122"/>
            </a:endParaRPr>
          </a:p>
        </p:txBody>
      </p:sp>
      <p:sp>
        <p:nvSpPr>
          <p:cNvPr id="43" name="矩形 42"/>
          <p:cNvSpPr/>
          <p:nvPr/>
        </p:nvSpPr>
        <p:spPr>
          <a:xfrm>
            <a:off x="6910388" y="5156200"/>
            <a:ext cx="1581150"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dirty="0">
                <a:latin typeface="微软雅黑" pitchFamily="34" charset="-122"/>
                <a:ea typeface="微软雅黑" pitchFamily="34" charset="-122"/>
              </a:rPr>
              <a:t>应用服务器</a:t>
            </a:r>
            <a:r>
              <a:rPr lang="en-US" altLang="zh-CN" dirty="0">
                <a:latin typeface="微软雅黑" pitchFamily="34" charset="-122"/>
                <a:ea typeface="微软雅黑" pitchFamily="34" charset="-122"/>
              </a:rPr>
              <a:t>C</a:t>
            </a:r>
            <a:endParaRPr lang="zh-CN" altLang="en-US" dirty="0">
              <a:latin typeface="微软雅黑" pitchFamily="34" charset="-122"/>
              <a:ea typeface="微软雅黑" pitchFamily="34" charset="-122"/>
            </a:endParaRPr>
          </a:p>
        </p:txBody>
      </p:sp>
      <p:sp>
        <p:nvSpPr>
          <p:cNvPr id="44" name="椭圆 43"/>
          <p:cNvSpPr/>
          <p:nvPr/>
        </p:nvSpPr>
        <p:spPr>
          <a:xfrm>
            <a:off x="128588" y="4365625"/>
            <a:ext cx="1079500" cy="4318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定时任务</a:t>
            </a:r>
          </a:p>
        </p:txBody>
      </p:sp>
      <p:sp>
        <p:nvSpPr>
          <p:cNvPr id="45" name="椭圆 44"/>
          <p:cNvSpPr/>
          <p:nvPr/>
        </p:nvSpPr>
        <p:spPr>
          <a:xfrm>
            <a:off x="128588" y="4978400"/>
            <a:ext cx="1079500" cy="4318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手动构建</a:t>
            </a:r>
          </a:p>
        </p:txBody>
      </p:sp>
      <p:sp>
        <p:nvSpPr>
          <p:cNvPr id="46" name="下箭头 45"/>
          <p:cNvSpPr/>
          <p:nvPr/>
        </p:nvSpPr>
        <p:spPr>
          <a:xfrm>
            <a:off x="2289175" y="3835400"/>
            <a:ext cx="522288" cy="690563"/>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7" name="下箭头 46"/>
          <p:cNvSpPr/>
          <p:nvPr/>
        </p:nvSpPr>
        <p:spPr>
          <a:xfrm>
            <a:off x="2819400" y="3813175"/>
            <a:ext cx="522288" cy="690563"/>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8" name="横卷形 47"/>
          <p:cNvSpPr/>
          <p:nvPr/>
        </p:nvSpPr>
        <p:spPr>
          <a:xfrm>
            <a:off x="1308100" y="3819525"/>
            <a:ext cx="1081088" cy="361950"/>
          </a:xfrm>
          <a:prstGeom prst="horizontalScroll">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800" dirty="0">
                <a:latin typeface="微软雅黑" pitchFamily="34" charset="-122"/>
                <a:ea typeface="微软雅黑" pitchFamily="34" charset="-122"/>
              </a:rPr>
              <a:t>增量获取源码代码和</a:t>
            </a:r>
            <a:r>
              <a:rPr lang="en-US" altLang="zh-CN" sz="800" dirty="0">
                <a:latin typeface="微软雅黑" pitchFamily="34" charset="-122"/>
                <a:ea typeface="微软雅黑" pitchFamily="34" charset="-122"/>
              </a:rPr>
              <a:t>ant</a:t>
            </a:r>
            <a:r>
              <a:rPr lang="zh-CN" altLang="en-US" sz="800" dirty="0">
                <a:latin typeface="微软雅黑" pitchFamily="34" charset="-122"/>
                <a:ea typeface="微软雅黑" pitchFamily="34" charset="-122"/>
              </a:rPr>
              <a:t>构建脚本</a:t>
            </a:r>
          </a:p>
        </p:txBody>
      </p:sp>
      <p:sp>
        <p:nvSpPr>
          <p:cNvPr id="49" name="矩形 48"/>
          <p:cNvSpPr/>
          <p:nvPr/>
        </p:nvSpPr>
        <p:spPr>
          <a:xfrm>
            <a:off x="2028825" y="5424488"/>
            <a:ext cx="1582738" cy="50482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Sonar</a:t>
            </a:r>
          </a:p>
          <a:p>
            <a:pPr algn="ctr">
              <a:defRPr/>
            </a:pPr>
            <a:r>
              <a:rPr lang="zh-CN" altLang="en-US" sz="1200" dirty="0">
                <a:latin typeface="微软雅黑" pitchFamily="34" charset="-122"/>
                <a:ea typeface="微软雅黑" pitchFamily="34" charset="-122"/>
              </a:rPr>
              <a:t>代码质量检测服务器</a:t>
            </a:r>
          </a:p>
        </p:txBody>
      </p:sp>
      <p:sp>
        <p:nvSpPr>
          <p:cNvPr id="50" name="下箭头 49"/>
          <p:cNvSpPr/>
          <p:nvPr/>
        </p:nvSpPr>
        <p:spPr>
          <a:xfrm>
            <a:off x="2559050" y="5118100"/>
            <a:ext cx="520700" cy="346075"/>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1" name="右箭头 50"/>
          <p:cNvSpPr/>
          <p:nvPr/>
        </p:nvSpPr>
        <p:spPr>
          <a:xfrm rot="795373">
            <a:off x="1254125" y="4532313"/>
            <a:ext cx="736600" cy="285750"/>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2" name="右箭头 51"/>
          <p:cNvSpPr/>
          <p:nvPr/>
        </p:nvSpPr>
        <p:spPr>
          <a:xfrm rot="21113505">
            <a:off x="1276350" y="4945063"/>
            <a:ext cx="671513" cy="285750"/>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53" name="矩形 52"/>
          <p:cNvSpPr/>
          <p:nvPr/>
        </p:nvSpPr>
        <p:spPr>
          <a:xfrm>
            <a:off x="4521200" y="3117850"/>
            <a:ext cx="1581150" cy="503238"/>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dirty="0">
                <a:latin typeface="微软雅黑" pitchFamily="34" charset="-122"/>
                <a:ea typeface="微软雅黑" pitchFamily="34" charset="-122"/>
              </a:rPr>
              <a:t>Ant</a:t>
            </a:r>
            <a:r>
              <a:rPr lang="zh-CN" altLang="en-US" dirty="0">
                <a:latin typeface="微软雅黑" pitchFamily="34" charset="-122"/>
                <a:ea typeface="微软雅黑" pitchFamily="34" charset="-122"/>
              </a:rPr>
              <a:t>构建应用</a:t>
            </a:r>
          </a:p>
        </p:txBody>
      </p:sp>
      <p:sp>
        <p:nvSpPr>
          <p:cNvPr id="54" name="矩形 53"/>
          <p:cNvSpPr/>
          <p:nvPr/>
        </p:nvSpPr>
        <p:spPr>
          <a:xfrm>
            <a:off x="4521200" y="3852863"/>
            <a:ext cx="1582738" cy="447675"/>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a:t>
            </a:r>
            <a:r>
              <a:rPr lang="en-US" altLang="zh-CN" sz="1200" dirty="0">
                <a:latin typeface="微软雅黑" pitchFamily="34" charset="-122"/>
                <a:ea typeface="微软雅黑" pitchFamily="34" charset="-122"/>
              </a:rPr>
              <a:t>Stop Tomcat</a:t>
            </a: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SSH</a:t>
            </a:r>
            <a:r>
              <a:rPr lang="zh-CN" altLang="en-US" sz="1200" dirty="0">
                <a:latin typeface="微软雅黑" pitchFamily="34" charset="-122"/>
                <a:ea typeface="微软雅黑" pitchFamily="34" charset="-122"/>
              </a:rPr>
              <a:t>）</a:t>
            </a:r>
          </a:p>
        </p:txBody>
      </p:sp>
      <p:sp>
        <p:nvSpPr>
          <p:cNvPr id="55" name="矩形 54"/>
          <p:cNvSpPr/>
          <p:nvPr/>
        </p:nvSpPr>
        <p:spPr>
          <a:xfrm>
            <a:off x="4521200" y="4300538"/>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远程清除临时文件</a:t>
            </a:r>
            <a:r>
              <a:rPr lang="en-US" altLang="zh-CN" sz="1200" dirty="0">
                <a:latin typeface="微软雅黑" pitchFamily="34" charset="-122"/>
                <a:ea typeface="微软雅黑" pitchFamily="34" charset="-122"/>
              </a:rPr>
              <a:t>(SSH)</a:t>
            </a:r>
            <a:endParaRPr lang="zh-CN" altLang="en-US" sz="1200" dirty="0">
              <a:latin typeface="微软雅黑" pitchFamily="34" charset="-122"/>
              <a:ea typeface="微软雅黑" pitchFamily="34" charset="-122"/>
            </a:endParaRPr>
          </a:p>
        </p:txBody>
      </p:sp>
      <p:sp>
        <p:nvSpPr>
          <p:cNvPr id="56" name="矩形 55"/>
          <p:cNvSpPr/>
          <p:nvPr/>
        </p:nvSpPr>
        <p:spPr>
          <a:xfrm>
            <a:off x="4521200" y="4767263"/>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远程上传</a:t>
            </a:r>
            <a:r>
              <a:rPr lang="en-US" altLang="zh-CN" sz="1200" dirty="0">
                <a:latin typeface="微软雅黑" pitchFamily="34" charset="-122"/>
                <a:ea typeface="微软雅黑" pitchFamily="34" charset="-122"/>
              </a:rPr>
              <a:t>war</a:t>
            </a:r>
          </a:p>
          <a:p>
            <a:pPr algn="ctr">
              <a:defRPr/>
            </a:pPr>
            <a:r>
              <a:rPr lang="en-US" altLang="zh-CN" sz="1200" dirty="0">
                <a:latin typeface="微软雅黑" pitchFamily="34" charset="-122"/>
                <a:ea typeface="微软雅黑" pitchFamily="34" charset="-122"/>
              </a:rPr>
              <a:t>(SCP)</a:t>
            </a:r>
            <a:endParaRPr lang="zh-CN" altLang="en-US" sz="1200" dirty="0">
              <a:latin typeface="微软雅黑" pitchFamily="34" charset="-122"/>
              <a:ea typeface="微软雅黑" pitchFamily="34" charset="-122"/>
            </a:endParaRPr>
          </a:p>
        </p:txBody>
      </p:sp>
      <p:sp>
        <p:nvSpPr>
          <p:cNvPr id="57" name="矩形 56"/>
          <p:cNvSpPr/>
          <p:nvPr/>
        </p:nvSpPr>
        <p:spPr>
          <a:xfrm>
            <a:off x="4521200" y="5202238"/>
            <a:ext cx="1582738" cy="44926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远程</a:t>
            </a:r>
            <a:r>
              <a:rPr lang="en-US" altLang="zh-CN" sz="1200" dirty="0">
                <a:latin typeface="微软雅黑" pitchFamily="34" charset="-122"/>
                <a:ea typeface="微软雅黑" pitchFamily="34" charset="-122"/>
              </a:rPr>
              <a:t>Start Tomcat</a:t>
            </a:r>
          </a:p>
          <a:p>
            <a:pPr algn="ctr">
              <a:defRPr/>
            </a:pPr>
            <a:r>
              <a:rPr lang="en-US" altLang="zh-CN" sz="1200" dirty="0">
                <a:latin typeface="微软雅黑" pitchFamily="34" charset="-122"/>
                <a:ea typeface="微软雅黑" pitchFamily="34" charset="-122"/>
              </a:rPr>
              <a:t>(SSH)</a:t>
            </a:r>
            <a:endParaRPr lang="zh-CN" altLang="en-US" sz="1200" dirty="0">
              <a:latin typeface="微软雅黑" pitchFamily="34" charset="-122"/>
              <a:ea typeface="微软雅黑" pitchFamily="34" charset="-122"/>
            </a:endParaRPr>
          </a:p>
        </p:txBody>
      </p:sp>
      <p:cxnSp>
        <p:nvCxnSpPr>
          <p:cNvPr id="58" name="直接箭头连接符 57"/>
          <p:cNvCxnSpPr/>
          <p:nvPr/>
        </p:nvCxnSpPr>
        <p:spPr>
          <a:xfrm>
            <a:off x="6392863" y="4076700"/>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9" name="直接箭头连接符 58"/>
          <p:cNvCxnSpPr/>
          <p:nvPr/>
        </p:nvCxnSpPr>
        <p:spPr>
          <a:xfrm>
            <a:off x="6392863" y="4675188"/>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0" name="直接箭头连接符 59"/>
          <p:cNvCxnSpPr/>
          <p:nvPr/>
        </p:nvCxnSpPr>
        <p:spPr>
          <a:xfrm>
            <a:off x="6392863" y="5426075"/>
            <a:ext cx="517525"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1" name="直接箭头连接符 60"/>
          <p:cNvCxnSpPr>
            <a:endCxn id="53" idx="1"/>
          </p:cNvCxnSpPr>
          <p:nvPr/>
        </p:nvCxnSpPr>
        <p:spPr>
          <a:xfrm flipV="1">
            <a:off x="3582988" y="3370263"/>
            <a:ext cx="938212" cy="144303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2" name="直接箭头连接符 61"/>
          <p:cNvCxnSpPr>
            <a:stCxn id="40" idx="3"/>
          </p:cNvCxnSpPr>
          <p:nvPr/>
        </p:nvCxnSpPr>
        <p:spPr>
          <a:xfrm>
            <a:off x="3582988" y="4813300"/>
            <a:ext cx="938212"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3" name="八角星 62"/>
          <p:cNvSpPr/>
          <p:nvPr/>
        </p:nvSpPr>
        <p:spPr>
          <a:xfrm>
            <a:off x="6557963" y="3852863"/>
            <a:ext cx="103187" cy="147637"/>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1</a:t>
            </a:r>
            <a:endParaRPr lang="zh-CN" altLang="en-US" sz="1200" dirty="0">
              <a:latin typeface="微软雅黑" pitchFamily="34" charset="-122"/>
              <a:ea typeface="微软雅黑" pitchFamily="34" charset="-122"/>
            </a:endParaRPr>
          </a:p>
        </p:txBody>
      </p:sp>
      <p:sp>
        <p:nvSpPr>
          <p:cNvPr id="64" name="八角星 63"/>
          <p:cNvSpPr/>
          <p:nvPr/>
        </p:nvSpPr>
        <p:spPr>
          <a:xfrm>
            <a:off x="6557963" y="4486275"/>
            <a:ext cx="103187" cy="147638"/>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2</a:t>
            </a:r>
            <a:endParaRPr lang="zh-CN" altLang="en-US" sz="1200" dirty="0">
              <a:latin typeface="微软雅黑" pitchFamily="34" charset="-122"/>
              <a:ea typeface="微软雅黑" pitchFamily="34" charset="-122"/>
            </a:endParaRPr>
          </a:p>
        </p:txBody>
      </p:sp>
      <p:sp>
        <p:nvSpPr>
          <p:cNvPr id="65" name="八角星 64"/>
          <p:cNvSpPr/>
          <p:nvPr/>
        </p:nvSpPr>
        <p:spPr>
          <a:xfrm>
            <a:off x="6534150" y="5218113"/>
            <a:ext cx="101600" cy="147637"/>
          </a:xfrm>
          <a:prstGeom prst="star8">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3</a:t>
            </a:r>
            <a:endParaRPr lang="zh-CN" altLang="en-US" sz="1200" dirty="0">
              <a:latin typeface="微软雅黑" pitchFamily="34" charset="-122"/>
              <a:ea typeface="微软雅黑" pitchFamily="34" charset="-122"/>
            </a:endParaRPr>
          </a:p>
        </p:txBody>
      </p:sp>
      <p:sp>
        <p:nvSpPr>
          <p:cNvPr id="66" name="TextBox 65"/>
          <p:cNvSpPr txBox="1"/>
          <p:nvPr/>
        </p:nvSpPr>
        <p:spPr>
          <a:xfrm>
            <a:off x="411163" y="6021388"/>
            <a:ext cx="8286750" cy="400050"/>
          </a:xfrm>
          <a:prstGeom prst="rect">
            <a:avLst/>
          </a:prstGeom>
        </p:spPr>
        <p:style>
          <a:lnRef idx="1">
            <a:schemeClr val="accent4"/>
          </a:lnRef>
          <a:fillRef idx="3">
            <a:schemeClr val="accent4"/>
          </a:fillRef>
          <a:effectRef idx="2">
            <a:schemeClr val="accent4"/>
          </a:effectRef>
          <a:fontRef idx="minor">
            <a:schemeClr val="lt1"/>
          </a:fontRef>
        </p:style>
        <p:txBody>
          <a:bodyPr>
            <a:spAutoFit/>
          </a:bodyPr>
          <a:lstStyle/>
          <a:p>
            <a:pPr>
              <a:defRPr/>
            </a:pPr>
            <a:r>
              <a:rPr lang="zh-CN" altLang="en-US" sz="1000" dirty="0">
                <a:latin typeface="微软雅黑" pitchFamily="34" charset="-122"/>
                <a:ea typeface="微软雅黑" pitchFamily="34" charset="-122"/>
              </a:rPr>
              <a:t>说明：按先后顺序将应用部署到应用服务器，只停用正在部署应用的</a:t>
            </a:r>
            <a:r>
              <a:rPr lang="en-US" altLang="zh-CN" sz="1000" dirty="0">
                <a:latin typeface="微软雅黑" pitchFamily="34" charset="-122"/>
                <a:ea typeface="微软雅黑" pitchFamily="34" charset="-122"/>
              </a:rPr>
              <a:t>tomcat</a:t>
            </a:r>
            <a:r>
              <a:rPr lang="zh-CN" altLang="en-US" sz="1000" dirty="0">
                <a:latin typeface="微软雅黑" pitchFamily="34" charset="-122"/>
                <a:ea typeface="微软雅黑" pitchFamily="34" charset="-122"/>
              </a:rPr>
              <a:t>服务器，部署完毕后立即启动</a:t>
            </a:r>
            <a:r>
              <a:rPr lang="en-US" altLang="zh-CN" sz="1000" dirty="0">
                <a:latin typeface="微软雅黑" pitchFamily="34" charset="-122"/>
                <a:ea typeface="微软雅黑" pitchFamily="34" charset="-122"/>
              </a:rPr>
              <a:t>tomcat</a:t>
            </a:r>
            <a:r>
              <a:rPr lang="zh-CN" altLang="en-US" sz="1000" dirty="0">
                <a:latin typeface="微软雅黑" pitchFamily="34" charset="-122"/>
                <a:ea typeface="微软雅黑" pitchFamily="34" charset="-122"/>
              </a:rPr>
              <a:t>，完成后再依次将应用部署其他应用服务器，这样保证部署过程中其他服务器仍然保持工作状态，达到无停机部署和升级应用的目标。</a:t>
            </a:r>
          </a:p>
        </p:txBody>
      </p:sp>
      <p:sp>
        <p:nvSpPr>
          <p:cNvPr id="67" name="下箭头 66"/>
          <p:cNvSpPr/>
          <p:nvPr/>
        </p:nvSpPr>
        <p:spPr>
          <a:xfrm>
            <a:off x="5022850" y="3590925"/>
            <a:ext cx="522288" cy="346075"/>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69" name="五边形 68"/>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0" name="燕尾形 69"/>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71" name="燕尾形 70"/>
          <p:cNvSpPr/>
          <p:nvPr/>
        </p:nvSpPr>
        <p:spPr bwMode="auto">
          <a:xfrm>
            <a:off x="5652120" y="692150"/>
            <a:ext cx="1741488"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应用部署</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72" name="燕尾形 71"/>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3" name="燕尾形 72"/>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4" name="燕尾形 73"/>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44119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endParaRPr lang="zh-CN" altLang="en-US" dirty="0"/>
          </a:p>
        </p:txBody>
      </p:sp>
      <p:sp>
        <p:nvSpPr>
          <p:cNvPr id="3" name="页脚占位符 2"/>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4" name="灯片编号占位符 3"/>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22</a:t>
            </a:fld>
            <a:endParaRPr lang="zh-CN" altLang="en-US" dirty="0"/>
          </a:p>
        </p:txBody>
      </p:sp>
      <p:sp>
        <p:nvSpPr>
          <p:cNvPr id="18"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9"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0" name="圆角矩形 19"/>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6" name="TextBox 1"/>
          <p:cNvSpPr txBox="1">
            <a:spLocks noChangeArrowheads="1"/>
          </p:cNvSpPr>
          <p:nvPr/>
        </p:nvSpPr>
        <p:spPr bwMode="auto">
          <a:xfrm>
            <a:off x="7938" y="1557338"/>
            <a:ext cx="456406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管理测试环境访问地址：</a:t>
            </a:r>
            <a:endParaRPr lang="en-US" altLang="zh-CN" dirty="0">
              <a:latin typeface="微软雅黑" pitchFamily="34" charset="-122"/>
              <a:ea typeface="微软雅黑" pitchFamily="34" charset="-122"/>
            </a:endParaRPr>
          </a:p>
          <a:p>
            <a:pPr eaLnBrk="1" hangingPunct="1"/>
            <a:r>
              <a:rPr lang="en-US" altLang="zh-CN" dirty="0">
                <a:latin typeface="微软雅黑" pitchFamily="34" charset="-122"/>
                <a:ea typeface="微软雅黑" pitchFamily="34" charset="-122"/>
                <a:hlinkClick r:id="rId2"/>
              </a:rPr>
              <a:t>http://10.0.15.222:81/SanyPDP/login.jsp</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访问账号口令：</a:t>
            </a:r>
            <a:r>
              <a:rPr lang="en-US" altLang="zh-CN" dirty="0">
                <a:latin typeface="微软雅黑" pitchFamily="34" charset="-122"/>
                <a:ea typeface="微软雅黑" pitchFamily="34" charset="-122"/>
              </a:rPr>
              <a:t>admin/123456</a:t>
            </a:r>
          </a:p>
          <a:p>
            <a:pPr eaLnBrk="1" hangingPunct="1"/>
            <a:r>
              <a:rPr lang="zh-CN" altLang="en-US" dirty="0">
                <a:latin typeface="微软雅黑" pitchFamily="34" charset="-122"/>
                <a:ea typeface="微软雅黑" pitchFamily="34" charset="-122"/>
              </a:rPr>
              <a:t>登录后进入</a:t>
            </a:r>
            <a:r>
              <a:rPr lang="zh-CN" altLang="en-US" b="1" dirty="0">
                <a:solidFill>
                  <a:srgbClr val="7030A0"/>
                </a:solidFill>
                <a:latin typeface="微软雅黑" pitchFamily="34" charset="-122"/>
                <a:ea typeface="微软雅黑" pitchFamily="34" charset="-122"/>
              </a:rPr>
              <a:t>系统管理</a:t>
            </a:r>
            <a:r>
              <a:rPr lang="en-US" altLang="zh-CN" b="1" dirty="0">
                <a:solidFill>
                  <a:srgbClr val="7030A0"/>
                </a:solidFill>
                <a:latin typeface="微软雅黑" pitchFamily="34" charset="-122"/>
                <a:ea typeface="微软雅黑" pitchFamily="34" charset="-122"/>
              </a:rPr>
              <a:t>-session</a:t>
            </a:r>
            <a:r>
              <a:rPr lang="zh-CN" altLang="en-US" b="1" dirty="0">
                <a:solidFill>
                  <a:srgbClr val="7030A0"/>
                </a:solidFill>
                <a:latin typeface="微软雅黑" pitchFamily="34" charset="-122"/>
                <a:ea typeface="微软雅黑" pitchFamily="34" charset="-122"/>
              </a:rPr>
              <a:t>管理</a:t>
            </a:r>
            <a:r>
              <a:rPr lang="zh-CN" altLang="en-US" dirty="0">
                <a:latin typeface="微软雅黑" pitchFamily="34" charset="-122"/>
                <a:ea typeface="微软雅黑" pitchFamily="34" charset="-122"/>
              </a:rPr>
              <a:t>菜单</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即可查看</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a:t>
            </a:r>
            <a:endParaRPr lang="en-US" altLang="zh-CN" dirty="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切记：不要随意操作</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数据</a:t>
            </a:r>
            <a:endParaRPr lang="en-US" altLang="zh-CN" dirty="0">
              <a:latin typeface="微软雅黑" pitchFamily="34" charset="-122"/>
              <a:ea typeface="微软雅黑" pitchFamily="34" charset="-122"/>
            </a:endParaRPr>
          </a:p>
          <a:p>
            <a:pPr eaLnBrk="1" hangingPunct="1"/>
            <a:r>
              <a:rPr lang="zh-CN" altLang="en-US" dirty="0">
                <a:latin typeface="微软雅黑" pitchFamily="34" charset="-122"/>
                <a:ea typeface="微软雅黑" pitchFamily="34" charset="-122"/>
              </a:rPr>
              <a:t>建议：在火狐或者</a:t>
            </a:r>
            <a:r>
              <a:rPr lang="en-US" altLang="zh-CN" dirty="0">
                <a:latin typeface="微软雅黑" pitchFamily="34" charset="-122"/>
                <a:ea typeface="微软雅黑" pitchFamily="34" charset="-122"/>
              </a:rPr>
              <a:t>chrome</a:t>
            </a:r>
            <a:r>
              <a:rPr lang="zh-CN" altLang="en-US" dirty="0">
                <a:latin typeface="微软雅黑" pitchFamily="34" charset="-122"/>
                <a:ea typeface="微软雅黑" pitchFamily="34" charset="-122"/>
              </a:rPr>
              <a:t>中查看</a:t>
            </a:r>
            <a:r>
              <a:rPr lang="en-US" altLang="zh-CN" dirty="0">
                <a:latin typeface="微软雅黑" pitchFamily="34" charset="-122"/>
                <a:ea typeface="微软雅黑" pitchFamily="34" charset="-122"/>
              </a:rPr>
              <a:t>  session</a:t>
            </a:r>
            <a:r>
              <a:rPr lang="zh-CN" altLang="en-US" dirty="0">
                <a:latin typeface="微软雅黑" pitchFamily="34" charset="-122"/>
                <a:ea typeface="微软雅黑" pitchFamily="34" charset="-122"/>
              </a:rPr>
              <a:t>详细信息</a:t>
            </a:r>
          </a:p>
        </p:txBody>
      </p:sp>
      <p:pic>
        <p:nvPicPr>
          <p:cNvPr id="2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2060575"/>
            <a:ext cx="4320481"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8" name="燕尾形 2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9" name="燕尾形 28"/>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30" name="燕尾形 2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440991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3" name="页脚占位符 2"/>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4" name="灯片编号占位符 3"/>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23</a:t>
            </a:fld>
            <a:endParaRPr lang="zh-CN" altLang="en-US" dirty="0"/>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pic>
        <p:nvPicPr>
          <p:cNvPr id="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1844675"/>
            <a:ext cx="8951788"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
          <p:cNvSpPr txBox="1">
            <a:spLocks noChangeArrowheads="1"/>
          </p:cNvSpPr>
          <p:nvPr/>
        </p:nvSpPr>
        <p:spPr bwMode="auto">
          <a:xfrm>
            <a:off x="128588" y="1489075"/>
            <a:ext cx="321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微软雅黑" pitchFamily="34" charset="-122"/>
                <a:ea typeface="微软雅黑" pitchFamily="34" charset="-122"/>
              </a:rPr>
              <a:t>场景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统计监控管理</a:t>
            </a:r>
          </a:p>
        </p:txBody>
      </p:sp>
      <p:sp>
        <p:nvSpPr>
          <p:cNvPr id="21" name="五边形 20"/>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2" name="燕尾形 21"/>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3" name="燕尾形 22"/>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4" name="燕尾形 23"/>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5" name="燕尾形 24"/>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6" name="燕尾形 25"/>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26605276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24</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70"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71" name="圆角矩形 70"/>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77" name="TextBox 1"/>
          <p:cNvSpPr txBox="1">
            <a:spLocks noChangeArrowheads="1"/>
          </p:cNvSpPr>
          <p:nvPr/>
        </p:nvSpPr>
        <p:spPr bwMode="auto">
          <a:xfrm>
            <a:off x="128588" y="1489075"/>
            <a:ext cx="321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微软雅黑" pitchFamily="34" charset="-122"/>
                <a:ea typeface="微软雅黑" pitchFamily="34" charset="-122"/>
              </a:rPr>
              <a:t>场景</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a:t>
            </a:r>
            <a:r>
              <a:rPr lang="en-US" altLang="zh-CN">
                <a:latin typeface="微软雅黑" pitchFamily="34" charset="-122"/>
                <a:ea typeface="微软雅黑" pitchFamily="34" charset="-122"/>
              </a:rPr>
              <a:t>Session</a:t>
            </a:r>
            <a:r>
              <a:rPr lang="zh-CN" altLang="en-US">
                <a:latin typeface="微软雅黑" pitchFamily="34" charset="-122"/>
                <a:ea typeface="微软雅黑" pitchFamily="34" charset="-122"/>
              </a:rPr>
              <a:t>统计监控管理</a:t>
            </a:r>
          </a:p>
        </p:txBody>
      </p:sp>
      <p:pic>
        <p:nvPicPr>
          <p:cNvPr id="7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1892300"/>
            <a:ext cx="8881938" cy="406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五边形 14"/>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6" name="燕尾形 15"/>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7" name="燕尾形 16"/>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18" name="燕尾形 17"/>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19" name="燕尾形 18"/>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0" name="燕尾形 19"/>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178982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25</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6"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7" name="圆角矩形 16"/>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3" name="TextBox 1"/>
          <p:cNvSpPr txBox="1">
            <a:spLocks noChangeArrowheads="1"/>
          </p:cNvSpPr>
          <p:nvPr/>
        </p:nvSpPr>
        <p:spPr bwMode="auto">
          <a:xfrm>
            <a:off x="128588" y="1489075"/>
            <a:ext cx="89079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场景</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zh-CN" altLang="en-US" dirty="0">
                <a:latin typeface="微软雅黑" pitchFamily="34" charset="-122"/>
                <a:ea typeface="微软雅黑" pitchFamily="34" charset="-122"/>
              </a:rPr>
              <a:t>正常切换集群节点演示，用户访问请求均衡负载到各集群节点，</a:t>
            </a:r>
            <a:r>
              <a:rPr lang="en-US" altLang="zh-CN" dirty="0">
                <a:latin typeface="微软雅黑" pitchFamily="34" charset="-122"/>
                <a:ea typeface="微软雅黑" pitchFamily="34" charset="-122"/>
              </a:rPr>
              <a:t>admin</a:t>
            </a:r>
            <a:r>
              <a:rPr lang="zh-CN" altLang="en-US" dirty="0">
                <a:latin typeface="微软雅黑" pitchFamily="34" charset="-122"/>
                <a:ea typeface="微软雅黑" pitchFamily="34" charset="-122"/>
              </a:rPr>
              <a:t>用户登录系统，先后访问两次系统主页，对比</a:t>
            </a:r>
            <a:r>
              <a:rPr lang="en-US" altLang="zh-CN" dirty="0" err="1">
                <a:latin typeface="微软雅黑" pitchFamily="34" charset="-122"/>
                <a:ea typeface="微软雅黑" pitchFamily="34" charset="-122"/>
              </a:rPr>
              <a:t>haproxy</a:t>
            </a:r>
            <a:r>
              <a:rPr lang="zh-CN" altLang="en-US" dirty="0">
                <a:latin typeface="微软雅黑" pitchFamily="34" charset="-122"/>
                <a:ea typeface="微软雅黑" pitchFamily="34" charset="-122"/>
              </a:rPr>
              <a:t>监控会话统计结果，可以看出在线用户请求被平均分发到各集群节点，没有发生因切换节点而导致用户退出系统，</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共享机制工作正常。</a:t>
            </a:r>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3663"/>
            <a:ext cx="9108504"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65625"/>
            <a:ext cx="91440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五边形 25"/>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27" name="燕尾形 26"/>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8" name="燕尾形 27"/>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9" name="燕尾形 28"/>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0" name="燕尾形 29"/>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31" name="燕尾形 30"/>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1282088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场景演示</a:t>
            </a: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26</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7"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8" name="圆角矩形 27"/>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4" name="TextBox 1"/>
          <p:cNvSpPr txBox="1">
            <a:spLocks noChangeArrowheads="1"/>
          </p:cNvSpPr>
          <p:nvPr/>
        </p:nvSpPr>
        <p:spPr bwMode="auto">
          <a:xfrm>
            <a:off x="128588" y="1489075"/>
            <a:ext cx="89799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dirty="0">
                <a:latin typeface="微软雅黑" pitchFamily="34" charset="-122"/>
                <a:ea typeface="微软雅黑" pitchFamily="34" charset="-122"/>
              </a:rPr>
              <a:t>场景</a:t>
            </a:r>
            <a:r>
              <a:rPr lang="en-US" altLang="zh-CN" b="1" dirty="0">
                <a:latin typeface="微软雅黑" pitchFamily="34" charset="-122"/>
                <a:ea typeface="微软雅黑" pitchFamily="34" charset="-122"/>
              </a:rPr>
              <a:t>3</a:t>
            </a:r>
            <a:r>
              <a:rPr lang="zh-CN" altLang="en-US" b="1" dirty="0">
                <a:latin typeface="微软雅黑" pitchFamily="34" charset="-122"/>
                <a:ea typeface="微软雅黑" pitchFamily="34" charset="-122"/>
              </a:rPr>
              <a:t>：故障</a:t>
            </a:r>
            <a:r>
              <a:rPr lang="zh-CN" altLang="en-US" dirty="0">
                <a:latin typeface="微软雅黑" pitchFamily="34" charset="-122"/>
                <a:ea typeface="微软雅黑" pitchFamily="34" charset="-122"/>
              </a:rPr>
              <a:t>切换集群节点演示，用户访问请求均衡负载到各有效集群节点，</a:t>
            </a:r>
            <a:r>
              <a:rPr lang="en-US" altLang="zh-CN" dirty="0">
                <a:latin typeface="微软雅黑" pitchFamily="34" charset="-122"/>
                <a:ea typeface="微软雅黑" pitchFamily="34" charset="-122"/>
              </a:rPr>
              <a:t>admin</a:t>
            </a:r>
            <a:r>
              <a:rPr lang="zh-CN" altLang="en-US" dirty="0">
                <a:latin typeface="微软雅黑" pitchFamily="34" charset="-122"/>
                <a:ea typeface="微软雅黑" pitchFamily="34" charset="-122"/>
              </a:rPr>
              <a:t>用户登录系统，先后访问两次系统主页，第一次三台服务都正常，第二次停用其中一台，对比</a:t>
            </a:r>
            <a:r>
              <a:rPr lang="en-US" altLang="zh-CN" dirty="0" err="1">
                <a:latin typeface="微软雅黑" pitchFamily="34" charset="-122"/>
                <a:ea typeface="微软雅黑" pitchFamily="34" charset="-122"/>
              </a:rPr>
              <a:t>haproxy</a:t>
            </a:r>
            <a:r>
              <a:rPr lang="zh-CN" altLang="en-US" dirty="0">
                <a:latin typeface="微软雅黑" pitchFamily="34" charset="-122"/>
                <a:ea typeface="微软雅黑" pitchFamily="34" charset="-122"/>
              </a:rPr>
              <a:t>监控会话统计结果，可以看出在线用户请求被平均分发到有效集群节点，没有发生因故障切换节点而导致用户退出系统，宕机情况下，</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共享机制工作正常。</a:t>
            </a:r>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63019"/>
            <a:ext cx="9108504"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741887"/>
            <a:ext cx="9108504"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五边形 16"/>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18" name="燕尾形 1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19" name="燕尾形 1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20" name="燕尾形 1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21" name="燕尾形 20"/>
          <p:cNvSpPr/>
          <p:nvPr/>
        </p:nvSpPr>
        <p:spPr bwMode="auto">
          <a:xfrm>
            <a:off x="7236295" y="692150"/>
            <a:ext cx="1821979"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场景演示</a:t>
            </a:r>
            <a:endParaRPr lang="en-US" altLang="zh-CN" b="1" dirty="0">
              <a:solidFill>
                <a:srgbClr val="000066"/>
              </a:solidFill>
              <a:latin typeface="微软雅黑" pitchFamily="34" charset="-122"/>
              <a:ea typeface="微软雅黑" pitchFamily="34" charset="-122"/>
              <a:cs typeface="Arial Unicode MS" pitchFamily="34" charset="-122"/>
            </a:endParaRPr>
          </a:p>
        </p:txBody>
      </p:sp>
      <p:sp>
        <p:nvSpPr>
          <p:cNvPr id="22" name="燕尾形 2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42471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65323"/>
            <a:ext cx="7653536" cy="490066"/>
          </a:xfrm>
        </p:spPr>
        <p:txBody>
          <a:bodyPr/>
          <a:lstStyle/>
          <a:p>
            <a:pPr eaLnBrk="0" hangingPunct="0">
              <a:spcBef>
                <a:spcPct val="25000"/>
              </a:spcBef>
            </a:pPr>
            <a:r>
              <a:rPr lang="zh-CN" altLang="en-US" dirty="0" smtClean="0">
                <a:cs typeface="Arial Unicode MS" pitchFamily="34" charset="-122"/>
              </a:rPr>
              <a:t>领导决策</a:t>
            </a:r>
            <a:endParaRPr lang="zh-CN" altLang="en-US" dirty="0">
              <a:cs typeface="Arial Unicode MS" pitchFamily="34" charset="-122"/>
            </a:endParaRPr>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27</a:t>
            </a:fld>
            <a:endParaRPr lang="zh-CN" altLang="en-US"/>
          </a:p>
        </p:txBody>
      </p:sp>
      <p:sp>
        <p:nvSpPr>
          <p:cNvPr id="69"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15"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sp>
        <p:nvSpPr>
          <p:cNvPr id="34" name="TextBox 1"/>
          <p:cNvSpPr txBox="1">
            <a:spLocks noChangeArrowheads="1"/>
          </p:cNvSpPr>
          <p:nvPr/>
        </p:nvSpPr>
        <p:spPr bwMode="auto">
          <a:xfrm>
            <a:off x="251520" y="1268760"/>
            <a:ext cx="8979916"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b="1" dirty="0" smtClean="0">
              <a:latin typeface="微软雅黑" pitchFamily="34" charset="-122"/>
              <a:ea typeface="微软雅黑" pitchFamily="34" charset="-122"/>
            </a:endParaRPr>
          </a:p>
          <a:p>
            <a:pPr eaLnBrk="1" hangingPunct="1">
              <a:lnSpc>
                <a:spcPct val="150000"/>
              </a:lnSpc>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经过一段的时间的用户验证测试以及压力</a:t>
            </a:r>
            <a:r>
              <a:rPr lang="zh-CN" altLang="en-US" dirty="0">
                <a:latin typeface="微软雅黑" pitchFamily="34" charset="-122"/>
                <a:ea typeface="微软雅黑" pitchFamily="34" charset="-122"/>
              </a:rPr>
              <a:t>测试，会话</a:t>
            </a:r>
            <a:r>
              <a:rPr lang="zh-CN" altLang="en-US" dirty="0" smtClean="0">
                <a:latin typeface="微软雅黑" pitchFamily="34" charset="-122"/>
                <a:ea typeface="微软雅黑" pitchFamily="34" charset="-122"/>
              </a:rPr>
              <a:t>共享的性能和可用性以及安全性基本满足应用系统会话共享要求。可完全兼容容器提供的会话管理功能，完全支持集群环境下应用系统请求平均分配负载及故障切换容灾要求。</a:t>
            </a:r>
            <a:endParaRPr lang="en-US" altLang="zh-CN" dirty="0" smtClean="0">
              <a:latin typeface="微软雅黑" pitchFamily="34" charset="-122"/>
              <a:ea typeface="微软雅黑" pitchFamily="34" charset="-122"/>
            </a:endParaRPr>
          </a:p>
          <a:p>
            <a:pPr eaLnBrk="1" hangingPunct="1">
              <a:lnSpc>
                <a:spcPct val="150000"/>
              </a:lnSpc>
            </a:pPr>
            <a:r>
              <a:rPr lang="en-US" altLang="zh-CN" dirty="0">
                <a:latin typeface="微软雅黑" pitchFamily="34" charset="-122"/>
                <a:ea typeface="微软雅黑" pitchFamily="34" charset="-122"/>
              </a:rPr>
              <a:t>	</a:t>
            </a:r>
            <a:r>
              <a:rPr lang="en-US" altLang="zh-CN" b="1" dirty="0">
                <a:solidFill>
                  <a:srgbClr val="FF0000"/>
                </a:solidFill>
                <a:latin typeface="微软雅黑" pitchFamily="34" charset="-122"/>
                <a:ea typeface="微软雅黑" pitchFamily="34" charset="-122"/>
              </a:rPr>
              <a:t>1</a:t>
            </a:r>
            <a:r>
              <a:rPr lang="zh-CN" altLang="en-US" b="1" dirty="0">
                <a:solidFill>
                  <a:srgbClr val="FF0000"/>
                </a:solidFill>
                <a:latin typeface="微软雅黑" pitchFamily="34" charset="-122"/>
                <a:ea typeface="微软雅黑" pitchFamily="34" charset="-122"/>
              </a:rPr>
              <a:t>、部署方案是否可行？采用</a:t>
            </a:r>
            <a:r>
              <a:rPr lang="en-US" altLang="zh-CN" b="1" dirty="0" err="1">
                <a:solidFill>
                  <a:srgbClr val="FF0000"/>
                </a:solidFill>
                <a:latin typeface="微软雅黑" pitchFamily="34" charset="-122"/>
                <a:ea typeface="微软雅黑" pitchFamily="34" charset="-122"/>
              </a:rPr>
              <a:t>mongodb</a:t>
            </a:r>
            <a:r>
              <a:rPr lang="zh-CN" altLang="en-US" b="1" dirty="0">
                <a:solidFill>
                  <a:srgbClr val="FF0000"/>
                </a:solidFill>
                <a:latin typeface="微软雅黑" pitchFamily="34" charset="-122"/>
                <a:ea typeface="微软雅黑" pitchFamily="34" charset="-122"/>
              </a:rPr>
              <a:t>存储会话数据，共需三台虚拟机（</a:t>
            </a:r>
            <a:r>
              <a:rPr lang="zh-CN" altLang="en-US" b="1" dirty="0" smtClean="0">
                <a:solidFill>
                  <a:srgbClr val="FF0000"/>
                </a:solidFill>
                <a:latin typeface="微软雅黑" pitchFamily="34" charset="-122"/>
                <a:ea typeface="微软雅黑" pitchFamily="34" charset="-122"/>
              </a:rPr>
              <a:t>内存</a:t>
            </a:r>
            <a:r>
              <a:rPr lang="en-US" altLang="zh-CN" b="1" dirty="0">
                <a:solidFill>
                  <a:srgbClr val="FF0000"/>
                </a:solidFill>
                <a:latin typeface="微软雅黑" pitchFamily="34" charset="-122"/>
                <a:ea typeface="微软雅黑" pitchFamily="34" charset="-122"/>
              </a:rPr>
              <a:t>8</a:t>
            </a:r>
            <a:r>
              <a:rPr lang="en-US" altLang="zh-CN" b="1" dirty="0" smtClean="0">
                <a:solidFill>
                  <a:srgbClr val="FF0000"/>
                </a:solidFill>
                <a:latin typeface="微软雅黑" pitchFamily="34" charset="-122"/>
                <a:ea typeface="微软雅黑" pitchFamily="34" charset="-122"/>
              </a:rPr>
              <a:t>G,4CPU</a:t>
            </a:r>
            <a:r>
              <a:rPr lang="en-US" altLang="zh-CN" b="1" dirty="0">
                <a:solidFill>
                  <a:srgbClr val="FF0000"/>
                </a:solidFill>
                <a:latin typeface="微软雅黑" pitchFamily="34" charset="-122"/>
                <a:ea typeface="微软雅黑" pitchFamily="34" charset="-122"/>
              </a:rPr>
              <a:t>,</a:t>
            </a:r>
            <a:r>
              <a:rPr lang="zh-CN" altLang="en-US" b="1" dirty="0" smtClean="0">
                <a:solidFill>
                  <a:srgbClr val="FF0000"/>
                </a:solidFill>
                <a:latin typeface="微软雅黑" pitchFamily="34" charset="-122"/>
                <a:ea typeface="微软雅黑" pitchFamily="34" charset="-122"/>
              </a:rPr>
              <a:t>硬盘</a:t>
            </a:r>
            <a:r>
              <a:rPr lang="en-US" altLang="zh-CN" b="1" dirty="0" smtClean="0">
                <a:solidFill>
                  <a:srgbClr val="FF0000"/>
                </a:solidFill>
                <a:latin typeface="微软雅黑" pitchFamily="34" charset="-122"/>
                <a:ea typeface="微软雅黑" pitchFamily="34" charset="-122"/>
              </a:rPr>
              <a:t>80G</a:t>
            </a:r>
            <a:r>
              <a:rPr lang="zh-CN" altLang="en-US" b="1" dirty="0">
                <a:solidFill>
                  <a:srgbClr val="FF0000"/>
                </a:solidFill>
                <a:latin typeface="微软雅黑" pitchFamily="34" charset="-122"/>
                <a:ea typeface="微软雅黑" pitchFamily="34" charset="-122"/>
              </a:rPr>
              <a:t>）。</a:t>
            </a:r>
          </a:p>
        </p:txBody>
      </p:sp>
      <p:sp>
        <p:nvSpPr>
          <p:cNvPr id="5" name="矩形 4"/>
          <p:cNvSpPr/>
          <p:nvPr/>
        </p:nvSpPr>
        <p:spPr>
          <a:xfrm>
            <a:off x="1115616" y="3734854"/>
            <a:ext cx="5360763" cy="369332"/>
          </a:xfrm>
          <a:prstGeom prst="rect">
            <a:avLst/>
          </a:prstGeom>
        </p:spPr>
        <p:txBody>
          <a:bodyPr wrap="none">
            <a:spAutoFit/>
          </a:bodyPr>
          <a:lstStyle/>
          <a:p>
            <a:r>
              <a:rPr lang="en-US" altLang="zh-CN" b="1" dirty="0" smtClean="0">
                <a:solidFill>
                  <a:srgbClr val="FF0000"/>
                </a:solidFill>
                <a:latin typeface="微软雅黑" pitchFamily="34" charset="-122"/>
                <a:ea typeface="微软雅黑" pitchFamily="34" charset="-122"/>
              </a:rPr>
              <a:t>2</a:t>
            </a:r>
            <a:r>
              <a:rPr lang="zh-CN" altLang="en-US" b="1" dirty="0" smtClean="0">
                <a:solidFill>
                  <a:srgbClr val="FF0000"/>
                </a:solidFill>
                <a:latin typeface="微软雅黑" pitchFamily="34" charset="-122"/>
                <a:ea typeface="微软雅黑" pitchFamily="34" charset="-122"/>
              </a:rPr>
              <a:t>、是否同意在 </a:t>
            </a:r>
            <a:r>
              <a:rPr lang="en-US" altLang="zh-CN" b="1" dirty="0" smtClean="0">
                <a:solidFill>
                  <a:srgbClr val="FF0000"/>
                </a:solidFill>
                <a:latin typeface="微软雅黑" pitchFamily="34" charset="-122"/>
                <a:ea typeface="微软雅黑" pitchFamily="34" charset="-122"/>
              </a:rPr>
              <a:t>NMMS</a:t>
            </a:r>
            <a:r>
              <a:rPr lang="zh-CN" altLang="en-US" b="1" dirty="0">
                <a:solidFill>
                  <a:srgbClr val="FF0000"/>
                </a:solidFill>
                <a:latin typeface="微软雅黑" pitchFamily="34" charset="-122"/>
                <a:ea typeface="微软雅黑" pitchFamily="34" charset="-122"/>
              </a:rPr>
              <a:t>，</a:t>
            </a:r>
            <a:r>
              <a:rPr lang="en-US" altLang="zh-CN" b="1" dirty="0" smtClean="0">
                <a:solidFill>
                  <a:srgbClr val="FF0000"/>
                </a:solidFill>
                <a:latin typeface="微软雅黑" pitchFamily="34" charset="-122"/>
                <a:ea typeface="微软雅黑" pitchFamily="34" charset="-122"/>
              </a:rPr>
              <a:t>ADM, HRM </a:t>
            </a:r>
            <a:r>
              <a:rPr lang="zh-CN" altLang="en-US" b="1" dirty="0" smtClean="0">
                <a:solidFill>
                  <a:srgbClr val="FF0000"/>
                </a:solidFill>
                <a:latin typeface="微软雅黑" pitchFamily="34" charset="-122"/>
                <a:ea typeface="微软雅黑" pitchFamily="34" charset="-122"/>
              </a:rPr>
              <a:t>试点使用</a:t>
            </a:r>
            <a:r>
              <a:rPr lang="zh-CN" altLang="en-US" b="1" dirty="0">
                <a:solidFill>
                  <a:srgbClr val="FF0000"/>
                </a:solidFill>
                <a:latin typeface="微软雅黑" pitchFamily="34" charset="-122"/>
                <a:ea typeface="微软雅黑" pitchFamily="34" charset="-122"/>
              </a:rPr>
              <a:t>？</a:t>
            </a:r>
            <a:endParaRPr lang="zh-CN" altLang="en-US" b="1" dirty="0">
              <a:solidFill>
                <a:srgbClr val="FF0000"/>
              </a:solidFill>
            </a:endParaRPr>
          </a:p>
        </p:txBody>
      </p:sp>
    </p:spTree>
    <p:extLst>
      <p:ext uri="{BB962C8B-B14F-4D97-AF65-F5344CB8AC3E}">
        <p14:creationId xmlns:p14="http://schemas.microsoft.com/office/powerpoint/2010/main" val="4144754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3568" y="2420888"/>
            <a:ext cx="7772400" cy="1154559"/>
          </a:xfrm>
        </p:spPr>
        <p:txBody>
          <a:bodyPr>
            <a:normAutofit/>
          </a:bodyPr>
          <a:lstStyle/>
          <a:p>
            <a:r>
              <a:rPr kumimoji="1" lang="en-US" altLang="zh-CN" sz="3200" dirty="0">
                <a:latin typeface="Arial Black" pitchFamily="34" charset="0"/>
                <a:ea typeface="Arial Unicode MS" pitchFamily="34" charset="-122"/>
                <a:cs typeface="Arial Unicode MS" pitchFamily="34" charset="-122"/>
              </a:rPr>
              <a:t>Thanks for your attention!</a:t>
            </a:r>
            <a:br>
              <a:rPr kumimoji="1" lang="en-US" altLang="zh-CN" sz="3200" dirty="0">
                <a:latin typeface="Arial Black" pitchFamily="34" charset="0"/>
                <a:ea typeface="Arial Unicode MS" pitchFamily="34" charset="-122"/>
                <a:cs typeface="Arial Unicode MS" pitchFamily="34" charset="-122"/>
              </a:rPr>
            </a:br>
            <a:endParaRPr lang="zh-CN" altLang="en-US" sz="3200" dirty="0">
              <a:latin typeface="Arial Black" pitchFamily="34" charset="0"/>
            </a:endParaRPr>
          </a:p>
        </p:txBody>
      </p:sp>
      <p:sp>
        <p:nvSpPr>
          <p:cNvPr id="5" name="标题 1"/>
          <p:cNvSpPr txBox="1">
            <a:spLocks/>
          </p:cNvSpPr>
          <p:nvPr/>
        </p:nvSpPr>
        <p:spPr>
          <a:xfrm>
            <a:off x="5940152" y="6207407"/>
            <a:ext cx="3008313" cy="392466"/>
          </a:xfrm>
          <a:prstGeom prst="rect">
            <a:avLst/>
          </a:prstGeom>
        </p:spPr>
        <p:txBody>
          <a:bodyPr vert="horz" lIns="91440" tIns="45720" rIns="91440" bIns="45720" rtlCol="0" anchor="b">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r"/>
            <a:r>
              <a:rPr lang="en-US" altLang="zh-CN" sz="1400" b="0" dirty="0">
                <a:latin typeface="微软雅黑" pitchFamily="34" charset="-122"/>
                <a:ea typeface="微软雅黑" pitchFamily="34" charset="-122"/>
                <a:cs typeface="+mn-cs"/>
              </a:rPr>
              <a:t>2013  </a:t>
            </a:r>
            <a:r>
              <a:rPr lang="zh-CN" altLang="en-US" sz="1400" b="0" dirty="0">
                <a:latin typeface="微软雅黑" pitchFamily="34" charset="-122"/>
                <a:ea typeface="微软雅黑" pitchFamily="34" charset="-122"/>
                <a:cs typeface="+mn-cs"/>
              </a:rPr>
              <a:t>中国</a:t>
            </a:r>
            <a:r>
              <a:rPr lang="zh-CN" altLang="zh-CN" sz="1400" b="0" dirty="0">
                <a:latin typeface="微软雅黑" pitchFamily="34" charset="-122"/>
                <a:ea typeface="微软雅黑" pitchFamily="34" charset="-122"/>
                <a:cs typeface="+mn-cs"/>
              </a:rPr>
              <a:t>·</a:t>
            </a:r>
            <a:r>
              <a:rPr lang="zh-CN" altLang="en-US" sz="1400" b="0" dirty="0" smtClean="0">
                <a:latin typeface="微软雅黑" pitchFamily="34" charset="-122"/>
                <a:ea typeface="微软雅黑" pitchFamily="34" charset="-122"/>
                <a:cs typeface="+mn-cs"/>
              </a:rPr>
              <a:t>长沙</a:t>
            </a:r>
            <a:endParaRPr lang="zh-CN" altLang="en-US" sz="1400" b="0" dirty="0">
              <a:latin typeface="微软雅黑" pitchFamily="34" charset="-122"/>
              <a:ea typeface="微软雅黑" pitchFamily="34" charset="-122"/>
              <a:cs typeface="+mn-cs"/>
            </a:endParaRPr>
          </a:p>
        </p:txBody>
      </p:sp>
      <p:sp>
        <p:nvSpPr>
          <p:cNvPr id="7" name="标题 3"/>
          <p:cNvSpPr txBox="1">
            <a:spLocks/>
          </p:cNvSpPr>
          <p:nvPr/>
        </p:nvSpPr>
        <p:spPr>
          <a:xfrm>
            <a:off x="723900" y="3933056"/>
            <a:ext cx="8420100" cy="1327149"/>
          </a:xfrm>
          <a:prstGeom prst="rect">
            <a:avLst/>
          </a:prstGeom>
          <a:ln>
            <a:miter lim="800000"/>
            <a:headEnd/>
            <a:tailEnd/>
          </a:ln>
          <a:extLst/>
        </p:spPr>
        <p:txBody>
          <a:bodyPr rtlCol="0" anchor="ctr" anchorCtr="0">
            <a:noAutofit/>
          </a:bodyPr>
          <a:lstStyle>
            <a:lvl1pPr algn="ctr" defTabSz="914400" rtl="0" eaLnBrk="1" latinLnBrk="0" hangingPunct="1">
              <a:lnSpc>
                <a:spcPts val="2500"/>
              </a:lnSpc>
              <a:spcBef>
                <a:spcPct val="0"/>
              </a:spcBef>
              <a:buNone/>
              <a:defRPr lang="zh-CN" altLang="en-US" sz="4000" b="0" kern="1200" dirty="0">
                <a:solidFill>
                  <a:schemeClr val="tx1"/>
                </a:solidFill>
                <a:latin typeface="微软雅黑" pitchFamily="34" charset="-122"/>
                <a:ea typeface="微软雅黑" pitchFamily="34" charset="-122"/>
                <a:cs typeface="+mj-cs"/>
              </a:defRPr>
            </a:lvl1pPr>
          </a:lstStyle>
          <a:p>
            <a:pPr>
              <a:defRPr/>
            </a:pPr>
            <a:r>
              <a:rPr lang="zh-CN" altLang="en-US" sz="8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谢 谢！</a:t>
            </a:r>
            <a:endParaRPr lang="zh-CN" altLang="en-US" sz="8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401949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3</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419268"/>
            <a:ext cx="8572500" cy="5250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作    用：</a:t>
            </a:r>
            <a:r>
              <a:rPr lang="zh-CN" altLang="en-US" sz="1500" dirty="0">
                <a:latin typeface="微软雅黑" pitchFamily="34" charset="-122"/>
                <a:ea typeface="微软雅黑" pitchFamily="34" charset="-122"/>
              </a:rPr>
              <a:t>为应用提供</a:t>
            </a:r>
            <a:r>
              <a:rPr lang="zh-CN" altLang="en-US" b="1" dirty="0">
                <a:solidFill>
                  <a:srgbClr val="0066FF"/>
                </a:solidFill>
                <a:latin typeface="微软雅黑" pitchFamily="34" charset="-122"/>
                <a:ea typeface="微软雅黑" pitchFamily="34" charset="-122"/>
              </a:rPr>
              <a:t>统一会话管理</a:t>
            </a:r>
            <a:r>
              <a:rPr lang="zh-CN" altLang="en-US" sz="1500" dirty="0">
                <a:latin typeface="微软雅黑" pitchFamily="34" charset="-122"/>
                <a:ea typeface="微软雅黑" pitchFamily="34" charset="-122"/>
              </a:rPr>
              <a:t>功能，</a:t>
            </a:r>
            <a:r>
              <a:rPr lang="zh-CN" altLang="en-US" b="1" dirty="0">
                <a:solidFill>
                  <a:srgbClr val="0066FF"/>
                </a:solidFill>
                <a:latin typeface="微软雅黑" pitchFamily="34" charset="-122"/>
                <a:ea typeface="微软雅黑" pitchFamily="34" charset="-122"/>
              </a:rPr>
              <a:t>避免</a:t>
            </a:r>
            <a:r>
              <a:rPr lang="zh-CN" altLang="en-US" sz="1500" dirty="0">
                <a:latin typeface="微软雅黑" pitchFamily="34" charset="-122"/>
                <a:ea typeface="微软雅黑" pitchFamily="34" charset="-122"/>
              </a:rPr>
              <a:t>集群部署场景下负载切换</a:t>
            </a:r>
            <a:r>
              <a:rPr lang="en-US" altLang="zh-CN" b="1" dirty="0">
                <a:solidFill>
                  <a:srgbClr val="0066FF"/>
                </a:solidFill>
                <a:latin typeface="微软雅黑" pitchFamily="34" charset="-122"/>
                <a:ea typeface="微软雅黑" pitchFamily="34" charset="-122"/>
              </a:rPr>
              <a:t>session</a:t>
            </a:r>
            <a:r>
              <a:rPr lang="zh-CN" altLang="en-US" b="1" dirty="0">
                <a:solidFill>
                  <a:srgbClr val="0066FF"/>
                </a:solidFill>
                <a:latin typeface="微软雅黑" pitchFamily="34" charset="-122"/>
                <a:ea typeface="微软雅黑" pitchFamily="34" charset="-122"/>
              </a:rPr>
              <a:t>丢失</a:t>
            </a:r>
            <a:r>
              <a:rPr lang="zh-CN" altLang="en-US" sz="1500" dirty="0" smtClean="0">
                <a:latin typeface="微软雅黑" pitchFamily="34" charset="-122"/>
                <a:ea typeface="微软雅黑" pitchFamily="34" charset="-122"/>
              </a:rPr>
              <a:t>问题；</a:t>
            </a:r>
            <a:endParaRPr lang="en-US" altLang="zh-CN" sz="1500" dirty="0" smtClean="0">
              <a:latin typeface="微软雅黑" pitchFamily="34" charset="-122"/>
              <a:ea typeface="微软雅黑" pitchFamily="34" charset="-122"/>
            </a:endParaRPr>
          </a:p>
          <a:p>
            <a:pPr eaLnBrk="1" hangingPunct="1">
              <a:lnSpc>
                <a:spcPct val="114000"/>
              </a:lnSpc>
            </a:pPr>
            <a:r>
              <a:rPr lang="en-US" altLang="zh-CN" sz="1500" dirty="0">
                <a:latin typeface="微软雅黑" pitchFamily="34" charset="-122"/>
                <a:ea typeface="微软雅黑" pitchFamily="34" charset="-122"/>
              </a:rPr>
              <a:t>	</a:t>
            </a:r>
            <a:r>
              <a:rPr lang="zh-CN" altLang="en-US" sz="1500" dirty="0" smtClean="0">
                <a:latin typeface="微软雅黑" pitchFamily="34" charset="-122"/>
                <a:ea typeface="微软雅黑" pitchFamily="34" charset="-122"/>
              </a:rPr>
              <a:t>为同一域名或者同根域子域名下不同应用提供会话共享并实现</a:t>
            </a:r>
            <a:r>
              <a:rPr lang="en-US" altLang="zh-CN" sz="1500" dirty="0" smtClean="0">
                <a:latin typeface="微软雅黑" pitchFamily="34" charset="-122"/>
                <a:ea typeface="微软雅黑" pitchFamily="34" charset="-122"/>
              </a:rPr>
              <a:t>SSO</a:t>
            </a:r>
            <a:r>
              <a:rPr lang="zh-CN" altLang="en-US" sz="1500" dirty="0" smtClean="0">
                <a:latin typeface="微软雅黑" pitchFamily="34" charset="-122"/>
                <a:ea typeface="微软雅黑" pitchFamily="34" charset="-122"/>
              </a:rPr>
              <a:t>功能</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存    储：</a:t>
            </a:r>
            <a:r>
              <a:rPr lang="zh-CN" altLang="en-US" sz="1500" dirty="0">
                <a:latin typeface="微软雅黑" pitchFamily="34" charset="-122"/>
                <a:ea typeface="微软雅黑" pitchFamily="34" charset="-122"/>
              </a:rPr>
              <a:t>采用</a:t>
            </a:r>
            <a:r>
              <a:rPr lang="en-US" altLang="zh-CN" sz="2400" b="1" dirty="0" err="1">
                <a:solidFill>
                  <a:srgbClr val="0066FF"/>
                </a:solidFill>
                <a:latin typeface="微软雅黑" pitchFamily="34" charset="-122"/>
                <a:ea typeface="微软雅黑" pitchFamily="34" charset="-122"/>
              </a:rPr>
              <a:t>mongodb</a:t>
            </a:r>
            <a:r>
              <a:rPr lang="zh-CN" altLang="en-US" sz="1500" dirty="0">
                <a:latin typeface="微软雅黑" pitchFamily="34" charset="-122"/>
                <a:ea typeface="微软雅黑" pitchFamily="34" charset="-122"/>
              </a:rPr>
              <a:t>存储会话数据，采用</a:t>
            </a:r>
            <a:r>
              <a:rPr lang="zh-CN" altLang="en-US" b="1" dirty="0">
                <a:solidFill>
                  <a:srgbClr val="0066FF"/>
                </a:solidFill>
                <a:latin typeface="微软雅黑" pitchFamily="34" charset="-122"/>
                <a:ea typeface="微软雅黑" pitchFamily="34" charset="-122"/>
              </a:rPr>
              <a:t>增量模式</a:t>
            </a:r>
            <a:r>
              <a:rPr lang="zh-CN" altLang="en-US" sz="1500" dirty="0">
                <a:latin typeface="微软雅黑" pitchFamily="34" charset="-122"/>
                <a:ea typeface="微软雅黑" pitchFamily="34" charset="-122"/>
              </a:rPr>
              <a:t>修改会话属性，简单高效</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序列化</a:t>
            </a:r>
            <a:r>
              <a:rPr lang="zh-CN" altLang="en-US" b="1"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采用</a:t>
            </a:r>
            <a:r>
              <a:rPr lang="en-US" altLang="zh-CN" sz="1500" dirty="0" err="1">
                <a:latin typeface="微软雅黑" pitchFamily="34" charset="-122"/>
                <a:ea typeface="微软雅黑" pitchFamily="34" charset="-122"/>
              </a:rPr>
              <a:t>bboss</a:t>
            </a:r>
            <a:r>
              <a:rPr lang="zh-CN" altLang="en-US" sz="1500" dirty="0">
                <a:latin typeface="微软雅黑" pitchFamily="34" charset="-122"/>
                <a:ea typeface="微软雅黑" pitchFamily="34" charset="-122"/>
              </a:rPr>
              <a:t>序列化</a:t>
            </a:r>
            <a:r>
              <a:rPr lang="zh-CN" altLang="en-US" sz="1500" dirty="0" smtClean="0">
                <a:latin typeface="微软雅黑" pitchFamily="34" charset="-122"/>
                <a:ea typeface="微软雅黑" pitchFamily="34" charset="-122"/>
              </a:rPr>
              <a:t>机制以</a:t>
            </a:r>
            <a:r>
              <a:rPr lang="en-US" altLang="zh-CN" sz="1500" dirty="0" smtClean="0">
                <a:latin typeface="微软雅黑" pitchFamily="34" charset="-122"/>
                <a:ea typeface="微软雅黑" pitchFamily="34" charset="-122"/>
              </a:rPr>
              <a:t>xml</a:t>
            </a:r>
            <a:r>
              <a:rPr lang="zh-CN" altLang="en-US" sz="1500" dirty="0" smtClean="0">
                <a:latin typeface="微软雅黑" pitchFamily="34" charset="-122"/>
                <a:ea typeface="微软雅黑" pitchFamily="34" charset="-122"/>
              </a:rPr>
              <a:t>格式序列化会话数据，可读性好，易于监控，提供</a:t>
            </a:r>
            <a:r>
              <a:rPr lang="zh-CN" altLang="en-US" b="1" dirty="0" smtClean="0">
                <a:solidFill>
                  <a:srgbClr val="0066FF"/>
                </a:solidFill>
                <a:latin typeface="微软雅黑" pitchFamily="34" charset="-122"/>
                <a:ea typeface="微软雅黑" pitchFamily="34" charset="-122"/>
              </a:rPr>
              <a:t>序列化</a:t>
            </a:r>
            <a:r>
              <a:rPr lang="en-US" altLang="zh-CN" b="1" dirty="0" smtClean="0">
                <a:solidFill>
                  <a:srgbClr val="0066FF"/>
                </a:solidFill>
                <a:latin typeface="微软雅黑" pitchFamily="34" charset="-122"/>
                <a:ea typeface="微软雅黑" pitchFamily="34" charset="-122"/>
              </a:rPr>
              <a:t>	</a:t>
            </a:r>
            <a:r>
              <a:rPr lang="zh-CN" altLang="en-US" b="1" dirty="0" smtClean="0">
                <a:solidFill>
                  <a:srgbClr val="0066FF"/>
                </a:solidFill>
                <a:latin typeface="微软雅黑" pitchFamily="34" charset="-122"/>
                <a:ea typeface="微软雅黑" pitchFamily="34" charset="-122"/>
              </a:rPr>
              <a:t>插件</a:t>
            </a:r>
            <a:r>
              <a:rPr lang="zh-CN" altLang="en-US" sz="1500" dirty="0">
                <a:latin typeface="微软雅黑" pitchFamily="34" charset="-122"/>
                <a:ea typeface="微软雅黑" pitchFamily="34" charset="-122"/>
              </a:rPr>
              <a:t>，扩展性强</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规    范：</a:t>
            </a:r>
            <a:r>
              <a:rPr lang="zh-CN" altLang="en-US" b="1" dirty="0">
                <a:solidFill>
                  <a:srgbClr val="0066FF"/>
                </a:solidFill>
                <a:latin typeface="微软雅黑" pitchFamily="34" charset="-122"/>
                <a:ea typeface="微软雅黑" pitchFamily="34" charset="-122"/>
              </a:rPr>
              <a:t>遵循</a:t>
            </a:r>
            <a:r>
              <a:rPr lang="en-US" altLang="zh-CN" b="1" dirty="0">
                <a:solidFill>
                  <a:srgbClr val="0066FF"/>
                </a:solidFill>
                <a:latin typeface="微软雅黑" pitchFamily="34" charset="-122"/>
                <a:ea typeface="微软雅黑" pitchFamily="34" charset="-122"/>
              </a:rPr>
              <a:t>servlet 2/3</a:t>
            </a:r>
            <a:r>
              <a:rPr lang="zh-CN" altLang="en-US" b="1" dirty="0">
                <a:solidFill>
                  <a:srgbClr val="0066FF"/>
                </a:solidFill>
                <a:latin typeface="微软雅黑" pitchFamily="34" charset="-122"/>
                <a:ea typeface="微软雅黑" pitchFamily="34" charset="-122"/>
              </a:rPr>
              <a:t>规范</a:t>
            </a:r>
            <a:r>
              <a:rPr lang="zh-CN" altLang="en-US" sz="1500" b="1" dirty="0">
                <a:solidFill>
                  <a:srgbClr val="0066FF"/>
                </a:solidFill>
                <a:latin typeface="微软雅黑" pitchFamily="34" charset="-122"/>
                <a:ea typeface="微软雅黑" pitchFamily="34" charset="-122"/>
              </a:rPr>
              <a:t>，</a:t>
            </a:r>
            <a:r>
              <a:rPr lang="zh-CN" altLang="en-US" b="1" dirty="0">
                <a:solidFill>
                  <a:srgbClr val="0066FF"/>
                </a:solidFill>
                <a:latin typeface="微软雅黑" pitchFamily="34" charset="-122"/>
                <a:ea typeface="微软雅黑" pitchFamily="34" charset="-122"/>
              </a:rPr>
              <a:t>兼容</a:t>
            </a:r>
            <a:r>
              <a:rPr lang="zh-CN" altLang="en-US" sz="1500" dirty="0">
                <a:latin typeface="微软雅黑" pitchFamily="34" charset="-122"/>
                <a:ea typeface="微软雅黑" pitchFamily="34" charset="-122"/>
              </a:rPr>
              <a:t>遗留系统会话数据的管理</a:t>
            </a:r>
            <a:r>
              <a:rPr lang="en-US" altLang="zh-CN" sz="1500" dirty="0">
                <a:latin typeface="微软雅黑" pitchFamily="34" charset="-122"/>
                <a:ea typeface="微软雅黑" pitchFamily="34" charset="-122"/>
              </a:rPr>
              <a:t>,</a:t>
            </a:r>
            <a:r>
              <a:rPr lang="zh-CN" altLang="en-US" b="1" dirty="0">
                <a:solidFill>
                  <a:srgbClr val="0066FF"/>
                </a:solidFill>
                <a:latin typeface="微软雅黑" pitchFamily="34" charset="-122"/>
                <a:ea typeface="微软雅黑" pitchFamily="34" charset="-122"/>
              </a:rPr>
              <a:t>可无缝与现有应用</a:t>
            </a:r>
            <a:r>
              <a:rPr lang="zh-CN" altLang="en-US" b="1" dirty="0" smtClean="0">
                <a:solidFill>
                  <a:srgbClr val="0066FF"/>
                </a:solidFill>
                <a:latin typeface="微软雅黑" pitchFamily="34" charset="-122"/>
                <a:ea typeface="微软雅黑" pitchFamily="34" charset="-122"/>
              </a:rPr>
              <a:t>系统</a:t>
            </a:r>
            <a:r>
              <a:rPr lang="en-US" altLang="zh-CN" b="1" dirty="0" smtClean="0">
                <a:solidFill>
                  <a:srgbClr val="0066FF"/>
                </a:solidFill>
                <a:latin typeface="微软雅黑" pitchFamily="34" charset="-122"/>
                <a:ea typeface="微软雅黑" pitchFamily="34" charset="-122"/>
              </a:rPr>
              <a:t>	</a:t>
            </a:r>
            <a:r>
              <a:rPr lang="zh-CN" altLang="en-US" b="1" dirty="0" smtClean="0">
                <a:solidFill>
                  <a:srgbClr val="0066FF"/>
                </a:solidFill>
                <a:latin typeface="微软雅黑" pitchFamily="34" charset="-122"/>
                <a:ea typeface="微软雅黑" pitchFamily="34" charset="-122"/>
              </a:rPr>
              <a:t>集成，无需</a:t>
            </a:r>
            <a:r>
              <a:rPr lang="zh-CN" altLang="en-US" b="1" dirty="0">
                <a:solidFill>
                  <a:srgbClr val="0066FF"/>
                </a:solidFill>
                <a:latin typeface="微软雅黑" pitchFamily="34" charset="-122"/>
                <a:ea typeface="微软雅黑" pitchFamily="34" charset="-122"/>
              </a:rPr>
              <a:t>修改应用</a:t>
            </a:r>
            <a:r>
              <a:rPr lang="zh-CN" altLang="en-US" b="1" dirty="0" smtClean="0">
                <a:solidFill>
                  <a:srgbClr val="0066FF"/>
                </a:solidFill>
                <a:latin typeface="微软雅黑" pitchFamily="34" charset="-122"/>
                <a:ea typeface="微软雅黑" pitchFamily="34" charset="-122"/>
              </a:rPr>
              <a:t>代码。</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监听器需遵循会话共享规范，需使用</a:t>
            </a:r>
            <a:r>
              <a:rPr lang="en-US" altLang="zh-CN" b="1" dirty="0" smtClean="0">
                <a:solidFill>
                  <a:srgbClr val="0066FF"/>
                </a:solidFill>
                <a:latin typeface="微软雅黑" pitchFamily="34" charset="-122"/>
                <a:ea typeface="微软雅黑" pitchFamily="34" charset="-122"/>
              </a:rPr>
              <a:t>	</a:t>
            </a:r>
            <a:r>
              <a:rPr lang="zh-CN" altLang="en-US" b="1" dirty="0">
                <a:solidFill>
                  <a:srgbClr val="0066FF"/>
                </a:solidFill>
                <a:latin typeface="微软雅黑" pitchFamily="34" charset="-122"/>
                <a:ea typeface="微软雅黑" pitchFamily="34" charset="-122"/>
              </a:rPr>
              <a:t>会话共享实现</a:t>
            </a:r>
            <a:r>
              <a:rPr lang="zh-CN" altLang="en-US" b="1" dirty="0" smtClean="0">
                <a:solidFill>
                  <a:srgbClr val="0066FF"/>
                </a:solidFill>
                <a:latin typeface="微软雅黑" pitchFamily="34" charset="-122"/>
                <a:ea typeface="微软雅黑" pitchFamily="34" charset="-122"/>
              </a:rPr>
              <a:t>替换原来容器的</a:t>
            </a:r>
            <a:r>
              <a:rPr lang="en-US" altLang="zh-CN" b="1" dirty="0" smtClean="0">
                <a:solidFill>
                  <a:srgbClr val="0066FF"/>
                </a:solidFill>
                <a:latin typeface="微软雅黑" pitchFamily="34" charset="-122"/>
                <a:ea typeface="微软雅黑" pitchFamily="34" charset="-122"/>
              </a:rPr>
              <a:t>session</a:t>
            </a:r>
            <a:r>
              <a:rPr lang="zh-CN" altLang="en-US" b="1" dirty="0" smtClean="0">
                <a:solidFill>
                  <a:srgbClr val="0066FF"/>
                </a:solidFill>
                <a:latin typeface="微软雅黑" pitchFamily="34" charset="-122"/>
                <a:ea typeface="微软雅黑" pitchFamily="34" charset="-122"/>
              </a:rPr>
              <a:t>监听器。</a:t>
            </a:r>
            <a:endParaRPr lang="en-US" altLang="zh-CN" b="1" dirty="0">
              <a:solidFill>
                <a:srgbClr val="0066FF"/>
              </a:solidFill>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兼容性：</a:t>
            </a:r>
            <a:r>
              <a:rPr lang="zh-CN" altLang="en-US" sz="1600" b="1" dirty="0">
                <a:solidFill>
                  <a:srgbClr val="0066FF"/>
                </a:solidFill>
                <a:latin typeface="微软雅黑" pitchFamily="34" charset="-122"/>
                <a:ea typeface="微软雅黑" pitchFamily="34" charset="-122"/>
              </a:rPr>
              <a:t>跨容器，</a:t>
            </a:r>
            <a:r>
              <a:rPr lang="zh-CN" altLang="en-US" sz="1500" dirty="0">
                <a:latin typeface="微软雅黑" pitchFamily="34" charset="-122"/>
                <a:ea typeface="微软雅黑" pitchFamily="34" charset="-122"/>
              </a:rPr>
              <a:t>兼容业界主流的应用服务器（</a:t>
            </a:r>
            <a:r>
              <a:rPr lang="en-US" altLang="zh-CN" sz="1500" dirty="0" err="1">
                <a:latin typeface="微软雅黑" pitchFamily="34" charset="-122"/>
                <a:ea typeface="微软雅黑" pitchFamily="34" charset="-122"/>
              </a:rPr>
              <a:t>tomcat,weblogic,webspere,jetty</a:t>
            </a:r>
            <a:r>
              <a:rPr lang="zh-CN" altLang="en-US" sz="1500" dirty="0">
                <a:latin typeface="微软雅黑" pitchFamily="34" charset="-122"/>
                <a:ea typeface="微软雅黑" pitchFamily="34" charset="-122"/>
              </a:rPr>
              <a:t>）</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约    束：</a:t>
            </a:r>
            <a:r>
              <a:rPr lang="zh-CN" altLang="en-US" b="1" dirty="0">
                <a:solidFill>
                  <a:srgbClr val="0066FF"/>
                </a:solidFill>
                <a:latin typeface="微软雅黑" pitchFamily="34" charset="-122"/>
                <a:ea typeface="微软雅黑" pitchFamily="34" charset="-122"/>
              </a:rPr>
              <a:t>无约束，</a:t>
            </a:r>
            <a:r>
              <a:rPr lang="zh-CN" altLang="en-US" sz="1500" dirty="0">
                <a:latin typeface="微软雅黑" pitchFamily="34" charset="-122"/>
                <a:ea typeface="微软雅黑" pitchFamily="34" charset="-122"/>
              </a:rPr>
              <a:t>无需</a:t>
            </a:r>
            <a:r>
              <a:rPr lang="en-US" altLang="zh-CN" sz="1500" dirty="0">
                <a:latin typeface="微软雅黑" pitchFamily="34" charset="-122"/>
                <a:ea typeface="微软雅黑" pitchFamily="34" charset="-122"/>
              </a:rPr>
              <a:t>session sticking</a:t>
            </a:r>
            <a:r>
              <a:rPr lang="zh-CN" altLang="en-US" sz="1500" dirty="0">
                <a:latin typeface="微软雅黑" pitchFamily="34" charset="-122"/>
                <a:ea typeface="微软雅黑" pitchFamily="34" charset="-122"/>
              </a:rPr>
              <a:t>，访问请求可以平均分派给各集群节点，</a:t>
            </a:r>
            <a:r>
              <a:rPr lang="zh-CN" altLang="en-US" sz="1500" dirty="0" smtClean="0">
                <a:latin typeface="微软雅黑" pitchFamily="34" charset="-122"/>
                <a:ea typeface="微软雅黑" pitchFamily="34" charset="-122"/>
              </a:rPr>
              <a:t>支持</a:t>
            </a:r>
            <a:r>
              <a:rPr lang="en-US" altLang="zh-CN" sz="1500" dirty="0" smtClean="0">
                <a:latin typeface="微软雅黑" pitchFamily="34" charset="-122"/>
                <a:ea typeface="微软雅黑" pitchFamily="34" charset="-122"/>
              </a:rPr>
              <a:t>	</a:t>
            </a:r>
            <a:r>
              <a:rPr lang="en-US" altLang="zh-CN" sz="1500" dirty="0" err="1" smtClean="0">
                <a:latin typeface="微软雅黑" pitchFamily="34" charset="-122"/>
                <a:ea typeface="微软雅黑" pitchFamily="34" charset="-122"/>
              </a:rPr>
              <a:t>lvs,haproxy</a:t>
            </a:r>
            <a:r>
              <a:rPr lang="zh-CN" altLang="en-US" sz="1500" dirty="0" smtClean="0">
                <a:latin typeface="微软雅黑" pitchFamily="34" charset="-122"/>
                <a:ea typeface="微软雅黑" pitchFamily="34" charset="-122"/>
              </a:rPr>
              <a:t>，</a:t>
            </a:r>
            <a:r>
              <a:rPr lang="en-US" altLang="zh-CN" sz="1500" dirty="0" err="1" smtClean="0">
                <a:latin typeface="微软雅黑" pitchFamily="34" charset="-122"/>
                <a:ea typeface="微软雅黑" pitchFamily="34" charset="-122"/>
              </a:rPr>
              <a:t>ngix</a:t>
            </a:r>
            <a:r>
              <a:rPr lang="en-US" altLang="zh-CN" sz="1500" dirty="0" smtClean="0">
                <a:latin typeface="微软雅黑" pitchFamily="34" charset="-122"/>
                <a:ea typeface="微软雅黑" pitchFamily="34" charset="-122"/>
              </a:rPr>
              <a:t> </a:t>
            </a:r>
            <a:r>
              <a:rPr lang="en-US" altLang="zh-CN" sz="1500" dirty="0">
                <a:latin typeface="微软雅黑" pitchFamily="34" charset="-122"/>
                <a:ea typeface="微软雅黑" pitchFamily="34" charset="-122"/>
              </a:rPr>
              <a:t>4,7</a:t>
            </a:r>
            <a:r>
              <a:rPr lang="zh-CN" altLang="en-US" sz="1500" dirty="0">
                <a:latin typeface="微软雅黑" pitchFamily="34" charset="-122"/>
                <a:ea typeface="微软雅黑" pitchFamily="34" charset="-122"/>
              </a:rPr>
              <a:t>层</a:t>
            </a:r>
            <a:r>
              <a:rPr lang="zh-CN" altLang="en-US" sz="1500" dirty="0" smtClean="0">
                <a:latin typeface="微软雅黑" pitchFamily="34" charset="-122"/>
                <a:ea typeface="微软雅黑" pitchFamily="34" charset="-122"/>
              </a:rPr>
              <a:t>负载。如果修改</a:t>
            </a:r>
            <a:r>
              <a:rPr lang="en-US" altLang="zh-CN" sz="1500" dirty="0" smtClean="0">
                <a:latin typeface="微软雅黑" pitchFamily="34" charset="-122"/>
                <a:ea typeface="微软雅黑" pitchFamily="34" charset="-122"/>
              </a:rPr>
              <a:t>session</a:t>
            </a:r>
            <a:r>
              <a:rPr lang="zh-CN" altLang="en-US" sz="1500" dirty="0" smtClean="0">
                <a:latin typeface="微软雅黑" pitchFamily="34" charset="-122"/>
                <a:ea typeface="微软雅黑" pitchFamily="34" charset="-122"/>
              </a:rPr>
              <a:t>中属性对象中的属性，必须调用</a:t>
            </a:r>
            <a:r>
              <a:rPr lang="en-US" altLang="zh-CN" sz="1500" dirty="0" smtClean="0">
                <a:latin typeface="微软雅黑" pitchFamily="34" charset="-122"/>
                <a:ea typeface="微软雅黑" pitchFamily="34" charset="-122"/>
              </a:rPr>
              <a:t>	</a:t>
            </a:r>
            <a:r>
              <a:rPr lang="en-US" altLang="zh-CN" sz="1500" dirty="0" err="1" smtClean="0">
                <a:latin typeface="微软雅黑" pitchFamily="34" charset="-122"/>
                <a:ea typeface="微软雅黑" pitchFamily="34" charset="-122"/>
              </a:rPr>
              <a:t>session.setAttribute</a:t>
            </a:r>
            <a:r>
              <a:rPr lang="zh-CN" altLang="en-US" sz="1500" dirty="0" smtClean="0">
                <a:latin typeface="微软雅黑" pitchFamily="34" charset="-122"/>
                <a:ea typeface="微软雅黑" pitchFamily="34" charset="-122"/>
              </a:rPr>
              <a:t>重新将对象到设置到</a:t>
            </a:r>
            <a:r>
              <a:rPr lang="en-US" altLang="zh-CN" sz="1500" dirty="0" smtClean="0">
                <a:latin typeface="微软雅黑" pitchFamily="34" charset="-122"/>
                <a:ea typeface="微软雅黑" pitchFamily="34" charset="-122"/>
              </a:rPr>
              <a:t>session</a:t>
            </a:r>
            <a:r>
              <a:rPr lang="zh-CN" altLang="en-US" sz="1500" dirty="0" smtClean="0">
                <a:latin typeface="微软雅黑" pitchFamily="34" charset="-122"/>
                <a:ea typeface="微软雅黑" pitchFamily="34" charset="-122"/>
              </a:rPr>
              <a:t>中，以便将修改存储到</a:t>
            </a:r>
            <a:r>
              <a:rPr lang="en-US" altLang="zh-CN" sz="1500" dirty="0" err="1" smtClean="0">
                <a:latin typeface="微软雅黑" pitchFamily="34" charset="-122"/>
                <a:ea typeface="微软雅黑" pitchFamily="34" charset="-122"/>
              </a:rPr>
              <a:t>mongodb</a:t>
            </a:r>
            <a:r>
              <a:rPr lang="zh-CN" altLang="en-US" sz="1500" dirty="0" smtClean="0">
                <a:latin typeface="微软雅黑" pitchFamily="34" charset="-122"/>
                <a:ea typeface="微软雅黑" pitchFamily="34" charset="-122"/>
              </a:rPr>
              <a:t>中。</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安全性：</a:t>
            </a:r>
            <a:r>
              <a:rPr lang="zh-CN" altLang="en-US" sz="1500" dirty="0">
                <a:latin typeface="微软雅黑" pitchFamily="34" charset="-122"/>
                <a:ea typeface="微软雅黑" pitchFamily="34" charset="-122"/>
              </a:rPr>
              <a:t>客户端基于</a:t>
            </a:r>
            <a:r>
              <a:rPr lang="en-US" altLang="zh-CN" sz="1500" dirty="0">
                <a:latin typeface="微软雅黑" pitchFamily="34" charset="-122"/>
                <a:ea typeface="微软雅黑" pitchFamily="34" charset="-122"/>
              </a:rPr>
              <a:t>cookie</a:t>
            </a:r>
            <a:r>
              <a:rPr lang="zh-CN" altLang="en-US" sz="1500" dirty="0">
                <a:latin typeface="微软雅黑" pitchFamily="34" charset="-122"/>
                <a:ea typeface="微软雅黑" pitchFamily="34" charset="-122"/>
              </a:rPr>
              <a:t>机制存储</a:t>
            </a:r>
            <a:r>
              <a:rPr lang="en-US" altLang="zh-CN" sz="1500" dirty="0" err="1">
                <a:latin typeface="微软雅黑" pitchFamily="34" charset="-122"/>
                <a:ea typeface="微软雅黑" pitchFamily="34" charset="-122"/>
              </a:rPr>
              <a:t>sessionid</a:t>
            </a:r>
            <a:r>
              <a:rPr lang="zh-CN" altLang="en-US" sz="1500" dirty="0">
                <a:latin typeface="微软雅黑" pitchFamily="34" charset="-122"/>
                <a:ea typeface="微软雅黑" pitchFamily="34" charset="-122"/>
              </a:rPr>
              <a:t>，通过设置</a:t>
            </a:r>
            <a:r>
              <a:rPr lang="en-US" altLang="zh-CN" sz="1500" dirty="0">
                <a:latin typeface="微软雅黑" pitchFamily="34" charset="-122"/>
                <a:ea typeface="微软雅黑" pitchFamily="34" charset="-122"/>
              </a:rPr>
              <a:t>cookie </a:t>
            </a:r>
            <a:r>
              <a:rPr lang="en-US" altLang="zh-CN" sz="2400" b="1" dirty="0" err="1">
                <a:solidFill>
                  <a:srgbClr val="0066FF"/>
                </a:solidFill>
                <a:latin typeface="微软雅黑" pitchFamily="34" charset="-122"/>
                <a:ea typeface="微软雅黑" pitchFamily="34" charset="-122"/>
              </a:rPr>
              <a:t>httponly</a:t>
            </a:r>
            <a:r>
              <a:rPr lang="zh-CN" altLang="en-US" sz="1500" dirty="0">
                <a:latin typeface="微软雅黑" pitchFamily="34" charset="-122"/>
                <a:ea typeface="微软雅黑" pitchFamily="34" charset="-122"/>
              </a:rPr>
              <a:t>属性阻止</a:t>
            </a:r>
            <a:r>
              <a:rPr lang="en-US" altLang="zh-CN" sz="1500" dirty="0">
                <a:latin typeface="微软雅黑" pitchFamily="34" charset="-122"/>
                <a:ea typeface="微软雅黑" pitchFamily="34" charset="-122"/>
              </a:rPr>
              <a:t>XSS</a:t>
            </a:r>
            <a:r>
              <a:rPr lang="zh-CN" altLang="en-US" sz="1500" dirty="0" smtClean="0">
                <a:latin typeface="微软雅黑" pitchFamily="34" charset="-122"/>
                <a:ea typeface="微软雅黑" pitchFamily="34" charset="-122"/>
              </a:rPr>
              <a:t>窃</a:t>
            </a:r>
            <a:r>
              <a:rPr lang="en-US" altLang="zh-CN" sz="1500" dirty="0" smtClean="0">
                <a:latin typeface="微软雅黑" pitchFamily="34" charset="-122"/>
                <a:ea typeface="微软雅黑" pitchFamily="34" charset="-122"/>
              </a:rPr>
              <a:t>	</a:t>
            </a:r>
            <a:r>
              <a:rPr lang="zh-CN" altLang="en-US" sz="1500" dirty="0" smtClean="0">
                <a:latin typeface="微软雅黑" pitchFamily="34" charset="-122"/>
                <a:ea typeface="微软雅黑" pitchFamily="34" charset="-122"/>
              </a:rPr>
              <a:t>取</a:t>
            </a:r>
            <a:r>
              <a:rPr lang="en-US" altLang="zh-CN" sz="1500" dirty="0" err="1" smtClean="0">
                <a:latin typeface="微软雅黑" pitchFamily="34" charset="-122"/>
                <a:ea typeface="微软雅黑" pitchFamily="34" charset="-122"/>
              </a:rPr>
              <a:t>sessionid</a:t>
            </a:r>
            <a:r>
              <a:rPr lang="zh-CN" altLang="en-US" sz="1500" dirty="0">
                <a:latin typeface="微软雅黑" pitchFamily="34" charset="-122"/>
                <a:ea typeface="微软雅黑" pitchFamily="34" charset="-122"/>
              </a:rPr>
              <a:t>，通过设置</a:t>
            </a:r>
            <a:r>
              <a:rPr lang="en-US" altLang="zh-CN" sz="2400" b="1" dirty="0">
                <a:solidFill>
                  <a:srgbClr val="0066FF"/>
                </a:solidFill>
                <a:latin typeface="微软雅黑" pitchFamily="34" charset="-122"/>
                <a:ea typeface="微软雅黑" pitchFamily="34" charset="-122"/>
              </a:rPr>
              <a:t>secure</a:t>
            </a:r>
            <a:r>
              <a:rPr lang="zh-CN" altLang="en-US" sz="1500" dirty="0">
                <a:latin typeface="微软雅黑" pitchFamily="34" charset="-122"/>
                <a:ea typeface="微软雅黑" pitchFamily="34" charset="-122"/>
              </a:rPr>
              <a:t>属性并结合</a:t>
            </a:r>
            <a:r>
              <a:rPr lang="en-US" altLang="zh-CN" sz="1500" dirty="0">
                <a:latin typeface="微软雅黑" pitchFamily="34" charset="-122"/>
                <a:ea typeface="微软雅黑" pitchFamily="34" charset="-122"/>
              </a:rPr>
              <a:t>https</a:t>
            </a:r>
            <a:r>
              <a:rPr lang="zh-CN" altLang="en-US" sz="1500" dirty="0">
                <a:latin typeface="微软雅黑" pitchFamily="34" charset="-122"/>
                <a:ea typeface="微软雅黑" pitchFamily="34" charset="-122"/>
              </a:rPr>
              <a:t>阻止传输过程中</a:t>
            </a:r>
            <a:r>
              <a:rPr lang="en-US" altLang="zh-CN" sz="1500" dirty="0" err="1">
                <a:latin typeface="微软雅黑" pitchFamily="34" charset="-122"/>
                <a:ea typeface="微软雅黑" pitchFamily="34" charset="-122"/>
              </a:rPr>
              <a:t>sessionid</a:t>
            </a:r>
            <a:r>
              <a:rPr lang="zh-CN" altLang="en-US" sz="1500" dirty="0">
                <a:latin typeface="微软雅黑" pitchFamily="34" charset="-122"/>
                <a:ea typeface="微软雅黑" pitchFamily="34" charset="-122"/>
              </a:rPr>
              <a:t>被窃取</a:t>
            </a:r>
            <a:endParaRPr lang="en-US" altLang="zh-CN" sz="1500" dirty="0">
              <a:latin typeface="微软雅黑" pitchFamily="34" charset="-122"/>
              <a:ea typeface="微软雅黑" pitchFamily="34" charset="-122"/>
            </a:endParaRPr>
          </a:p>
          <a:p>
            <a:pPr eaLnBrk="1" hangingPunct="1">
              <a:lnSpc>
                <a:spcPct val="114000"/>
              </a:lnSpc>
            </a:pPr>
            <a:r>
              <a:rPr lang="zh-CN" altLang="en-US" b="1" dirty="0">
                <a:latin typeface="微软雅黑" pitchFamily="34" charset="-122"/>
                <a:ea typeface="微软雅黑" pitchFamily="34" charset="-122"/>
              </a:rPr>
              <a:t>监    管：</a:t>
            </a:r>
            <a:r>
              <a:rPr lang="en-US" altLang="zh-CN" sz="1500" dirty="0">
                <a:latin typeface="微软雅黑" pitchFamily="34" charset="-122"/>
                <a:ea typeface="微软雅黑" pitchFamily="34" charset="-122"/>
              </a:rPr>
              <a:t>session</a:t>
            </a:r>
            <a:r>
              <a:rPr lang="zh-CN" altLang="en-US" sz="1500" dirty="0">
                <a:latin typeface="微软雅黑" pitchFamily="34" charset="-122"/>
                <a:ea typeface="微软雅黑" pitchFamily="34" charset="-122"/>
              </a:rPr>
              <a:t>信息统计查询</a:t>
            </a:r>
            <a:r>
              <a:rPr lang="en-US" altLang="zh-CN" sz="1500" dirty="0">
                <a:latin typeface="微软雅黑" pitchFamily="34" charset="-122"/>
                <a:ea typeface="微软雅黑" pitchFamily="34" charset="-122"/>
              </a:rPr>
              <a:t>,</a:t>
            </a:r>
            <a:r>
              <a:rPr lang="zh-CN" altLang="en-US" sz="1500" dirty="0">
                <a:latin typeface="微软雅黑" pitchFamily="34" charset="-122"/>
                <a:ea typeface="微软雅黑" pitchFamily="34" charset="-122"/>
              </a:rPr>
              <a:t> 应用在线用户数统计查询，应用会话管理功能（包括删除会话、</a:t>
            </a:r>
            <a:r>
              <a:rPr lang="en-US" altLang="zh-CN" sz="1500" dirty="0">
                <a:latin typeface="微软雅黑" pitchFamily="34" charset="-122"/>
                <a:ea typeface="微软雅黑" pitchFamily="34" charset="-122"/>
              </a:rPr>
              <a:t>	</a:t>
            </a:r>
            <a:r>
              <a:rPr lang="zh-CN" altLang="en-US" sz="1500" dirty="0">
                <a:latin typeface="微软雅黑" pitchFamily="34" charset="-122"/>
                <a:ea typeface="微软雅黑" pitchFamily="34" charset="-122"/>
              </a:rPr>
              <a:t>查看会话属性数据</a:t>
            </a:r>
            <a:r>
              <a:rPr lang="zh-CN" altLang="en-US" sz="1500" dirty="0" smtClean="0">
                <a:latin typeface="微软雅黑" pitchFamily="34" charset="-122"/>
                <a:ea typeface="微软雅黑" pitchFamily="34" charset="-122"/>
              </a:rPr>
              <a:t>）</a:t>
            </a:r>
            <a:endParaRPr lang="en-US" altLang="zh-CN" sz="1500" dirty="0" smtClean="0">
              <a:latin typeface="微软雅黑" pitchFamily="34" charset="-122"/>
              <a:ea typeface="微软雅黑" pitchFamily="34" charset="-122"/>
            </a:endParaRPr>
          </a:p>
        </p:txBody>
      </p:sp>
      <p:sp>
        <p:nvSpPr>
          <p:cNvPr id="27" name="五边形 26"/>
          <p:cNvSpPr/>
          <p:nvPr/>
        </p:nvSpPr>
        <p:spPr bwMode="auto">
          <a:xfrm>
            <a:off x="755577" y="692497"/>
            <a:ext cx="864096" cy="576263"/>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65081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4</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512888"/>
            <a:ext cx="8572500" cy="409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高    阶</a:t>
            </a:r>
            <a:r>
              <a:rPr lang="zh-CN" altLang="en-US" b="1" dirty="0" smtClean="0">
                <a:latin typeface="微软雅黑" pitchFamily="34" charset="-122"/>
                <a:ea typeface="微软雅黑" pitchFamily="34" charset="-122"/>
              </a:rPr>
              <a:t>：</a:t>
            </a:r>
            <a:r>
              <a:rPr lang="zh-CN" altLang="en-US" sz="1500" dirty="0">
                <a:latin typeface="微软雅黑" pitchFamily="34" charset="-122"/>
                <a:ea typeface="微软雅黑" pitchFamily="34" charset="-122"/>
              </a:rPr>
              <a:t>提供两种会话共享模式 </a:t>
            </a:r>
            <a:br>
              <a:rPr lang="zh-CN" altLang="en-US" sz="1500" dirty="0">
                <a:latin typeface="微软雅黑" pitchFamily="34" charset="-122"/>
                <a:ea typeface="微软雅黑" pitchFamily="34" charset="-122"/>
              </a:rPr>
            </a:br>
            <a:r>
              <a:rPr lang="zh-CN" altLang="en-US" sz="1500" b="1" dirty="0">
                <a:solidFill>
                  <a:srgbClr val="0066FF"/>
                </a:solidFill>
                <a:latin typeface="微软雅黑" pitchFamily="34" charset="-122"/>
                <a:ea typeface="微软雅黑" pitchFamily="34" charset="-122"/>
              </a:rPr>
              <a:t>模式一 </a:t>
            </a:r>
            <a:r>
              <a:rPr lang="zh-CN" altLang="en-US" sz="1500" b="1" dirty="0" smtClean="0">
                <a:solidFill>
                  <a:srgbClr val="0066FF"/>
                </a:solidFill>
                <a:latin typeface="微软雅黑" pitchFamily="34" charset="-122"/>
                <a:ea typeface="微软雅黑" pitchFamily="34" charset="-122"/>
              </a:rPr>
              <a:t>集群间会话共享模式，</a:t>
            </a:r>
            <a:r>
              <a:rPr lang="zh-CN" altLang="en-US" sz="1500" dirty="0" smtClean="0">
                <a:latin typeface="微软雅黑" pitchFamily="34" charset="-122"/>
                <a:ea typeface="微软雅黑" pitchFamily="34" charset="-122"/>
              </a:rPr>
              <a:t>实现</a:t>
            </a:r>
            <a:r>
              <a:rPr lang="zh-CN" altLang="en-US" sz="1500" dirty="0">
                <a:latin typeface="微软雅黑" pitchFamily="34" charset="-122"/>
                <a:ea typeface="微软雅黑" pitchFamily="34" charset="-122"/>
              </a:rPr>
              <a:t>同一个应用集群各节点之间的会话共享 </a:t>
            </a:r>
            <a:r>
              <a:rPr lang="zh-CN" altLang="en-US" sz="1500" dirty="0" smtClean="0">
                <a:latin typeface="微软雅黑" pitchFamily="34" charset="-122"/>
                <a:ea typeface="微软雅黑" pitchFamily="34" charset="-122"/>
              </a:rPr>
              <a:t>，通过这种模式可以避免因故障导致访问请求切换服务器时</a:t>
            </a:r>
            <a:r>
              <a:rPr lang="en-US" altLang="zh-CN" sz="1500" dirty="0" smtClean="0">
                <a:latin typeface="微软雅黑" pitchFamily="34" charset="-122"/>
                <a:ea typeface="微软雅黑" pitchFamily="34" charset="-122"/>
              </a:rPr>
              <a:t>session</a:t>
            </a:r>
            <a:r>
              <a:rPr lang="zh-CN" altLang="en-US" sz="1500" dirty="0" smtClean="0">
                <a:latin typeface="微软雅黑" pitchFamily="34" charset="-122"/>
                <a:ea typeface="微软雅黑" pitchFamily="34" charset="-122"/>
              </a:rPr>
              <a:t>丢失问题，同时也可以让用户请求无差别地平均分派到各个服务器上，达到真正的负载均衡。</a:t>
            </a:r>
            <a:endParaRPr lang="en-US" altLang="zh-CN" sz="1500" dirty="0" smtClean="0">
              <a:latin typeface="微软雅黑" pitchFamily="34" charset="-122"/>
              <a:ea typeface="微软雅黑" pitchFamily="34" charset="-122"/>
            </a:endParaRPr>
          </a:p>
          <a:p>
            <a:pPr eaLnBrk="1" hangingPunct="1">
              <a:lnSpc>
                <a:spcPct val="114000"/>
              </a:lnSpc>
            </a:pPr>
            <a:endParaRPr lang="en-US" altLang="zh-CN" sz="1500" dirty="0" smtClean="0">
              <a:latin typeface="微软雅黑" pitchFamily="34" charset="-122"/>
              <a:ea typeface="微软雅黑" pitchFamily="34" charset="-122"/>
            </a:endParaRPr>
          </a:p>
          <a:p>
            <a:pPr eaLnBrk="1" hangingPunct="1">
              <a:lnSpc>
                <a:spcPct val="114000"/>
              </a:lnSpc>
            </a:pPr>
            <a:r>
              <a:rPr lang="zh-CN" altLang="en-US" sz="1500" b="1" dirty="0" smtClean="0">
                <a:solidFill>
                  <a:srgbClr val="0066FF"/>
                </a:solidFill>
                <a:latin typeface="微软雅黑" pitchFamily="34" charset="-122"/>
                <a:ea typeface="微软雅黑" pitchFamily="34" charset="-122"/>
              </a:rPr>
              <a:t>模式</a:t>
            </a:r>
            <a:r>
              <a:rPr lang="zh-CN" altLang="en-US" sz="1500" b="1" dirty="0">
                <a:solidFill>
                  <a:srgbClr val="0066FF"/>
                </a:solidFill>
                <a:latin typeface="微软雅黑" pitchFamily="34" charset="-122"/>
                <a:ea typeface="微软雅黑" pitchFamily="34" charset="-122"/>
              </a:rPr>
              <a:t>二 </a:t>
            </a:r>
            <a:r>
              <a:rPr lang="zh-CN" altLang="en-US" sz="1500" b="1" dirty="0" smtClean="0">
                <a:solidFill>
                  <a:srgbClr val="0066FF"/>
                </a:solidFill>
                <a:latin typeface="微软雅黑" pitchFamily="34" charset="-122"/>
                <a:ea typeface="微软雅黑" pitchFamily="34" charset="-122"/>
              </a:rPr>
              <a:t>跨域跨应用模式，</a:t>
            </a:r>
            <a:r>
              <a:rPr lang="zh-CN" altLang="en-US" sz="1500" dirty="0" smtClean="0">
                <a:latin typeface="微软雅黑" pitchFamily="34" charset="-122"/>
                <a:ea typeface="微软雅黑" pitchFamily="34" charset="-122"/>
              </a:rPr>
              <a:t>实现</a:t>
            </a:r>
            <a:r>
              <a:rPr lang="zh-CN" altLang="en-US" sz="1500" dirty="0">
                <a:latin typeface="微软雅黑" pitchFamily="34" charset="-122"/>
                <a:ea typeface="微软雅黑" pitchFamily="34" charset="-122"/>
              </a:rPr>
              <a:t>同一域名或者同一根域（不同的子域名）下不同应用之间的会话共享 </a:t>
            </a:r>
            <a:r>
              <a:rPr lang="zh-CN" altLang="en-US" sz="1500" dirty="0" smtClean="0">
                <a:latin typeface="微软雅黑" pitchFamily="34" charset="-122"/>
                <a:ea typeface="微软雅黑" pitchFamily="34" charset="-122"/>
              </a:rPr>
              <a:t>，实现他们之间的单点登录功能（</a:t>
            </a:r>
            <a:r>
              <a:rPr lang="en-US" altLang="zh-CN" sz="1500" dirty="0" smtClean="0">
                <a:latin typeface="微软雅黑" pitchFamily="34" charset="-122"/>
                <a:ea typeface="微软雅黑" pitchFamily="34" charset="-122"/>
              </a:rPr>
              <a:t>SSO</a:t>
            </a:r>
            <a:r>
              <a:rPr lang="zh-CN" altLang="en-US" sz="1500" dirty="0" smtClean="0">
                <a:latin typeface="微软雅黑" pitchFamily="34" charset="-122"/>
                <a:ea typeface="微软雅黑" pitchFamily="34" charset="-122"/>
              </a:rPr>
              <a:t>）</a:t>
            </a:r>
            <a:endParaRPr lang="en-US" altLang="zh-CN" sz="1500" dirty="0" smtClean="0">
              <a:latin typeface="微软雅黑" pitchFamily="34" charset="-122"/>
              <a:ea typeface="微软雅黑" pitchFamily="34" charset="-122"/>
            </a:endParaRPr>
          </a:p>
          <a:p>
            <a:pPr eaLnBrk="1" hangingPunct="1">
              <a:lnSpc>
                <a:spcPct val="114000"/>
              </a:lnSpc>
            </a:pPr>
            <a:r>
              <a:rPr lang="zh-CN" altLang="en-US" sz="1500" dirty="0">
                <a:latin typeface="微软雅黑" pitchFamily="34" charset="-122"/>
                <a:ea typeface="微软雅黑" pitchFamily="34" charset="-122"/>
              </a:rPr>
              <a:t/>
            </a:r>
            <a:br>
              <a:rPr lang="zh-CN" altLang="en-US" sz="1500" dirty="0">
                <a:latin typeface="微软雅黑" pitchFamily="34" charset="-122"/>
                <a:ea typeface="微软雅黑" pitchFamily="34" charset="-122"/>
              </a:rPr>
            </a:br>
            <a:r>
              <a:rPr lang="zh-CN" altLang="en-US" sz="1500" dirty="0">
                <a:latin typeface="微软雅黑" pitchFamily="34" charset="-122"/>
                <a:ea typeface="微软雅黑" pitchFamily="34" charset="-122"/>
              </a:rPr>
              <a:t>第一种模式相对</a:t>
            </a:r>
            <a:r>
              <a:rPr lang="zh-CN" altLang="en-US" sz="1500" dirty="0" smtClean="0">
                <a:latin typeface="微软雅黑" pitchFamily="34" charset="-122"/>
                <a:ea typeface="微软雅黑" pitchFamily="34" charset="-122"/>
              </a:rPr>
              <a:t>简单；第二种模式在</a:t>
            </a:r>
            <a:r>
              <a:rPr lang="zh-CN" altLang="en-US" sz="1500" dirty="0">
                <a:latin typeface="微软雅黑" pitchFamily="34" charset="-122"/>
                <a:ea typeface="微软雅黑" pitchFamily="34" charset="-122"/>
              </a:rPr>
              <a:t>配置方面比模式</a:t>
            </a:r>
            <a:r>
              <a:rPr lang="zh-CN" altLang="en-US" sz="1500" dirty="0" smtClean="0">
                <a:latin typeface="微软雅黑" pitchFamily="34" charset="-122"/>
                <a:ea typeface="微软雅黑" pitchFamily="34" charset="-122"/>
              </a:rPr>
              <a:t>一</a:t>
            </a:r>
            <a:r>
              <a:rPr lang="zh-CN" altLang="en-US" sz="1500" dirty="0">
                <a:latin typeface="微软雅黑" pitchFamily="34" charset="-122"/>
                <a:ea typeface="微软雅黑" pitchFamily="34" charset="-122"/>
              </a:rPr>
              <a:t>稍微</a:t>
            </a:r>
            <a:r>
              <a:rPr lang="zh-CN" altLang="en-US" sz="1500" dirty="0" smtClean="0">
                <a:latin typeface="微软雅黑" pitchFamily="34" charset="-122"/>
                <a:ea typeface="微软雅黑" pitchFamily="34" charset="-122"/>
              </a:rPr>
              <a:t>复杂一些，通过</a:t>
            </a:r>
            <a:r>
              <a:rPr lang="zh-CN" altLang="en-US" sz="1500" dirty="0">
                <a:latin typeface="微软雅黑" pitchFamily="34" charset="-122"/>
                <a:ea typeface="微软雅黑" pitchFamily="34" charset="-122"/>
              </a:rPr>
              <a:t>模式</a:t>
            </a:r>
            <a:r>
              <a:rPr lang="zh-CN" altLang="en-US" sz="1500" dirty="0" smtClean="0">
                <a:latin typeface="微软雅黑" pitchFamily="34" charset="-122"/>
                <a:ea typeface="微软雅黑" pitchFamily="34" charset="-122"/>
              </a:rPr>
              <a:t>二可以</a:t>
            </a:r>
            <a:r>
              <a:rPr lang="zh-CN" altLang="en-US" sz="1500" dirty="0">
                <a:latin typeface="微软雅黑" pitchFamily="34" charset="-122"/>
                <a:ea typeface="微软雅黑" pitchFamily="34" charset="-122"/>
              </a:rPr>
              <a:t>灵活定义哪些会话数据需要</a:t>
            </a:r>
            <a:r>
              <a:rPr lang="zh-CN" altLang="en-US" sz="1500" dirty="0" smtClean="0">
                <a:latin typeface="微软雅黑" pitchFamily="34" charset="-122"/>
                <a:ea typeface="微软雅黑" pitchFamily="34" charset="-122"/>
              </a:rPr>
              <a:t>在应用</a:t>
            </a:r>
            <a:r>
              <a:rPr lang="zh-CN" altLang="en-US" sz="1500" dirty="0">
                <a:latin typeface="微软雅黑" pitchFamily="34" charset="-122"/>
                <a:ea typeface="微软雅黑" pitchFamily="34" charset="-122"/>
              </a:rPr>
              <a:t>之间进行共享，哪些数据作为应用私有会话数据不对其他应用共享（这个在实际情况下很有用），默认情况下</a:t>
            </a:r>
            <a:r>
              <a:rPr lang="zh-CN" altLang="en-US" sz="1500" dirty="0" smtClean="0">
                <a:latin typeface="微软雅黑" pitchFamily="34" charset="-122"/>
                <a:ea typeface="微软雅黑" pitchFamily="34" charset="-122"/>
              </a:rPr>
              <a:t>共享应用</a:t>
            </a:r>
            <a:r>
              <a:rPr lang="zh-CN" altLang="en-US" sz="1500" dirty="0">
                <a:latin typeface="微软雅黑" pitchFamily="34" charset="-122"/>
                <a:ea typeface="微软雅黑" pitchFamily="34" charset="-122"/>
              </a:rPr>
              <a:t>间的所有会话数据</a:t>
            </a:r>
            <a:r>
              <a:rPr lang="zh-CN" altLang="en-US" sz="1500" dirty="0" smtClean="0">
                <a:latin typeface="微软雅黑" pitchFamily="34" charset="-122"/>
                <a:ea typeface="微软雅黑" pitchFamily="34" charset="-122"/>
              </a:rPr>
              <a:t>。</a:t>
            </a:r>
            <a:endParaRPr lang="en-US" altLang="zh-CN" sz="1500" dirty="0" smtClean="0">
              <a:latin typeface="微软雅黑" pitchFamily="34" charset="-122"/>
              <a:ea typeface="微软雅黑" pitchFamily="34" charset="-122"/>
            </a:endParaRPr>
          </a:p>
          <a:p>
            <a:pPr eaLnBrk="1" hangingPunct="1">
              <a:lnSpc>
                <a:spcPct val="114000"/>
              </a:lnSpc>
            </a:pPr>
            <a:endParaRPr lang="en-US" altLang="zh-CN" sz="1500" dirty="0">
              <a:latin typeface="微软雅黑" pitchFamily="34" charset="-122"/>
              <a:ea typeface="微软雅黑" pitchFamily="34" charset="-122"/>
            </a:endParaRPr>
          </a:p>
          <a:p>
            <a:pPr eaLnBrk="1" hangingPunct="1">
              <a:lnSpc>
                <a:spcPct val="114000"/>
              </a:lnSpc>
            </a:pPr>
            <a:r>
              <a:rPr lang="zh-CN" altLang="en-US" sz="1500" dirty="0" smtClean="0">
                <a:latin typeface="微软雅黑" pitchFamily="34" charset="-122"/>
                <a:ea typeface="微软雅黑" pitchFamily="34" charset="-122"/>
              </a:rPr>
              <a:t>实际的应用环境中，模式一和模式二经常组合一起使用，每个应用本身采用集群部署模式（开启集群间会话共享模式），同时利用</a:t>
            </a:r>
            <a:r>
              <a:rPr lang="zh-CN" altLang="en-US" sz="1500" b="1" dirty="0">
                <a:solidFill>
                  <a:srgbClr val="0066FF"/>
                </a:solidFill>
                <a:latin typeface="微软雅黑" pitchFamily="34" charset="-122"/>
                <a:ea typeface="微软雅黑" pitchFamily="34" charset="-122"/>
              </a:rPr>
              <a:t>跨域跨应用</a:t>
            </a:r>
            <a:r>
              <a:rPr lang="zh-CN" altLang="en-US" sz="1500" b="1" dirty="0" smtClean="0">
                <a:solidFill>
                  <a:srgbClr val="0066FF"/>
                </a:solidFill>
                <a:latin typeface="微软雅黑" pitchFamily="34" charset="-122"/>
                <a:ea typeface="微软雅黑" pitchFamily="34" charset="-122"/>
              </a:rPr>
              <a:t>模式实现不同应用间的单点登录功能（前提是这些应用必须使用同一个域名或者都拥有相同的根域名）。</a:t>
            </a:r>
            <a:endParaRPr lang="zh-CN" altLang="en-US" sz="1500" dirty="0">
              <a:latin typeface="微软雅黑" pitchFamily="34" charset="-122"/>
              <a:ea typeface="微软雅黑" pitchFamily="34" charset="-122"/>
            </a:endParaRPr>
          </a:p>
        </p:txBody>
      </p:sp>
      <p:sp>
        <p:nvSpPr>
          <p:cNvPr id="27" name="五边形 26"/>
          <p:cNvSpPr/>
          <p:nvPr/>
        </p:nvSpPr>
        <p:spPr bwMode="auto">
          <a:xfrm>
            <a:off x="755577" y="692497"/>
            <a:ext cx="864096" cy="576263"/>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3651866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179512" y="4658867"/>
            <a:ext cx="2896466" cy="15784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solidFill>
                <a:schemeClr val="dk1"/>
              </a:solidFill>
            </a:endParaRPr>
          </a:p>
        </p:txBody>
      </p:sp>
      <p:sp>
        <p:nvSpPr>
          <p:cNvPr id="47" name="矩形 46"/>
          <p:cNvSpPr/>
          <p:nvPr/>
        </p:nvSpPr>
        <p:spPr>
          <a:xfrm>
            <a:off x="6084168" y="4612323"/>
            <a:ext cx="2717298" cy="16969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dk1"/>
              </a:solidFill>
            </a:endParaRPr>
          </a:p>
        </p:txBody>
      </p:sp>
      <p:sp>
        <p:nvSpPr>
          <p:cNvPr id="9" name="矩形 8"/>
          <p:cNvSpPr/>
          <p:nvPr/>
        </p:nvSpPr>
        <p:spPr>
          <a:xfrm>
            <a:off x="3203848" y="1976829"/>
            <a:ext cx="2728985" cy="16004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5</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会话共享概述</a:t>
            </a:r>
          </a:p>
        </p:txBody>
      </p:sp>
      <p:sp>
        <p:nvSpPr>
          <p:cNvPr id="11"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12" name="直接连接符 70"/>
          <p:cNvCxnSpPr>
            <a:cxnSpLocks noChangeShapeType="1"/>
          </p:cNvCxnSpPr>
          <p:nvPr/>
        </p:nvCxnSpPr>
        <p:spPr bwMode="auto">
          <a:xfrm>
            <a:off x="0" y="1412875"/>
            <a:ext cx="9144000"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13" name="圆角矩形 12"/>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14" name="TextBox 14"/>
          <p:cNvSpPr txBox="1">
            <a:spLocks noChangeArrowheads="1"/>
          </p:cNvSpPr>
          <p:nvPr/>
        </p:nvSpPr>
        <p:spPr bwMode="auto">
          <a:xfrm>
            <a:off x="285750" y="1340768"/>
            <a:ext cx="4286250" cy="4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4000"/>
              </a:lnSpc>
            </a:pPr>
            <a:r>
              <a:rPr lang="zh-CN" altLang="en-US" b="1" dirty="0">
                <a:latin typeface="微软雅黑" pitchFamily="34" charset="-122"/>
                <a:ea typeface="微软雅黑" pitchFamily="34" charset="-122"/>
              </a:rPr>
              <a:t>高    阶</a:t>
            </a:r>
            <a:r>
              <a:rPr lang="zh-CN" altLang="en-US" b="1"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两种</a:t>
            </a:r>
            <a:r>
              <a:rPr lang="zh-CN" altLang="en-US" sz="1500" dirty="0">
                <a:latin typeface="微软雅黑" pitchFamily="34" charset="-122"/>
                <a:ea typeface="微软雅黑" pitchFamily="34" charset="-122"/>
              </a:rPr>
              <a:t>会话共享</a:t>
            </a:r>
            <a:r>
              <a:rPr lang="zh-CN" altLang="en-US" sz="1500" dirty="0" smtClean="0">
                <a:latin typeface="微软雅黑" pitchFamily="34" charset="-122"/>
                <a:ea typeface="微软雅黑" pitchFamily="34" charset="-122"/>
              </a:rPr>
              <a:t>模式一起使用示意图</a:t>
            </a:r>
            <a:endParaRPr lang="zh-CN" altLang="en-US" sz="1500" dirty="0">
              <a:latin typeface="微软雅黑" pitchFamily="34" charset="-122"/>
              <a:ea typeface="微软雅黑" pitchFamily="34" charset="-122"/>
            </a:endParaRPr>
          </a:p>
        </p:txBody>
      </p:sp>
      <p:sp>
        <p:nvSpPr>
          <p:cNvPr id="27" name="五边形 26"/>
          <p:cNvSpPr/>
          <p:nvPr/>
        </p:nvSpPr>
        <p:spPr bwMode="auto">
          <a:xfrm>
            <a:off x="755577" y="692497"/>
            <a:ext cx="864096" cy="576263"/>
          </a:xfrm>
          <a:prstGeom prst="homePlate">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概述</a:t>
            </a:r>
          </a:p>
        </p:txBody>
      </p:sp>
      <p:sp>
        <p:nvSpPr>
          <p:cNvPr id="28" name="燕尾形 27"/>
          <p:cNvSpPr/>
          <p:nvPr/>
        </p:nvSpPr>
        <p:spPr bwMode="auto">
          <a:xfrm>
            <a:off x="1475618" y="692497"/>
            <a:ext cx="1223293"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架构</a:t>
            </a:r>
          </a:p>
        </p:txBody>
      </p:sp>
      <p:sp>
        <p:nvSpPr>
          <p:cNvPr id="29" name="燕尾形 28"/>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30" name="燕尾形 29"/>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31" name="燕尾形 30"/>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32" name="燕尾形 31"/>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4" name="矩形 3"/>
          <p:cNvSpPr/>
          <p:nvPr/>
        </p:nvSpPr>
        <p:spPr>
          <a:xfrm>
            <a:off x="4177100" y="2537803"/>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PDP</a:t>
            </a:r>
          </a:p>
          <a:p>
            <a:pPr algn="ctr"/>
            <a:r>
              <a:rPr lang="en-US" altLang="zh-CN" sz="1200" dirty="0"/>
              <a:t>Node1</a:t>
            </a:r>
            <a:endParaRPr lang="zh-CN" altLang="en-US" sz="1200" dirty="0"/>
          </a:p>
        </p:txBody>
      </p:sp>
      <p:sp>
        <p:nvSpPr>
          <p:cNvPr id="33" name="矩形 32"/>
          <p:cNvSpPr/>
          <p:nvPr/>
        </p:nvSpPr>
        <p:spPr>
          <a:xfrm>
            <a:off x="4863371" y="2277999"/>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smtClean="0"/>
              <a:t>PDP</a:t>
            </a:r>
          </a:p>
          <a:p>
            <a:pPr algn="ctr"/>
            <a:r>
              <a:rPr lang="en-US" altLang="zh-CN" sz="1200" dirty="0" smtClean="0"/>
              <a:t>Node2</a:t>
            </a:r>
            <a:endParaRPr lang="zh-CN" altLang="en-US" sz="1200" dirty="0"/>
          </a:p>
        </p:txBody>
      </p:sp>
      <p:sp>
        <p:nvSpPr>
          <p:cNvPr id="34" name="矩形 33"/>
          <p:cNvSpPr/>
          <p:nvPr/>
        </p:nvSpPr>
        <p:spPr>
          <a:xfrm>
            <a:off x="4841541" y="2717823"/>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PDP</a:t>
            </a:r>
          </a:p>
          <a:p>
            <a:pPr algn="ctr"/>
            <a:r>
              <a:rPr lang="en-US" altLang="zh-CN" sz="1200" dirty="0"/>
              <a:t>Node3</a:t>
            </a:r>
            <a:endParaRPr lang="zh-CN" altLang="en-US" sz="1200" dirty="0"/>
          </a:p>
        </p:txBody>
      </p:sp>
      <p:sp>
        <p:nvSpPr>
          <p:cNvPr id="35" name="矩形 34"/>
          <p:cNvSpPr/>
          <p:nvPr/>
        </p:nvSpPr>
        <p:spPr>
          <a:xfrm>
            <a:off x="6507246" y="5192556"/>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G4 Node1</a:t>
            </a:r>
            <a:endParaRPr lang="zh-CN" altLang="en-US" sz="1200" dirty="0"/>
          </a:p>
        </p:txBody>
      </p:sp>
      <p:sp>
        <p:nvSpPr>
          <p:cNvPr id="36" name="矩形 35"/>
          <p:cNvSpPr/>
          <p:nvPr/>
        </p:nvSpPr>
        <p:spPr>
          <a:xfrm>
            <a:off x="7048620" y="4932752"/>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G4 Node2</a:t>
            </a:r>
            <a:endParaRPr lang="zh-CN" altLang="en-US" sz="1200" dirty="0"/>
          </a:p>
        </p:txBody>
      </p:sp>
      <p:sp>
        <p:nvSpPr>
          <p:cNvPr id="37" name="矩形 36"/>
          <p:cNvSpPr/>
          <p:nvPr/>
        </p:nvSpPr>
        <p:spPr>
          <a:xfrm>
            <a:off x="7171687" y="5372576"/>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G4 Node3</a:t>
            </a:r>
            <a:endParaRPr lang="zh-CN" altLang="en-US" sz="1200" dirty="0"/>
          </a:p>
        </p:txBody>
      </p:sp>
      <p:sp>
        <p:nvSpPr>
          <p:cNvPr id="38" name="矩形 37"/>
          <p:cNvSpPr/>
          <p:nvPr/>
        </p:nvSpPr>
        <p:spPr>
          <a:xfrm>
            <a:off x="546522" y="5126136"/>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Test</a:t>
            </a:r>
          </a:p>
          <a:p>
            <a:pPr algn="ctr"/>
            <a:r>
              <a:rPr lang="en-US" altLang="zh-CN" sz="1200" dirty="0"/>
              <a:t> Node1</a:t>
            </a:r>
            <a:endParaRPr lang="zh-CN" altLang="en-US" sz="1200" dirty="0"/>
          </a:p>
        </p:txBody>
      </p:sp>
      <p:sp>
        <p:nvSpPr>
          <p:cNvPr id="39" name="矩形 38"/>
          <p:cNvSpPr/>
          <p:nvPr/>
        </p:nvSpPr>
        <p:spPr>
          <a:xfrm>
            <a:off x="1087896" y="4866332"/>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Test</a:t>
            </a:r>
          </a:p>
          <a:p>
            <a:pPr algn="ctr"/>
            <a:r>
              <a:rPr lang="en-US" altLang="zh-CN" sz="1200" dirty="0"/>
              <a:t>Node2</a:t>
            </a:r>
            <a:endParaRPr lang="zh-CN" altLang="en-US" sz="1200" dirty="0"/>
          </a:p>
        </p:txBody>
      </p:sp>
      <p:sp>
        <p:nvSpPr>
          <p:cNvPr id="40" name="矩形 39"/>
          <p:cNvSpPr/>
          <p:nvPr/>
        </p:nvSpPr>
        <p:spPr>
          <a:xfrm>
            <a:off x="1210963" y="5306156"/>
            <a:ext cx="734714"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t>Test</a:t>
            </a:r>
          </a:p>
          <a:p>
            <a:pPr algn="ctr"/>
            <a:r>
              <a:rPr lang="en-US" altLang="zh-CN" sz="1200" dirty="0"/>
              <a:t> Node3</a:t>
            </a:r>
            <a:endParaRPr lang="zh-CN" altLang="en-US" sz="1200" dirty="0"/>
          </a:p>
        </p:txBody>
      </p:sp>
      <p:sp>
        <p:nvSpPr>
          <p:cNvPr id="6" name="矩形 5"/>
          <p:cNvSpPr/>
          <p:nvPr/>
        </p:nvSpPr>
        <p:spPr>
          <a:xfrm>
            <a:off x="3181042" y="2033781"/>
            <a:ext cx="2903126" cy="276999"/>
          </a:xfrm>
          <a:prstGeom prst="rect">
            <a:avLst/>
          </a:prstGeom>
        </p:spPr>
        <p:txBody>
          <a:bodyPr wrap="square">
            <a:spAutoFit/>
          </a:bodyPr>
          <a:lstStyle/>
          <a:p>
            <a:r>
              <a:rPr lang="en-US" altLang="zh-CN" sz="1200" dirty="0">
                <a:solidFill>
                  <a:srgbClr val="00B050"/>
                </a:solidFill>
                <a:latin typeface="微软雅黑" pitchFamily="34" charset="-122"/>
                <a:ea typeface="微软雅黑" pitchFamily="34" charset="-122"/>
              </a:rPr>
              <a:t>http://</a:t>
            </a:r>
            <a:r>
              <a:rPr lang="en-US" altLang="zh-CN" sz="1200" dirty="0" smtClean="0">
                <a:solidFill>
                  <a:srgbClr val="00B050"/>
                </a:solidFill>
                <a:latin typeface="微软雅黑" pitchFamily="34" charset="-122"/>
                <a:ea typeface="微软雅黑" pitchFamily="34" charset="-122"/>
              </a:rPr>
              <a:t>pdp.sany.com.cn/SanyPDP</a:t>
            </a:r>
            <a:endParaRPr lang="en-US" altLang="zh-CN" sz="1200" dirty="0">
              <a:solidFill>
                <a:srgbClr val="00B050"/>
              </a:solidFill>
              <a:latin typeface="微软雅黑" pitchFamily="34" charset="-122"/>
              <a:ea typeface="微软雅黑" pitchFamily="34" charset="-122"/>
            </a:endParaRPr>
          </a:p>
        </p:txBody>
      </p:sp>
      <p:sp>
        <p:nvSpPr>
          <p:cNvPr id="41" name="矩形 40"/>
          <p:cNvSpPr/>
          <p:nvPr/>
        </p:nvSpPr>
        <p:spPr>
          <a:xfrm>
            <a:off x="6166340" y="4684333"/>
            <a:ext cx="2635126" cy="276999"/>
          </a:xfrm>
          <a:prstGeom prst="rect">
            <a:avLst/>
          </a:prstGeom>
        </p:spPr>
        <p:txBody>
          <a:bodyPr wrap="square">
            <a:spAutoFit/>
          </a:bodyPr>
          <a:lstStyle/>
          <a:p>
            <a:r>
              <a:rPr lang="en-US" altLang="zh-CN" sz="1200" dirty="0" smtClean="0">
                <a:solidFill>
                  <a:srgbClr val="00B050"/>
                </a:solidFill>
                <a:latin typeface="微软雅黑" pitchFamily="34" charset="-122"/>
                <a:ea typeface="微软雅黑" pitchFamily="34" charset="-122"/>
              </a:rPr>
              <a:t>http</a:t>
            </a:r>
            <a:r>
              <a:rPr lang="en-US" altLang="zh-CN" sz="1200" dirty="0">
                <a:solidFill>
                  <a:srgbClr val="00B050"/>
                </a:solidFill>
                <a:latin typeface="微软雅黑" pitchFamily="34" charset="-122"/>
                <a:ea typeface="微软雅黑" pitchFamily="34" charset="-122"/>
              </a:rPr>
              <a:t>://</a:t>
            </a:r>
            <a:r>
              <a:rPr lang="en-US" altLang="zh-CN" sz="1200" dirty="0" smtClean="0">
                <a:solidFill>
                  <a:srgbClr val="00B050"/>
                </a:solidFill>
                <a:latin typeface="微软雅黑" pitchFamily="34" charset="-122"/>
                <a:ea typeface="微软雅黑" pitchFamily="34" charset="-122"/>
              </a:rPr>
              <a:t>g4.sany.com.cn/g4studio</a:t>
            </a:r>
            <a:endParaRPr lang="en-US" altLang="zh-CN" sz="1200" dirty="0">
              <a:solidFill>
                <a:srgbClr val="00B050"/>
              </a:solidFill>
              <a:latin typeface="微软雅黑" pitchFamily="34" charset="-122"/>
              <a:ea typeface="微软雅黑" pitchFamily="34" charset="-122"/>
            </a:endParaRPr>
          </a:p>
        </p:txBody>
      </p:sp>
      <p:sp>
        <p:nvSpPr>
          <p:cNvPr id="42" name="矩形 41"/>
          <p:cNvSpPr/>
          <p:nvPr/>
        </p:nvSpPr>
        <p:spPr>
          <a:xfrm>
            <a:off x="319970" y="4605838"/>
            <a:ext cx="2615549" cy="276999"/>
          </a:xfrm>
          <a:prstGeom prst="rect">
            <a:avLst/>
          </a:prstGeom>
        </p:spPr>
        <p:txBody>
          <a:bodyPr wrap="square">
            <a:spAutoFit/>
          </a:bodyPr>
          <a:lstStyle/>
          <a:p>
            <a:r>
              <a:rPr lang="en-US" altLang="zh-CN" sz="1200" dirty="0" smtClean="0">
                <a:solidFill>
                  <a:srgbClr val="00B050"/>
                </a:solidFill>
                <a:latin typeface="微软雅黑" pitchFamily="34" charset="-122"/>
                <a:ea typeface="微软雅黑" pitchFamily="34" charset="-122"/>
              </a:rPr>
              <a:t>http</a:t>
            </a:r>
            <a:r>
              <a:rPr lang="en-US" altLang="zh-CN" sz="1200" dirty="0">
                <a:solidFill>
                  <a:srgbClr val="00B050"/>
                </a:solidFill>
                <a:latin typeface="微软雅黑" pitchFamily="34" charset="-122"/>
                <a:ea typeface="微软雅黑" pitchFamily="34" charset="-122"/>
              </a:rPr>
              <a:t>://</a:t>
            </a:r>
            <a:r>
              <a:rPr lang="en-US" altLang="zh-CN" sz="1200" dirty="0" smtClean="0">
                <a:solidFill>
                  <a:srgbClr val="00B050"/>
                </a:solidFill>
                <a:latin typeface="微软雅黑" pitchFamily="34" charset="-122"/>
                <a:ea typeface="微软雅黑" pitchFamily="34" charset="-122"/>
              </a:rPr>
              <a:t>test.sany.com.cn/WebRoot</a:t>
            </a:r>
            <a:endParaRPr lang="en-US" altLang="zh-CN" sz="1200" dirty="0">
              <a:solidFill>
                <a:srgbClr val="00B050"/>
              </a:solidFill>
              <a:latin typeface="微软雅黑" pitchFamily="34" charset="-122"/>
              <a:ea typeface="微软雅黑" pitchFamily="34" charset="-122"/>
            </a:endParaRPr>
          </a:p>
        </p:txBody>
      </p:sp>
      <p:sp>
        <p:nvSpPr>
          <p:cNvPr id="45" name="TextBox 44"/>
          <p:cNvSpPr txBox="1"/>
          <p:nvPr/>
        </p:nvSpPr>
        <p:spPr>
          <a:xfrm>
            <a:off x="3365837" y="3115585"/>
            <a:ext cx="2566995" cy="461665"/>
          </a:xfrm>
          <a:prstGeom prst="rect">
            <a:avLst/>
          </a:prstGeom>
          <a:noFill/>
        </p:spPr>
        <p:txBody>
          <a:bodyPr wrap="square" rtlCol="0">
            <a:spAutoFit/>
          </a:bodyPr>
          <a:lstStyle>
            <a:defPPr>
              <a:defRPr lang="zh-CN"/>
            </a:defPPr>
            <a:lvl1pPr algn="ctr">
              <a:defRPr sz="1200">
                <a:solidFill>
                  <a:srgbClr val="00B050"/>
                </a:solidFill>
              </a:defRPr>
            </a:lvl1pPr>
          </a:lstStyle>
          <a:p>
            <a:pPr algn="l"/>
            <a:r>
              <a:rPr lang="zh-CN" altLang="en-US" dirty="0" smtClean="0"/>
              <a:t>应用内部开启集群</a:t>
            </a:r>
            <a:r>
              <a:rPr lang="en-US" altLang="zh-CN" dirty="0"/>
              <a:t>session</a:t>
            </a:r>
            <a:r>
              <a:rPr lang="zh-CN" altLang="en-US" dirty="0"/>
              <a:t>共享模式，各节点间</a:t>
            </a:r>
            <a:r>
              <a:rPr lang="en-US" altLang="zh-CN" dirty="0"/>
              <a:t>session</a:t>
            </a:r>
            <a:r>
              <a:rPr lang="zh-CN" altLang="en-US" dirty="0"/>
              <a:t>数据完全共享</a:t>
            </a:r>
          </a:p>
        </p:txBody>
      </p:sp>
      <p:sp>
        <p:nvSpPr>
          <p:cNvPr id="50" name="TextBox 49"/>
          <p:cNvSpPr txBox="1"/>
          <p:nvPr/>
        </p:nvSpPr>
        <p:spPr>
          <a:xfrm>
            <a:off x="6191840" y="5847655"/>
            <a:ext cx="2609625" cy="461665"/>
          </a:xfrm>
          <a:prstGeom prst="rect">
            <a:avLst/>
          </a:prstGeom>
          <a:noFill/>
        </p:spPr>
        <p:txBody>
          <a:bodyPr wrap="square" rtlCol="0">
            <a:spAutoFit/>
          </a:bodyPr>
          <a:lstStyle>
            <a:defPPr>
              <a:defRPr lang="zh-CN"/>
            </a:defPPr>
            <a:lvl1pPr algn="ctr">
              <a:defRPr sz="1200">
                <a:solidFill>
                  <a:srgbClr val="00B050"/>
                </a:solidFill>
              </a:defRPr>
            </a:lvl1pPr>
          </a:lstStyle>
          <a:p>
            <a:pPr algn="l"/>
            <a:r>
              <a:rPr lang="zh-CN" altLang="en-US" dirty="0"/>
              <a:t>应用内部开启</a:t>
            </a:r>
            <a:r>
              <a:rPr lang="zh-CN" altLang="en-US" dirty="0" smtClean="0"/>
              <a:t>集群</a:t>
            </a:r>
            <a:r>
              <a:rPr lang="en-US" altLang="zh-CN" dirty="0"/>
              <a:t>session</a:t>
            </a:r>
            <a:r>
              <a:rPr lang="zh-CN" altLang="en-US" dirty="0"/>
              <a:t>共享模式，各节点间</a:t>
            </a:r>
            <a:r>
              <a:rPr lang="en-US" altLang="zh-CN" dirty="0"/>
              <a:t>session</a:t>
            </a:r>
            <a:r>
              <a:rPr lang="zh-CN" altLang="en-US" dirty="0"/>
              <a:t>数据完全共享</a:t>
            </a:r>
          </a:p>
        </p:txBody>
      </p:sp>
      <p:sp>
        <p:nvSpPr>
          <p:cNvPr id="51" name="TextBox 50"/>
          <p:cNvSpPr txBox="1"/>
          <p:nvPr/>
        </p:nvSpPr>
        <p:spPr>
          <a:xfrm>
            <a:off x="179512" y="5775647"/>
            <a:ext cx="2617311" cy="461665"/>
          </a:xfrm>
          <a:prstGeom prst="rect">
            <a:avLst/>
          </a:prstGeom>
          <a:noFill/>
        </p:spPr>
        <p:txBody>
          <a:bodyPr wrap="square" rtlCol="0">
            <a:spAutoFit/>
          </a:bodyPr>
          <a:lstStyle>
            <a:defPPr>
              <a:defRPr lang="zh-CN"/>
            </a:defPPr>
            <a:lvl1pPr algn="ctr">
              <a:defRPr sz="1200">
                <a:solidFill>
                  <a:srgbClr val="00B050"/>
                </a:solidFill>
              </a:defRPr>
            </a:lvl1pPr>
          </a:lstStyle>
          <a:p>
            <a:pPr algn="l"/>
            <a:r>
              <a:rPr lang="zh-CN" altLang="en-US" dirty="0"/>
              <a:t>应用内部开启</a:t>
            </a:r>
            <a:r>
              <a:rPr lang="zh-CN" altLang="en-US" dirty="0" smtClean="0"/>
              <a:t>集群</a:t>
            </a:r>
            <a:r>
              <a:rPr lang="en-US" altLang="zh-CN" dirty="0"/>
              <a:t>session</a:t>
            </a:r>
            <a:r>
              <a:rPr lang="zh-CN" altLang="en-US" dirty="0"/>
              <a:t>共享模式，各节点间</a:t>
            </a:r>
            <a:r>
              <a:rPr lang="en-US" altLang="zh-CN" dirty="0"/>
              <a:t>session</a:t>
            </a:r>
            <a:r>
              <a:rPr lang="zh-CN" altLang="en-US" dirty="0"/>
              <a:t>数据完全共享</a:t>
            </a:r>
          </a:p>
        </p:txBody>
      </p:sp>
      <p:sp>
        <p:nvSpPr>
          <p:cNvPr id="15" name="等腰三角形 14"/>
          <p:cNvSpPr/>
          <p:nvPr/>
        </p:nvSpPr>
        <p:spPr>
          <a:xfrm>
            <a:off x="2698911" y="3501007"/>
            <a:ext cx="3561290" cy="2486695"/>
          </a:xfrm>
          <a:prstGeom prst="triangle">
            <a:avLst>
              <a:gd name="adj" fmla="val 476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t>跨应用跨</a:t>
            </a:r>
            <a:r>
              <a:rPr lang="zh-CN" altLang="en-US" sz="1200" dirty="0" smtClean="0"/>
              <a:t>域</a:t>
            </a:r>
            <a:r>
              <a:rPr lang="en-US" altLang="zh-CN" sz="1200" dirty="0" smtClean="0"/>
              <a:t>session</a:t>
            </a:r>
            <a:r>
              <a:rPr lang="zh-CN" altLang="en-US" sz="1200" dirty="0"/>
              <a:t>共享模式</a:t>
            </a:r>
            <a:r>
              <a:rPr lang="en-US" altLang="zh-CN" sz="1200" dirty="0" smtClean="0"/>
              <a:t>,</a:t>
            </a:r>
            <a:r>
              <a:rPr lang="zh-CN" altLang="en-US" sz="1200" dirty="0" smtClean="0"/>
              <a:t>通过存储在</a:t>
            </a:r>
            <a:r>
              <a:rPr lang="en-US" altLang="zh-CN" sz="1200" dirty="0" smtClean="0"/>
              <a:t>session</a:t>
            </a:r>
            <a:r>
              <a:rPr lang="zh-CN" altLang="en-US" sz="1200" dirty="0"/>
              <a:t>共享</a:t>
            </a:r>
            <a:r>
              <a:rPr lang="zh-CN" altLang="en-US" sz="1200" dirty="0" smtClean="0"/>
              <a:t>区的用户会话信息实现</a:t>
            </a:r>
            <a:r>
              <a:rPr lang="en-US" altLang="zh-CN" sz="1200" dirty="0" smtClean="0"/>
              <a:t>SSO</a:t>
            </a:r>
            <a:r>
              <a:rPr lang="zh-CN" altLang="en-US" sz="1200" dirty="0" smtClean="0"/>
              <a:t>，</a:t>
            </a:r>
            <a:r>
              <a:rPr lang="zh-CN" altLang="en-US" sz="1200" dirty="0"/>
              <a:t>私有区数据只对应用自己</a:t>
            </a:r>
            <a:r>
              <a:rPr lang="zh-CN" altLang="en-US" sz="1200" dirty="0" smtClean="0"/>
              <a:t>可见，可有效</a:t>
            </a:r>
            <a:r>
              <a:rPr lang="zh-CN" altLang="en-US" sz="1200" dirty="0" smtClean="0"/>
              <a:t>避免</a:t>
            </a:r>
            <a:r>
              <a:rPr lang="zh-CN" altLang="en-US" sz="1200" dirty="0" smtClean="0"/>
              <a:t>应用间会话</a:t>
            </a:r>
            <a:r>
              <a:rPr lang="zh-CN" altLang="en-US" sz="1200" dirty="0" smtClean="0"/>
              <a:t>数据</a:t>
            </a:r>
            <a:r>
              <a:rPr lang="zh-CN" altLang="en-US" sz="1200" dirty="0" smtClean="0"/>
              <a:t>冲突</a:t>
            </a:r>
            <a:endParaRPr lang="zh-CN" altLang="en-US" sz="1200" dirty="0"/>
          </a:p>
        </p:txBody>
      </p:sp>
      <p:sp>
        <p:nvSpPr>
          <p:cNvPr id="52" name="TextBox 51"/>
          <p:cNvSpPr txBox="1"/>
          <p:nvPr/>
        </p:nvSpPr>
        <p:spPr>
          <a:xfrm>
            <a:off x="3216555" y="1691516"/>
            <a:ext cx="779381"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zh-CN" altLang="en-US" dirty="0" smtClean="0"/>
              <a:t>应用</a:t>
            </a:r>
            <a:r>
              <a:rPr lang="en-US" altLang="zh-CN" dirty="0" smtClean="0"/>
              <a:t>A</a:t>
            </a:r>
            <a:endParaRPr lang="zh-CN" altLang="en-US" dirty="0"/>
          </a:p>
        </p:txBody>
      </p:sp>
      <p:sp>
        <p:nvSpPr>
          <p:cNvPr id="53" name="TextBox 52"/>
          <p:cNvSpPr txBox="1"/>
          <p:nvPr/>
        </p:nvSpPr>
        <p:spPr>
          <a:xfrm>
            <a:off x="160839" y="4289535"/>
            <a:ext cx="771365"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zh-CN" altLang="en-US" dirty="0" smtClean="0"/>
              <a:t>应用</a:t>
            </a:r>
            <a:r>
              <a:rPr lang="en-US" altLang="zh-CN" dirty="0" smtClean="0"/>
              <a:t>B</a:t>
            </a:r>
            <a:endParaRPr lang="zh-CN" altLang="en-US" dirty="0"/>
          </a:p>
        </p:txBody>
      </p:sp>
      <p:sp>
        <p:nvSpPr>
          <p:cNvPr id="54" name="TextBox 53"/>
          <p:cNvSpPr txBox="1"/>
          <p:nvPr/>
        </p:nvSpPr>
        <p:spPr>
          <a:xfrm>
            <a:off x="6084168" y="4229402"/>
            <a:ext cx="771365"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zh-CN" altLang="en-US" dirty="0" smtClean="0"/>
              <a:t>应用</a:t>
            </a:r>
            <a:r>
              <a:rPr lang="en-US" altLang="zh-CN" dirty="0" smtClean="0"/>
              <a:t>C</a:t>
            </a:r>
            <a:endParaRPr lang="zh-CN" altLang="en-US" dirty="0"/>
          </a:p>
        </p:txBody>
      </p:sp>
    </p:spTree>
    <p:extLst>
      <p:ext uri="{BB962C8B-B14F-4D97-AF65-F5344CB8AC3E}">
        <p14:creationId xmlns:p14="http://schemas.microsoft.com/office/powerpoint/2010/main" val="2564143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6</a:t>
            </a:fld>
            <a:endParaRPr lang="zh-CN" altLang="en-US" dirty="0"/>
          </a:p>
        </p:txBody>
      </p:sp>
      <p:sp>
        <p:nvSpPr>
          <p:cNvPr id="5" name="标题 4"/>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a:t>
            </a:r>
            <a:r>
              <a:rPr lang="zh-CN" altLang="en-US" dirty="0">
                <a:solidFill>
                  <a:srgbClr val="000066"/>
                </a:solidFill>
                <a:cs typeface="Arial Unicode MS" pitchFamily="34" charset="-122"/>
              </a:rPr>
              <a:t>逻辑架构</a:t>
            </a:r>
          </a:p>
        </p:txBody>
      </p:sp>
      <p:sp>
        <p:nvSpPr>
          <p:cNvPr id="13" name="矩形 12"/>
          <p:cNvSpPr/>
          <p:nvPr/>
        </p:nvSpPr>
        <p:spPr>
          <a:xfrm>
            <a:off x="1979649" y="5196826"/>
            <a:ext cx="5732749" cy="1184502"/>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4" name="矩形 13"/>
          <p:cNvSpPr/>
          <p:nvPr/>
        </p:nvSpPr>
        <p:spPr>
          <a:xfrm>
            <a:off x="5194300" y="2758189"/>
            <a:ext cx="2517775" cy="222250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15" name="矩形 14"/>
          <p:cNvSpPr/>
          <p:nvPr/>
        </p:nvSpPr>
        <p:spPr>
          <a:xfrm>
            <a:off x="755577" y="2758189"/>
            <a:ext cx="4130748" cy="22225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20"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1" name="直接连接符 70"/>
          <p:cNvCxnSpPr>
            <a:cxnSpLocks noChangeShapeType="1"/>
          </p:cNvCxnSpPr>
          <p:nvPr/>
        </p:nvCxnSpPr>
        <p:spPr bwMode="auto">
          <a:xfrm>
            <a:off x="0" y="1412875"/>
            <a:ext cx="910850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2" name="圆角矩形 21"/>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23" name="矩形 22"/>
          <p:cNvSpPr/>
          <p:nvPr/>
        </p:nvSpPr>
        <p:spPr>
          <a:xfrm>
            <a:off x="2430463" y="2978852"/>
            <a:ext cx="1514475" cy="4524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管理</a:t>
            </a:r>
          </a:p>
        </p:txBody>
      </p:sp>
      <p:sp>
        <p:nvSpPr>
          <p:cNvPr id="24" name="矩形 23"/>
          <p:cNvSpPr/>
          <p:nvPr/>
        </p:nvSpPr>
        <p:spPr>
          <a:xfrm>
            <a:off x="5313363" y="3231264"/>
            <a:ext cx="1084262" cy="50482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统计监控</a:t>
            </a:r>
          </a:p>
        </p:txBody>
      </p:sp>
      <p:sp>
        <p:nvSpPr>
          <p:cNvPr id="25" name="矩形 24"/>
          <p:cNvSpPr/>
          <p:nvPr/>
        </p:nvSpPr>
        <p:spPr>
          <a:xfrm>
            <a:off x="2492375" y="4288539"/>
            <a:ext cx="1531938" cy="5032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smtClean="0">
                <a:latin typeface="微软雅黑" pitchFamily="34" charset="-122"/>
                <a:ea typeface="微软雅黑" pitchFamily="34" charset="-122"/>
              </a:rPr>
              <a:t>存储服务</a:t>
            </a:r>
            <a:endParaRPr lang="zh-CN" altLang="en-US" sz="1200" dirty="0">
              <a:latin typeface="微软雅黑" pitchFamily="34" charset="-122"/>
              <a:ea typeface="微软雅黑" pitchFamily="34" charset="-122"/>
            </a:endParaRPr>
          </a:p>
        </p:txBody>
      </p:sp>
      <p:sp>
        <p:nvSpPr>
          <p:cNvPr id="26" name="矩形 25"/>
          <p:cNvSpPr/>
          <p:nvPr/>
        </p:nvSpPr>
        <p:spPr>
          <a:xfrm>
            <a:off x="5702300" y="4117089"/>
            <a:ext cx="1476375" cy="503238"/>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smtClean="0">
                <a:latin typeface="微软雅黑" pitchFamily="34" charset="-122"/>
                <a:ea typeface="微软雅黑" pitchFamily="34" charset="-122"/>
              </a:rPr>
              <a:t>存储服务</a:t>
            </a:r>
            <a:endParaRPr lang="zh-CN" altLang="en-US" sz="1200" dirty="0">
              <a:latin typeface="微软雅黑" pitchFamily="34" charset="-122"/>
              <a:ea typeface="微软雅黑" pitchFamily="34" charset="-122"/>
            </a:endParaRPr>
          </a:p>
        </p:txBody>
      </p:sp>
      <p:sp>
        <p:nvSpPr>
          <p:cNvPr id="27" name="圆柱形 26"/>
          <p:cNvSpPr/>
          <p:nvPr/>
        </p:nvSpPr>
        <p:spPr>
          <a:xfrm>
            <a:off x="2051720" y="5514089"/>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30" name="矩形 29"/>
          <p:cNvSpPr/>
          <p:nvPr/>
        </p:nvSpPr>
        <p:spPr>
          <a:xfrm>
            <a:off x="2708275" y="3720214"/>
            <a:ext cx="1093788" cy="328613"/>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序列化</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反序列化</a:t>
            </a:r>
          </a:p>
        </p:txBody>
      </p:sp>
      <p:sp>
        <p:nvSpPr>
          <p:cNvPr id="31" name="横卷形 30"/>
          <p:cNvSpPr/>
          <p:nvPr/>
        </p:nvSpPr>
        <p:spPr>
          <a:xfrm>
            <a:off x="1641475" y="2275589"/>
            <a:ext cx="1174750" cy="468313"/>
          </a:xfrm>
          <a:prstGeom prst="horizontalScroll">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遵循</a:t>
            </a:r>
            <a:r>
              <a:rPr lang="en-US" altLang="zh-CN" sz="1200" dirty="0">
                <a:latin typeface="微软雅黑" pitchFamily="34" charset="-122"/>
                <a:ea typeface="微软雅黑" pitchFamily="34" charset="-122"/>
              </a:rPr>
              <a:t>Servlet 2/3</a:t>
            </a:r>
            <a:r>
              <a:rPr lang="zh-CN" altLang="en-US" sz="1200" dirty="0">
                <a:latin typeface="微软雅黑" pitchFamily="34" charset="-122"/>
                <a:ea typeface="微软雅黑" pitchFamily="34" charset="-122"/>
              </a:rPr>
              <a:t>规范</a:t>
            </a:r>
            <a:r>
              <a:rPr lang="en-US" altLang="zh-CN" sz="1200" dirty="0">
                <a:latin typeface="微软雅黑" pitchFamily="34" charset="-122"/>
                <a:ea typeface="微软雅黑" pitchFamily="34" charset="-122"/>
              </a:rPr>
              <a:t>API</a:t>
            </a:r>
            <a:endParaRPr lang="zh-CN" altLang="en-US" sz="1200" dirty="0">
              <a:latin typeface="微软雅黑" pitchFamily="34" charset="-122"/>
              <a:ea typeface="微软雅黑" pitchFamily="34" charset="-122"/>
            </a:endParaRPr>
          </a:p>
        </p:txBody>
      </p:sp>
      <p:sp>
        <p:nvSpPr>
          <p:cNvPr id="32" name="矩形 31"/>
          <p:cNvSpPr/>
          <p:nvPr/>
        </p:nvSpPr>
        <p:spPr>
          <a:xfrm>
            <a:off x="847725" y="2975677"/>
            <a:ext cx="1009650" cy="43180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事件管理</a:t>
            </a:r>
          </a:p>
        </p:txBody>
      </p:sp>
      <p:sp>
        <p:nvSpPr>
          <p:cNvPr id="33" name="圆柱形 32"/>
          <p:cNvSpPr/>
          <p:nvPr/>
        </p:nvSpPr>
        <p:spPr>
          <a:xfrm>
            <a:off x="755577" y="5437002"/>
            <a:ext cx="1008062" cy="638175"/>
          </a:xfrm>
          <a:prstGeom prst="can">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zh-CN" altLang="en-US" sz="1200" dirty="0" smtClean="0">
                <a:latin typeface="微软雅黑" pitchFamily="34" charset="-122"/>
                <a:ea typeface="微软雅黑" pitchFamily="34" charset="-122"/>
              </a:rPr>
              <a:t>容器会话管理</a:t>
            </a:r>
            <a:endParaRPr lang="zh-CN" altLang="en-US" sz="1200" dirty="0">
              <a:latin typeface="微软雅黑" pitchFamily="34" charset="-122"/>
              <a:ea typeface="微软雅黑" pitchFamily="34" charset="-122"/>
            </a:endParaRPr>
          </a:p>
        </p:txBody>
      </p:sp>
      <p:cxnSp>
        <p:nvCxnSpPr>
          <p:cNvPr id="34" name="直接连接符 33"/>
          <p:cNvCxnSpPr>
            <a:endCxn id="35" idx="4"/>
          </p:cNvCxnSpPr>
          <p:nvPr/>
        </p:nvCxnSpPr>
        <p:spPr>
          <a:xfrm flipV="1">
            <a:off x="3000375" y="2332739"/>
            <a:ext cx="0" cy="642938"/>
          </a:xfrm>
          <a:prstGeom prst="line">
            <a:avLst/>
          </a:prstGeom>
        </p:spPr>
        <p:style>
          <a:lnRef idx="3">
            <a:schemeClr val="accent4"/>
          </a:lnRef>
          <a:fillRef idx="0">
            <a:schemeClr val="accent4"/>
          </a:fillRef>
          <a:effectRef idx="2">
            <a:schemeClr val="accent4"/>
          </a:effectRef>
          <a:fontRef idx="minor">
            <a:schemeClr val="tx1"/>
          </a:fontRef>
        </p:style>
      </p:cxnSp>
      <p:sp>
        <p:nvSpPr>
          <p:cNvPr id="35" name="椭圆 34"/>
          <p:cNvSpPr/>
          <p:nvPr/>
        </p:nvSpPr>
        <p:spPr>
          <a:xfrm>
            <a:off x="2955925" y="2234314"/>
            <a:ext cx="90488"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36" name="直接连接符 35"/>
          <p:cNvCxnSpPr>
            <a:stCxn id="32" idx="0"/>
            <a:endCxn id="37" idx="4"/>
          </p:cNvCxnSpPr>
          <p:nvPr/>
        </p:nvCxnSpPr>
        <p:spPr>
          <a:xfrm flipV="1">
            <a:off x="1352550" y="2332739"/>
            <a:ext cx="0" cy="642938"/>
          </a:xfrm>
          <a:prstGeom prst="line">
            <a:avLst/>
          </a:prstGeom>
        </p:spPr>
        <p:style>
          <a:lnRef idx="3">
            <a:schemeClr val="accent4"/>
          </a:lnRef>
          <a:fillRef idx="0">
            <a:schemeClr val="accent4"/>
          </a:fillRef>
          <a:effectRef idx="2">
            <a:schemeClr val="accent4"/>
          </a:effectRef>
          <a:fontRef idx="minor">
            <a:schemeClr val="tx1"/>
          </a:fontRef>
        </p:style>
      </p:cxnSp>
      <p:sp>
        <p:nvSpPr>
          <p:cNvPr id="37" name="椭圆 36"/>
          <p:cNvSpPr/>
          <p:nvPr/>
        </p:nvSpPr>
        <p:spPr>
          <a:xfrm>
            <a:off x="1306513" y="2234314"/>
            <a:ext cx="92075"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38" name="直接箭头连接符 37"/>
          <p:cNvCxnSpPr>
            <a:endCxn id="33" idx="1"/>
          </p:cNvCxnSpPr>
          <p:nvPr/>
        </p:nvCxnSpPr>
        <p:spPr>
          <a:xfrm>
            <a:off x="1259608" y="4077072"/>
            <a:ext cx="0" cy="135993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9" name="TextBox 17408"/>
          <p:cNvSpPr txBox="1">
            <a:spLocks noChangeArrowheads="1"/>
          </p:cNvSpPr>
          <p:nvPr/>
        </p:nvSpPr>
        <p:spPr bwMode="auto">
          <a:xfrm>
            <a:off x="3116263" y="2169227"/>
            <a:ext cx="21154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solidFill>
                  <a:srgbClr val="00B050"/>
                </a:solidFill>
                <a:latin typeface="微软雅黑" pitchFamily="34" charset="-122"/>
                <a:ea typeface="微软雅黑" pitchFamily="34" charset="-122"/>
              </a:rPr>
              <a:t>HttpSession</a:t>
            </a:r>
          </a:p>
          <a:p>
            <a:pPr eaLnBrk="1" hangingPunct="1"/>
            <a:r>
              <a:rPr lang="en-US" altLang="zh-CN" sz="1200">
                <a:solidFill>
                  <a:srgbClr val="00B050"/>
                </a:solidFill>
                <a:latin typeface="微软雅黑" pitchFamily="34" charset="-122"/>
                <a:ea typeface="微软雅黑" pitchFamily="34" charset="-122"/>
              </a:rPr>
              <a:t>request.getSession()</a:t>
            </a:r>
          </a:p>
          <a:p>
            <a:pPr eaLnBrk="1" hangingPunct="1"/>
            <a:r>
              <a:rPr lang="en-US" altLang="zh-CN" sz="1200">
                <a:solidFill>
                  <a:srgbClr val="00B050"/>
                </a:solidFill>
                <a:latin typeface="微软雅黑" pitchFamily="34" charset="-122"/>
                <a:ea typeface="微软雅黑" pitchFamily="34" charset="-122"/>
              </a:rPr>
              <a:t>request.getSession(create)</a:t>
            </a:r>
            <a:endParaRPr lang="zh-CN" altLang="en-US" sz="1200">
              <a:solidFill>
                <a:srgbClr val="00B050"/>
              </a:solidFill>
              <a:latin typeface="微软雅黑" pitchFamily="34" charset="-122"/>
              <a:ea typeface="微软雅黑" pitchFamily="34" charset="-122"/>
            </a:endParaRPr>
          </a:p>
        </p:txBody>
      </p:sp>
      <p:sp>
        <p:nvSpPr>
          <p:cNvPr id="40" name="矩形 39"/>
          <p:cNvSpPr/>
          <p:nvPr/>
        </p:nvSpPr>
        <p:spPr>
          <a:xfrm>
            <a:off x="755579" y="1556793"/>
            <a:ext cx="3798674" cy="67752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dirty="0">
              <a:latin typeface="微软雅黑" pitchFamily="34" charset="-122"/>
              <a:ea typeface="微软雅黑" pitchFamily="34" charset="-122"/>
            </a:endParaRPr>
          </a:p>
        </p:txBody>
      </p:sp>
      <p:sp>
        <p:nvSpPr>
          <p:cNvPr id="41" name="上下箭头 40"/>
          <p:cNvSpPr/>
          <p:nvPr/>
        </p:nvSpPr>
        <p:spPr>
          <a:xfrm>
            <a:off x="6321425" y="4620327"/>
            <a:ext cx="215900" cy="561975"/>
          </a:xfrm>
          <a:prstGeom prst="up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上下箭头 41"/>
          <p:cNvSpPr/>
          <p:nvPr/>
        </p:nvSpPr>
        <p:spPr>
          <a:xfrm>
            <a:off x="3316288" y="4791777"/>
            <a:ext cx="196850" cy="404812"/>
          </a:xfrm>
          <a:prstGeom prst="upDown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43" name="直接箭头连接符 42"/>
          <p:cNvCxnSpPr/>
          <p:nvPr/>
        </p:nvCxnSpPr>
        <p:spPr>
          <a:xfrm flipH="1">
            <a:off x="2708275" y="3431289"/>
            <a:ext cx="0" cy="85725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4" name="直接箭头连接符 43"/>
          <p:cNvCxnSpPr/>
          <p:nvPr/>
        </p:nvCxnSpPr>
        <p:spPr>
          <a:xfrm flipV="1">
            <a:off x="3914775" y="3431289"/>
            <a:ext cx="0" cy="85725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5" name="直接连接符 44"/>
          <p:cNvCxnSpPr/>
          <p:nvPr/>
        </p:nvCxnSpPr>
        <p:spPr>
          <a:xfrm flipV="1">
            <a:off x="6007100" y="2332740"/>
            <a:ext cx="0" cy="411162"/>
          </a:xfrm>
          <a:prstGeom prst="line">
            <a:avLst/>
          </a:prstGeom>
        </p:spPr>
        <p:style>
          <a:lnRef idx="3">
            <a:schemeClr val="accent4"/>
          </a:lnRef>
          <a:fillRef idx="0">
            <a:schemeClr val="accent4"/>
          </a:fillRef>
          <a:effectRef idx="2">
            <a:schemeClr val="accent4"/>
          </a:effectRef>
          <a:fontRef idx="minor">
            <a:schemeClr val="tx1"/>
          </a:fontRef>
        </p:style>
      </p:cxnSp>
      <p:sp>
        <p:nvSpPr>
          <p:cNvPr id="46" name="椭圆 45"/>
          <p:cNvSpPr/>
          <p:nvPr/>
        </p:nvSpPr>
        <p:spPr>
          <a:xfrm>
            <a:off x="5961063" y="2234314"/>
            <a:ext cx="90487"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7" name="矩形 46"/>
          <p:cNvSpPr/>
          <p:nvPr/>
        </p:nvSpPr>
        <p:spPr>
          <a:xfrm>
            <a:off x="6465888" y="3236027"/>
            <a:ext cx="1174750" cy="5032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失效</a:t>
            </a: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扫描销毁进程</a:t>
            </a:r>
          </a:p>
        </p:txBody>
      </p:sp>
      <p:sp>
        <p:nvSpPr>
          <p:cNvPr id="53" name="矩形 52"/>
          <p:cNvSpPr/>
          <p:nvPr/>
        </p:nvSpPr>
        <p:spPr>
          <a:xfrm>
            <a:off x="4024313" y="2978852"/>
            <a:ext cx="784225" cy="45243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Session</a:t>
            </a:r>
          </a:p>
          <a:p>
            <a:pPr algn="ctr">
              <a:defRPr/>
            </a:pPr>
            <a:r>
              <a:rPr lang="zh-CN" altLang="en-US" sz="1200" dirty="0">
                <a:latin typeface="微软雅黑" pitchFamily="34" charset="-122"/>
                <a:ea typeface="微软雅黑" pitchFamily="34" charset="-122"/>
              </a:rPr>
              <a:t>过滤器</a:t>
            </a:r>
          </a:p>
        </p:txBody>
      </p:sp>
      <p:sp>
        <p:nvSpPr>
          <p:cNvPr id="54" name="五边形 53"/>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55" name="燕尾形 54"/>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56" name="燕尾形 55"/>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57" name="燕尾形 56"/>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58" name="燕尾形 57"/>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59" name="燕尾形 58"/>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48" name="圆柱形 47"/>
          <p:cNvSpPr/>
          <p:nvPr/>
        </p:nvSpPr>
        <p:spPr>
          <a:xfrm>
            <a:off x="2543845" y="5324290"/>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49" name="圆柱形 48"/>
          <p:cNvSpPr/>
          <p:nvPr/>
        </p:nvSpPr>
        <p:spPr>
          <a:xfrm>
            <a:off x="5008265" y="5514089"/>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50" name="圆柱形 49"/>
          <p:cNvSpPr/>
          <p:nvPr/>
        </p:nvSpPr>
        <p:spPr>
          <a:xfrm>
            <a:off x="4143251" y="5290602"/>
            <a:ext cx="1219200" cy="4318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MongoDB</a:t>
            </a:r>
            <a:endParaRPr lang="zh-CN" altLang="en-US" sz="1200" dirty="0">
              <a:latin typeface="微软雅黑" pitchFamily="34" charset="-122"/>
              <a:ea typeface="微软雅黑" pitchFamily="34" charset="-122"/>
            </a:endParaRPr>
          </a:p>
        </p:txBody>
      </p:sp>
      <p:sp>
        <p:nvSpPr>
          <p:cNvPr id="6" name="TextBox 5"/>
          <p:cNvSpPr txBox="1"/>
          <p:nvPr/>
        </p:nvSpPr>
        <p:spPr>
          <a:xfrm>
            <a:off x="3824601" y="5945889"/>
            <a:ext cx="1830694" cy="369332"/>
          </a:xfrm>
          <a:prstGeom prst="rect">
            <a:avLst/>
          </a:prstGeom>
          <a:noFill/>
        </p:spPr>
        <p:txBody>
          <a:bodyPr wrap="none" rtlCol="0">
            <a:spAutoFit/>
          </a:bodyPr>
          <a:lstStyle/>
          <a:p>
            <a:r>
              <a:rPr lang="en-US" altLang="zh-CN" dirty="0" err="1" smtClean="0">
                <a:solidFill>
                  <a:schemeClr val="bg1"/>
                </a:solidFill>
              </a:rPr>
              <a:t>MongoDB</a:t>
            </a:r>
            <a:r>
              <a:rPr lang="en-US" altLang="zh-CN" dirty="0" smtClean="0">
                <a:solidFill>
                  <a:schemeClr val="bg1"/>
                </a:solidFill>
              </a:rPr>
              <a:t> Cluster</a:t>
            </a:r>
            <a:endParaRPr lang="zh-CN" altLang="en-US" dirty="0">
              <a:solidFill>
                <a:schemeClr val="bg1"/>
              </a:solidFill>
            </a:endParaRPr>
          </a:p>
        </p:txBody>
      </p:sp>
      <p:sp>
        <p:nvSpPr>
          <p:cNvPr id="51" name="矩形 50"/>
          <p:cNvSpPr/>
          <p:nvPr/>
        </p:nvSpPr>
        <p:spPr>
          <a:xfrm>
            <a:off x="5194300" y="1556793"/>
            <a:ext cx="2517775" cy="666317"/>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r>
              <a:rPr lang="en-US" altLang="zh-CN" dirty="0" err="1">
                <a:latin typeface="微软雅黑" pitchFamily="34" charset="-122"/>
                <a:ea typeface="微软雅黑" pitchFamily="34" charset="-122"/>
              </a:rPr>
              <a:t>SessionMonitor</a:t>
            </a:r>
            <a:r>
              <a:rPr lang="en-US" altLang="zh-CN" dirty="0">
                <a:latin typeface="微软雅黑" pitchFamily="34" charset="-122"/>
                <a:ea typeface="微软雅黑" pitchFamily="34" charset="-122"/>
              </a:rPr>
              <a:t> Application</a:t>
            </a:r>
            <a:endParaRPr lang="zh-CN" altLang="en-US" dirty="0">
              <a:latin typeface="微软雅黑" pitchFamily="34" charset="-122"/>
              <a:ea typeface="微软雅黑" pitchFamily="34" charset="-122"/>
            </a:endParaRPr>
          </a:p>
        </p:txBody>
      </p:sp>
      <p:cxnSp>
        <p:nvCxnSpPr>
          <p:cNvPr id="52" name="直接连接符 51"/>
          <p:cNvCxnSpPr/>
          <p:nvPr/>
        </p:nvCxnSpPr>
        <p:spPr>
          <a:xfrm flipV="1">
            <a:off x="6876256" y="2332740"/>
            <a:ext cx="0" cy="411162"/>
          </a:xfrm>
          <a:prstGeom prst="line">
            <a:avLst/>
          </a:prstGeom>
        </p:spPr>
        <p:style>
          <a:lnRef idx="3">
            <a:schemeClr val="accent4"/>
          </a:lnRef>
          <a:fillRef idx="0">
            <a:schemeClr val="accent4"/>
          </a:fillRef>
          <a:effectRef idx="2">
            <a:schemeClr val="accent4"/>
          </a:effectRef>
          <a:fontRef idx="minor">
            <a:schemeClr val="tx1"/>
          </a:fontRef>
        </p:style>
      </p:cxnSp>
      <p:sp>
        <p:nvSpPr>
          <p:cNvPr id="60" name="椭圆 59"/>
          <p:cNvSpPr/>
          <p:nvPr/>
        </p:nvSpPr>
        <p:spPr>
          <a:xfrm>
            <a:off x="6830219" y="2234314"/>
            <a:ext cx="90487" cy="98425"/>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61" name="直接连接符 60"/>
          <p:cNvCxnSpPr/>
          <p:nvPr/>
        </p:nvCxnSpPr>
        <p:spPr>
          <a:xfrm>
            <a:off x="1272308" y="4077072"/>
            <a:ext cx="1220067"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62" name="直接连接符 61"/>
          <p:cNvCxnSpPr/>
          <p:nvPr/>
        </p:nvCxnSpPr>
        <p:spPr>
          <a:xfrm flipV="1">
            <a:off x="2466975" y="3462154"/>
            <a:ext cx="0" cy="614918"/>
          </a:xfrm>
          <a:prstGeom prst="line">
            <a:avLst/>
          </a:prstGeom>
        </p:spPr>
        <p:style>
          <a:lnRef idx="3">
            <a:schemeClr val="accent4"/>
          </a:lnRef>
          <a:fillRef idx="0">
            <a:schemeClr val="accent4"/>
          </a:fillRef>
          <a:effectRef idx="2">
            <a:schemeClr val="accent4"/>
          </a:effectRef>
          <a:fontRef idx="minor">
            <a:schemeClr val="tx1"/>
          </a:fontRef>
        </p:style>
      </p:cxnSp>
      <p:sp>
        <p:nvSpPr>
          <p:cNvPr id="63" name="矩形 62"/>
          <p:cNvSpPr/>
          <p:nvPr/>
        </p:nvSpPr>
        <p:spPr>
          <a:xfrm>
            <a:off x="849313" y="1844824"/>
            <a:ext cx="1202407" cy="308939"/>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Application</a:t>
            </a:r>
            <a:endParaRPr lang="zh-CN" altLang="en-US" sz="1200" dirty="0">
              <a:latin typeface="微软雅黑" pitchFamily="34" charset="-122"/>
              <a:ea typeface="微软雅黑" pitchFamily="34" charset="-122"/>
            </a:endParaRPr>
          </a:p>
        </p:txBody>
      </p:sp>
      <p:sp>
        <p:nvSpPr>
          <p:cNvPr id="65" name="矩形 64"/>
          <p:cNvSpPr/>
          <p:nvPr/>
        </p:nvSpPr>
        <p:spPr>
          <a:xfrm>
            <a:off x="2735831" y="1830103"/>
            <a:ext cx="1357763" cy="339123"/>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Application</a:t>
            </a:r>
            <a:endParaRPr lang="zh-CN" altLang="en-US" sz="1200" dirty="0">
              <a:latin typeface="微软雅黑" pitchFamily="34" charset="-122"/>
              <a:ea typeface="微软雅黑" pitchFamily="34" charset="-122"/>
            </a:endParaRPr>
          </a:p>
        </p:txBody>
      </p:sp>
      <p:sp>
        <p:nvSpPr>
          <p:cNvPr id="64" name="矩形 63"/>
          <p:cNvSpPr/>
          <p:nvPr/>
        </p:nvSpPr>
        <p:spPr>
          <a:xfrm>
            <a:off x="1882341" y="1650079"/>
            <a:ext cx="1118034" cy="338761"/>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Application</a:t>
            </a:r>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3136331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7</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矩形 34"/>
          <p:cNvSpPr/>
          <p:nvPr/>
        </p:nvSpPr>
        <p:spPr>
          <a:xfrm>
            <a:off x="3252788" y="2846388"/>
            <a:ext cx="4652962"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6" name="矩形 35"/>
          <p:cNvSpPr/>
          <p:nvPr/>
        </p:nvSpPr>
        <p:spPr>
          <a:xfrm>
            <a:off x="3252788"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7" name="矩形 36"/>
          <p:cNvSpPr/>
          <p:nvPr/>
        </p:nvSpPr>
        <p:spPr>
          <a:xfrm>
            <a:off x="3513138"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8" name="矩形 37"/>
          <p:cNvSpPr/>
          <p:nvPr/>
        </p:nvSpPr>
        <p:spPr>
          <a:xfrm>
            <a:off x="3783013"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9" name="矩形 38"/>
          <p:cNvSpPr/>
          <p:nvPr/>
        </p:nvSpPr>
        <p:spPr>
          <a:xfrm>
            <a:off x="4019550" y="2846388"/>
            <a:ext cx="26035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0" name="矩形 39"/>
          <p:cNvSpPr/>
          <p:nvPr/>
        </p:nvSpPr>
        <p:spPr>
          <a:xfrm>
            <a:off x="4279900" y="2846388"/>
            <a:ext cx="261938"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1" name="矩形 40"/>
          <p:cNvSpPr/>
          <p:nvPr/>
        </p:nvSpPr>
        <p:spPr>
          <a:xfrm>
            <a:off x="4545013" y="2846388"/>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右大括号 41"/>
          <p:cNvSpPr/>
          <p:nvPr/>
        </p:nvSpPr>
        <p:spPr>
          <a:xfrm rot="16200000">
            <a:off x="3975100" y="1974850"/>
            <a:ext cx="114300" cy="1549400"/>
          </a:xfrm>
          <a:prstGeom prst="rightBrace">
            <a:avLst>
              <a:gd name="adj1" fmla="val 3823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3" name="TextBox 6"/>
          <p:cNvSpPr txBox="1">
            <a:spLocks noChangeArrowheads="1"/>
          </p:cNvSpPr>
          <p:nvPr/>
        </p:nvSpPr>
        <p:spPr bwMode="auto">
          <a:xfrm>
            <a:off x="3406775" y="2443163"/>
            <a:ext cx="1498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基本信息区</a:t>
            </a:r>
          </a:p>
        </p:txBody>
      </p:sp>
      <p:sp>
        <p:nvSpPr>
          <p:cNvPr id="44" name="TextBox 7"/>
          <p:cNvSpPr txBox="1">
            <a:spLocks noChangeArrowheads="1"/>
          </p:cNvSpPr>
          <p:nvPr/>
        </p:nvSpPr>
        <p:spPr bwMode="auto">
          <a:xfrm>
            <a:off x="3249613" y="3349625"/>
            <a:ext cx="1738788" cy="175432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900" dirty="0" err="1">
                <a:latin typeface="微软雅黑" pitchFamily="34" charset="-122"/>
                <a:ea typeface="微软雅黑" pitchFamily="34" charset="-122"/>
              </a:rPr>
              <a:t>Sessionid</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创建时间</a:t>
            </a:r>
            <a:endParaRPr lang="en-US" altLang="zh-CN" sz="900" dirty="0">
              <a:latin typeface="微软雅黑" pitchFamily="34" charset="-122"/>
              <a:ea typeface="微软雅黑" pitchFamily="34" charset="-122"/>
            </a:endParaRPr>
          </a:p>
          <a:p>
            <a:pPr eaLnBrk="1" hangingPunct="1"/>
            <a:r>
              <a:rPr lang="zh-CN" altLang="en-US" sz="900" dirty="0">
                <a:solidFill>
                  <a:srgbClr val="FF0000"/>
                </a:solidFill>
                <a:latin typeface="微软雅黑" pitchFamily="34" charset="-122"/>
                <a:ea typeface="微软雅黑" pitchFamily="34" charset="-122"/>
              </a:rPr>
              <a:t>最近访问时间</a:t>
            </a:r>
            <a:endParaRPr lang="en-US" altLang="zh-CN" sz="900" dirty="0">
              <a:solidFill>
                <a:srgbClr val="FF0000"/>
              </a:solidFill>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客户端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服务端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有效期</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有效状态</a:t>
            </a:r>
            <a:r>
              <a:rPr lang="zh-CN" altLang="en-US" sz="900" dirty="0" smtClean="0">
                <a:latin typeface="微软雅黑" pitchFamily="34" charset="-122"/>
                <a:ea typeface="微软雅黑" pitchFamily="34" charset="-122"/>
              </a:rPr>
              <a:t>位</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创建</a:t>
            </a:r>
            <a:r>
              <a:rPr lang="en-US" altLang="zh-CN" sz="900" dirty="0" err="1" smtClean="0">
                <a:latin typeface="微软雅黑" pitchFamily="34" charset="-122"/>
                <a:ea typeface="微软雅黑" pitchFamily="34" charset="-122"/>
              </a:rPr>
              <a:t>url</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最后访问地址</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最后访问主机</a:t>
            </a:r>
            <a:r>
              <a:rPr lang="en-US" altLang="zh-CN" sz="900" dirty="0" smtClean="0">
                <a:latin typeface="微软雅黑" pitchFamily="34" charset="-122"/>
                <a:ea typeface="微软雅黑" pitchFamily="34" charset="-122"/>
              </a:rPr>
              <a:t>IP</a:t>
            </a:r>
          </a:p>
          <a:p>
            <a:pPr eaLnBrk="1" hangingPunct="1"/>
            <a:r>
              <a:rPr lang="en-US" altLang="zh-CN" sz="900" dirty="0" smtClean="0">
                <a:latin typeface="微软雅黑" pitchFamily="34" charset="-122"/>
                <a:ea typeface="微软雅黑" pitchFamily="34" charset="-122"/>
              </a:rPr>
              <a:t>Secure</a:t>
            </a:r>
          </a:p>
          <a:p>
            <a:pPr eaLnBrk="1" hangingPunct="1"/>
            <a:r>
              <a:rPr lang="en-US" altLang="zh-CN" sz="900" dirty="0" err="1" smtClean="0">
                <a:latin typeface="微软雅黑" pitchFamily="34" charset="-122"/>
                <a:ea typeface="微软雅黑" pitchFamily="34" charset="-122"/>
              </a:rPr>
              <a:t>httponly</a:t>
            </a:r>
            <a:endParaRPr lang="zh-CN" altLang="en-US" sz="900" dirty="0">
              <a:latin typeface="微软雅黑" pitchFamily="34" charset="-122"/>
              <a:ea typeface="微软雅黑" pitchFamily="34" charset="-122"/>
            </a:endParaRPr>
          </a:p>
        </p:txBody>
      </p:sp>
      <p:sp>
        <p:nvSpPr>
          <p:cNvPr id="45" name="TextBox 8"/>
          <p:cNvSpPr txBox="1">
            <a:spLocks noChangeArrowheads="1"/>
          </p:cNvSpPr>
          <p:nvPr/>
        </p:nvSpPr>
        <p:spPr bwMode="auto">
          <a:xfrm>
            <a:off x="5862638" y="2851150"/>
            <a:ext cx="7841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微软雅黑" pitchFamily="34" charset="-122"/>
                <a:ea typeface="微软雅黑" pitchFamily="34" charset="-122"/>
              </a:rPr>
              <a:t>.……...</a:t>
            </a:r>
            <a:endParaRPr lang="zh-CN" altLang="en-US">
              <a:latin typeface="微软雅黑" pitchFamily="34" charset="-122"/>
              <a:ea typeface="微软雅黑" pitchFamily="34" charset="-122"/>
            </a:endParaRPr>
          </a:p>
        </p:txBody>
      </p:sp>
      <p:sp>
        <p:nvSpPr>
          <p:cNvPr id="46" name="右大括号 45"/>
          <p:cNvSpPr/>
          <p:nvPr/>
        </p:nvSpPr>
        <p:spPr>
          <a:xfrm rot="16200000">
            <a:off x="6294438" y="1235075"/>
            <a:ext cx="153988" cy="3068637"/>
          </a:xfrm>
          <a:prstGeom prst="rightBrace">
            <a:avLst>
              <a:gd name="adj1" fmla="val 3823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7" name="TextBox 35"/>
          <p:cNvSpPr txBox="1">
            <a:spLocks noChangeArrowheads="1"/>
          </p:cNvSpPr>
          <p:nvPr/>
        </p:nvSpPr>
        <p:spPr bwMode="auto">
          <a:xfrm>
            <a:off x="5627688" y="2443163"/>
            <a:ext cx="1500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属性数据区</a:t>
            </a:r>
          </a:p>
        </p:txBody>
      </p:sp>
      <p:sp>
        <p:nvSpPr>
          <p:cNvPr id="48" name="TextBox 10"/>
          <p:cNvSpPr txBox="1">
            <a:spLocks noChangeArrowheads="1"/>
          </p:cNvSpPr>
          <p:nvPr/>
        </p:nvSpPr>
        <p:spPr bwMode="auto">
          <a:xfrm>
            <a:off x="20439" y="1589088"/>
            <a:ext cx="910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对象在</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中的存储结构示意图</a:t>
            </a:r>
            <a:r>
              <a:rPr lang="zh-CN" altLang="en-US" dirty="0" smtClean="0">
                <a:latin typeface="微软雅黑" pitchFamily="34" charset="-122"/>
                <a:ea typeface="微软雅黑" pitchFamily="34" charset="-122"/>
              </a:rPr>
              <a:t>：单应用集群节点之间共享会话存储结构</a:t>
            </a:r>
            <a:endParaRPr lang="zh-CN" altLang="en-US" dirty="0">
              <a:latin typeface="微软雅黑" pitchFamily="34" charset="-122"/>
              <a:ea typeface="微软雅黑" pitchFamily="34" charset="-122"/>
            </a:endParaRPr>
          </a:p>
        </p:txBody>
      </p:sp>
      <p:sp>
        <p:nvSpPr>
          <p:cNvPr id="49" name="矩形 48"/>
          <p:cNvSpPr/>
          <p:nvPr/>
        </p:nvSpPr>
        <p:spPr>
          <a:xfrm>
            <a:off x="48069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0" name="矩形 49"/>
          <p:cNvSpPr/>
          <p:nvPr/>
        </p:nvSpPr>
        <p:spPr>
          <a:xfrm>
            <a:off x="48069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1" name="矩形 50"/>
          <p:cNvSpPr/>
          <p:nvPr/>
        </p:nvSpPr>
        <p:spPr>
          <a:xfrm>
            <a:off x="52387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2" name="矩形 51"/>
          <p:cNvSpPr/>
          <p:nvPr/>
        </p:nvSpPr>
        <p:spPr>
          <a:xfrm>
            <a:off x="52387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3" name="矩形 52"/>
          <p:cNvSpPr/>
          <p:nvPr/>
        </p:nvSpPr>
        <p:spPr>
          <a:xfrm>
            <a:off x="5668963"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4" name="矩形 53"/>
          <p:cNvSpPr/>
          <p:nvPr/>
        </p:nvSpPr>
        <p:spPr>
          <a:xfrm>
            <a:off x="5668963"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5" name="矩形 54"/>
          <p:cNvSpPr/>
          <p:nvPr/>
        </p:nvSpPr>
        <p:spPr>
          <a:xfrm>
            <a:off x="6619875" y="2846388"/>
            <a:ext cx="433388"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6" name="矩形 55"/>
          <p:cNvSpPr/>
          <p:nvPr/>
        </p:nvSpPr>
        <p:spPr>
          <a:xfrm>
            <a:off x="6619875" y="3098800"/>
            <a:ext cx="433388"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7" name="矩形 56"/>
          <p:cNvSpPr/>
          <p:nvPr/>
        </p:nvSpPr>
        <p:spPr>
          <a:xfrm>
            <a:off x="7040563" y="2846388"/>
            <a:ext cx="433387"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8" name="矩形 57"/>
          <p:cNvSpPr/>
          <p:nvPr/>
        </p:nvSpPr>
        <p:spPr>
          <a:xfrm>
            <a:off x="7040563" y="3098800"/>
            <a:ext cx="433387"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9" name="矩形 58"/>
          <p:cNvSpPr/>
          <p:nvPr/>
        </p:nvSpPr>
        <p:spPr>
          <a:xfrm>
            <a:off x="7473950" y="2846388"/>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60" name="矩形 59"/>
          <p:cNvSpPr/>
          <p:nvPr/>
        </p:nvSpPr>
        <p:spPr>
          <a:xfrm>
            <a:off x="7473950" y="3098800"/>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61" name="矩形 12"/>
          <p:cNvSpPr>
            <a:spLocks noChangeArrowheads="1"/>
          </p:cNvSpPr>
          <p:nvPr/>
        </p:nvSpPr>
        <p:spPr bwMode="auto">
          <a:xfrm>
            <a:off x="539552" y="5119390"/>
            <a:ext cx="85899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itchFamily="2" charset="2"/>
              <a:buChar char="p"/>
            </a:pPr>
            <a:r>
              <a:rPr lang="zh-CN" altLang="en-US" dirty="0">
                <a:latin typeface="微软雅黑" pitchFamily="34" charset="-122"/>
                <a:ea typeface="微软雅黑" pitchFamily="34" charset="-122"/>
              </a:rPr>
              <a:t>一个</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对应</a:t>
            </a:r>
            <a:r>
              <a:rPr lang="en-US" altLang="zh-CN" dirty="0" err="1">
                <a:latin typeface="微软雅黑" pitchFamily="34" charset="-122"/>
                <a:ea typeface="微软雅黑" pitchFamily="34" charset="-122"/>
              </a:rPr>
              <a:t>mongodb</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表的一条记录，每个应用都有自己的</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a:t>
            </a:r>
            <a:endParaRPr lang="en-US" altLang="zh-CN" dirty="0">
              <a:latin typeface="微软雅黑" pitchFamily="34" charset="-122"/>
              <a:ea typeface="微软雅黑" pitchFamily="34" charset="-122"/>
            </a:endParaRPr>
          </a:p>
          <a:p>
            <a:pPr marL="285750" indent="-285750">
              <a:buFont typeface="Wingdings" pitchFamily="2" charset="2"/>
              <a:buChar char="p"/>
            </a:pP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表记录数据分为两部分：基本信息区（固化）和属性数据区（</a:t>
            </a:r>
            <a:r>
              <a:rPr lang="zh-CN" altLang="en-US" b="1" dirty="0">
                <a:solidFill>
                  <a:srgbClr val="0066FF"/>
                </a:solidFill>
                <a:latin typeface="微软雅黑" pitchFamily="34" charset="-122"/>
                <a:ea typeface="微软雅黑" pitchFamily="34" charset="-122"/>
              </a:rPr>
              <a:t>可动态扩张属性，属性个数不限</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mongodb</a:t>
            </a:r>
            <a:r>
              <a:rPr lang="zh-CN" altLang="en-US" b="1" dirty="0" smtClean="0">
                <a:solidFill>
                  <a:srgbClr val="0066FF"/>
                </a:solidFill>
                <a:latin typeface="微软雅黑" pitchFamily="34" charset="-122"/>
                <a:ea typeface="微软雅黑" pitchFamily="34" charset="-122"/>
              </a:rPr>
              <a:t>能够很好地支持这个特性，</a:t>
            </a:r>
            <a:r>
              <a:rPr lang="zh-CN" altLang="en-US" b="1" dirty="0">
                <a:solidFill>
                  <a:srgbClr val="0066FF"/>
                </a:solidFill>
                <a:latin typeface="微软雅黑" pitchFamily="34" charset="-122"/>
                <a:ea typeface="微软雅黑" pitchFamily="34" charset="-122"/>
              </a:rPr>
              <a:t>因为</a:t>
            </a:r>
            <a:r>
              <a:rPr lang="en-US" altLang="zh-CN" b="1" dirty="0" err="1">
                <a:solidFill>
                  <a:srgbClr val="0066FF"/>
                </a:solidFill>
                <a:latin typeface="微软雅黑" pitchFamily="34" charset="-122"/>
                <a:ea typeface="微软雅黑" pitchFamily="34" charset="-122"/>
              </a:rPr>
              <a:t>mongodb</a:t>
            </a:r>
            <a:r>
              <a:rPr lang="zh-CN" altLang="en-US" b="1" dirty="0">
                <a:solidFill>
                  <a:srgbClr val="0066FF"/>
                </a:solidFill>
                <a:latin typeface="微软雅黑" pitchFamily="34" charset="-122"/>
                <a:ea typeface="微软雅黑" pitchFamily="34" charset="-122"/>
              </a:rPr>
              <a:t>的表结构是动态的，每条记录包含的字段都可以不一样</a:t>
            </a:r>
            <a:r>
              <a:rPr lang="zh-CN" altLang="en-US" dirty="0">
                <a:latin typeface="微软雅黑" pitchFamily="34" charset="-122"/>
                <a:ea typeface="微软雅黑" pitchFamily="34" charset="-122"/>
              </a:rPr>
              <a:t>）</a:t>
            </a:r>
          </a:p>
        </p:txBody>
      </p:sp>
      <p:sp>
        <p:nvSpPr>
          <p:cNvPr id="62" name="矩形 61"/>
          <p:cNvSpPr/>
          <p:nvPr/>
        </p:nvSpPr>
        <p:spPr>
          <a:xfrm>
            <a:off x="1968500" y="2233613"/>
            <a:ext cx="1079500" cy="376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AppSession</a:t>
            </a:r>
            <a:r>
              <a:rPr lang="zh-CN" altLang="en-US" sz="1200" dirty="0">
                <a:latin typeface="微软雅黑" pitchFamily="34" charset="-122"/>
                <a:ea typeface="微软雅黑" pitchFamily="34" charset="-122"/>
              </a:rPr>
              <a:t>表</a:t>
            </a:r>
          </a:p>
        </p:txBody>
      </p:sp>
      <p:cxnSp>
        <p:nvCxnSpPr>
          <p:cNvPr id="63" name="肘形连接符 62"/>
          <p:cNvCxnSpPr>
            <a:stCxn id="62" idx="2"/>
          </p:cNvCxnSpPr>
          <p:nvPr/>
        </p:nvCxnSpPr>
        <p:spPr>
          <a:xfrm rot="16200000" flipH="1">
            <a:off x="2636044" y="2482056"/>
            <a:ext cx="488950" cy="744538"/>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sp>
        <p:nvSpPr>
          <p:cNvPr id="64" name="TextBox 47"/>
          <p:cNvSpPr txBox="1">
            <a:spLocks noChangeArrowheads="1"/>
          </p:cNvSpPr>
          <p:nvPr/>
        </p:nvSpPr>
        <p:spPr bwMode="auto">
          <a:xfrm>
            <a:off x="2616200" y="2728913"/>
            <a:ext cx="63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微软雅黑" pitchFamily="34" charset="-122"/>
                <a:ea typeface="微软雅黑" pitchFamily="34" charset="-122"/>
              </a:rPr>
              <a:t>0…*</a:t>
            </a:r>
            <a:endParaRPr lang="zh-CN" altLang="en-US">
              <a:latin typeface="微软雅黑" pitchFamily="34" charset="-122"/>
              <a:ea typeface="微软雅黑" pitchFamily="34" charset="-122"/>
            </a:endParaRPr>
          </a:p>
        </p:txBody>
      </p:sp>
      <p:sp>
        <p:nvSpPr>
          <p:cNvPr id="65" name="双括号 64"/>
          <p:cNvSpPr/>
          <p:nvPr/>
        </p:nvSpPr>
        <p:spPr>
          <a:xfrm>
            <a:off x="57150" y="3224212"/>
            <a:ext cx="2881313" cy="164494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访问时间会动态变化</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失效条件：</a:t>
            </a:r>
            <a:r>
              <a:rPr lang="zh-CN" altLang="en-US" sz="1200" b="1" dirty="0">
                <a:solidFill>
                  <a:srgbClr val="7030A0"/>
                </a:solidFill>
                <a:latin typeface="微软雅黑" pitchFamily="34" charset="-122"/>
                <a:ea typeface="微软雅黑" pitchFamily="34" charset="-122"/>
              </a:rPr>
              <a:t>最近访问时间</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有效期</a:t>
            </a:r>
            <a:r>
              <a:rPr lang="en-US" altLang="zh-CN" sz="1200" b="1" dirty="0">
                <a:solidFill>
                  <a:srgbClr val="7030A0"/>
                </a:solidFill>
                <a:latin typeface="微软雅黑" pitchFamily="34" charset="-122"/>
                <a:ea typeface="微软雅黑" pitchFamily="34" charset="-122"/>
              </a:rPr>
              <a:t>&lt;</a:t>
            </a:r>
            <a:r>
              <a:rPr lang="zh-CN" altLang="en-US" sz="1200" b="1" dirty="0">
                <a:solidFill>
                  <a:srgbClr val="7030A0"/>
                </a:solidFill>
                <a:latin typeface="微软雅黑" pitchFamily="34" charset="-122"/>
                <a:ea typeface="微软雅黑" pitchFamily="34" charset="-122"/>
              </a:rPr>
              <a:t>当前时间</a:t>
            </a:r>
            <a:r>
              <a:rPr lang="zh-CN" altLang="en-US" sz="1200" dirty="0">
                <a:latin typeface="微软雅黑" pitchFamily="34" charset="-122"/>
                <a:ea typeface="微软雅黑" pitchFamily="34" charset="-122"/>
              </a:rPr>
              <a:t> 或者</a:t>
            </a:r>
            <a:r>
              <a:rPr lang="zh-CN" altLang="en-US" sz="1200" b="1" dirty="0">
                <a:solidFill>
                  <a:srgbClr val="7030A0"/>
                </a:solidFill>
                <a:latin typeface="微软雅黑" pitchFamily="34" charset="-122"/>
                <a:ea typeface="微软雅黑" pitchFamily="34" charset="-122"/>
              </a:rPr>
              <a:t>有效状态位 </a:t>
            </a:r>
            <a:r>
              <a:rPr lang="en-US" altLang="zh-CN" sz="1200" b="1" dirty="0">
                <a:solidFill>
                  <a:srgbClr val="7030A0"/>
                </a:solidFill>
                <a:latin typeface="微软雅黑" pitchFamily="34" charset="-122"/>
                <a:ea typeface="微软雅黑" pitchFamily="34" charset="-122"/>
              </a:rPr>
              <a:t>== </a:t>
            </a:r>
            <a:r>
              <a:rPr lang="en-US" altLang="zh-CN" sz="1200" b="1" dirty="0" smtClean="0">
                <a:solidFill>
                  <a:srgbClr val="7030A0"/>
                </a:solidFill>
                <a:latin typeface="微软雅黑" pitchFamily="34" charset="-122"/>
                <a:ea typeface="微软雅黑" pitchFamily="34" charset="-122"/>
              </a:rPr>
              <a:t>false</a:t>
            </a: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如果有效期小于等于</a:t>
            </a:r>
            <a:r>
              <a:rPr lang="en-US" altLang="zh-CN" sz="1200" b="1" dirty="0" smtClean="0">
                <a:solidFill>
                  <a:srgbClr val="7030A0"/>
                </a:solidFill>
                <a:latin typeface="微软雅黑" pitchFamily="34" charset="-122"/>
                <a:ea typeface="微软雅黑" pitchFamily="34" charset="-122"/>
              </a:rPr>
              <a:t>0</a:t>
            </a:r>
            <a:r>
              <a:rPr lang="zh-CN" altLang="en-US" sz="1200" b="1" dirty="0" smtClean="0">
                <a:solidFill>
                  <a:srgbClr val="7030A0"/>
                </a:solidFill>
                <a:latin typeface="微软雅黑" pitchFamily="34" charset="-122"/>
                <a:ea typeface="微软雅黑" pitchFamily="34" charset="-122"/>
              </a:rPr>
              <a:t>则一直有效，除非系统手工删除</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目前</a:t>
            </a:r>
            <a:r>
              <a:rPr lang="en-US" altLang="zh-CN" sz="1200" b="1" dirty="0" err="1" smtClean="0">
                <a:solidFill>
                  <a:srgbClr val="7030A0"/>
                </a:solidFill>
                <a:latin typeface="微软雅黑" pitchFamily="34" charset="-122"/>
                <a:ea typeface="微软雅黑" pitchFamily="34" charset="-122"/>
              </a:rPr>
              <a:t>httpOnly</a:t>
            </a:r>
            <a:r>
              <a:rPr lang="zh-CN" altLang="en-US" sz="1200" b="1" dirty="0" smtClean="0">
                <a:solidFill>
                  <a:srgbClr val="7030A0"/>
                </a:solidFill>
                <a:latin typeface="微软雅黑" pitchFamily="34" charset="-122"/>
                <a:ea typeface="微软雅黑" pitchFamily="34" charset="-122"/>
              </a:rPr>
              <a:t>属性支持</a:t>
            </a:r>
            <a:r>
              <a:rPr lang="en-US" altLang="zh-CN" sz="1200" b="1" dirty="0" smtClean="0">
                <a:solidFill>
                  <a:srgbClr val="7030A0"/>
                </a:solidFill>
                <a:latin typeface="微软雅黑" pitchFamily="34" charset="-122"/>
                <a:ea typeface="微软雅黑" pitchFamily="34" charset="-122"/>
              </a:rPr>
              <a:t>servlet 3.0</a:t>
            </a:r>
            <a:r>
              <a:rPr lang="zh-CN" altLang="en-US" sz="1200" b="1" dirty="0" smtClean="0">
                <a:solidFill>
                  <a:srgbClr val="7030A0"/>
                </a:solidFill>
                <a:latin typeface="微软雅黑" pitchFamily="34" charset="-122"/>
                <a:ea typeface="微软雅黑" pitchFamily="34" charset="-122"/>
              </a:rPr>
              <a:t>，</a:t>
            </a:r>
            <a:r>
              <a:rPr lang="en-US" altLang="zh-CN" sz="1200" b="1" dirty="0" smtClean="0">
                <a:solidFill>
                  <a:srgbClr val="7030A0"/>
                </a:solidFill>
                <a:latin typeface="微软雅黑" pitchFamily="34" charset="-122"/>
                <a:ea typeface="微软雅黑" pitchFamily="34" charset="-122"/>
              </a:rPr>
              <a:t>tomcat 7</a:t>
            </a:r>
            <a:r>
              <a:rPr lang="zh-CN" altLang="en-US" sz="1200" b="1" dirty="0" smtClean="0">
                <a:solidFill>
                  <a:srgbClr val="7030A0"/>
                </a:solidFill>
                <a:latin typeface="微软雅黑" pitchFamily="34" charset="-122"/>
                <a:ea typeface="微软雅黑" pitchFamily="34" charset="-122"/>
              </a:rPr>
              <a:t>及以上版本都支持</a:t>
            </a:r>
            <a:endParaRPr lang="zh-CN" altLang="en-US" sz="1200" b="1" dirty="0">
              <a:solidFill>
                <a:srgbClr val="7030A0"/>
              </a:solidFill>
              <a:latin typeface="微软雅黑" pitchFamily="34" charset="-122"/>
              <a:ea typeface="微软雅黑" pitchFamily="34" charset="-122"/>
            </a:endParaRPr>
          </a:p>
        </p:txBody>
      </p:sp>
      <p:cxnSp>
        <p:nvCxnSpPr>
          <p:cNvPr id="66" name="直接箭头连接符 65"/>
          <p:cNvCxnSpPr>
            <a:endCxn id="65" idx="3"/>
          </p:cNvCxnSpPr>
          <p:nvPr/>
        </p:nvCxnSpPr>
        <p:spPr>
          <a:xfrm flipH="1">
            <a:off x="2938463" y="3860800"/>
            <a:ext cx="311150" cy="1858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67" name="双括号 66"/>
          <p:cNvSpPr/>
          <p:nvPr/>
        </p:nvSpPr>
        <p:spPr>
          <a:xfrm>
            <a:off x="5054998" y="3590593"/>
            <a:ext cx="3765474" cy="1480194"/>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属性以</a:t>
            </a:r>
            <a:r>
              <a:rPr lang="en-US" altLang="zh-CN" sz="1200" dirty="0">
                <a:latin typeface="微软雅黑" pitchFamily="34" charset="-122"/>
                <a:ea typeface="微软雅黑" pitchFamily="34" charset="-122"/>
              </a:rPr>
              <a:t>key/value</a:t>
            </a:r>
            <a:r>
              <a:rPr lang="zh-CN" altLang="en-US" sz="1200" dirty="0">
                <a:latin typeface="微软雅黑" pitchFamily="34" charset="-122"/>
                <a:ea typeface="微软雅黑" pitchFamily="34" charset="-122"/>
              </a:rPr>
              <a:t>方式保存</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每个属性单独维护（读取</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添加</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删除）</a:t>
            </a:r>
            <a:r>
              <a:rPr lang="en-US" altLang="zh-CN" sz="1200" b="1" dirty="0">
                <a:solidFill>
                  <a:srgbClr val="7030A0"/>
                </a:solidFill>
                <a:latin typeface="微软雅黑" pitchFamily="34" charset="-122"/>
                <a:ea typeface="微软雅黑" pitchFamily="34" charset="-122"/>
              </a:rPr>
              <a:t>,IO</a:t>
            </a:r>
            <a:r>
              <a:rPr lang="zh-CN" altLang="en-US" sz="1200" b="1" dirty="0">
                <a:solidFill>
                  <a:srgbClr val="7030A0"/>
                </a:solidFill>
                <a:latin typeface="微软雅黑" pitchFamily="34" charset="-122"/>
                <a:ea typeface="微软雅黑" pitchFamily="34" charset="-122"/>
              </a:rPr>
              <a:t>效率高</a:t>
            </a:r>
            <a:endParaRPr lang="en-US" altLang="zh-CN" sz="1200" b="1" dirty="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请求级缓存</a:t>
            </a:r>
            <a:r>
              <a:rPr lang="en-US" altLang="zh-CN" sz="1200" b="1" dirty="0">
                <a:solidFill>
                  <a:srgbClr val="7030A0"/>
                </a:solidFill>
                <a:latin typeface="微软雅黑" pitchFamily="34" charset="-122"/>
                <a:ea typeface="微软雅黑" pitchFamily="34" charset="-122"/>
              </a:rPr>
              <a:t>session</a:t>
            </a:r>
            <a:r>
              <a:rPr lang="zh-CN" altLang="en-US" sz="1200" b="1" dirty="0">
                <a:solidFill>
                  <a:srgbClr val="7030A0"/>
                </a:solidFill>
                <a:latin typeface="微软雅黑" pitchFamily="34" charset="-122"/>
                <a:ea typeface="微软雅黑" pitchFamily="34" charset="-122"/>
              </a:rPr>
              <a:t>属性数据</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访问速度</a:t>
            </a:r>
            <a:r>
              <a:rPr lang="zh-CN" altLang="en-US" sz="1200" b="1" dirty="0" smtClean="0">
                <a:solidFill>
                  <a:srgbClr val="7030A0"/>
                </a:solidFill>
                <a:latin typeface="微软雅黑" pitchFamily="34" charset="-122"/>
                <a:ea typeface="微软雅黑" pitchFamily="34" charset="-122"/>
              </a:rPr>
              <a:t>快</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如果程序修改了</a:t>
            </a:r>
            <a:r>
              <a:rPr lang="en-US" altLang="zh-CN" sz="1200" b="1" dirty="0" smtClean="0">
                <a:solidFill>
                  <a:srgbClr val="7030A0"/>
                </a:solidFill>
                <a:latin typeface="微软雅黑" pitchFamily="34" charset="-122"/>
                <a:ea typeface="微软雅黑" pitchFamily="34" charset="-122"/>
              </a:rPr>
              <a:t>value</a:t>
            </a:r>
            <a:r>
              <a:rPr lang="zh-CN" altLang="en-US" sz="1200" b="1" dirty="0" smtClean="0">
                <a:solidFill>
                  <a:srgbClr val="7030A0"/>
                </a:solidFill>
                <a:latin typeface="微软雅黑" pitchFamily="34" charset="-122"/>
                <a:ea typeface="微软雅黑" pitchFamily="34" charset="-122"/>
              </a:rPr>
              <a:t>对象的属性和状态，需要调用</a:t>
            </a:r>
            <a:r>
              <a:rPr lang="en-US" altLang="zh-CN" sz="1200" b="1" dirty="0" err="1" smtClean="0">
                <a:solidFill>
                  <a:srgbClr val="7030A0"/>
                </a:solidFill>
                <a:latin typeface="微软雅黑" pitchFamily="34" charset="-122"/>
                <a:ea typeface="微软雅黑" pitchFamily="34" charset="-122"/>
              </a:rPr>
              <a:t>session.setAttribute</a:t>
            </a:r>
            <a:r>
              <a:rPr lang="zh-CN" altLang="en-US" sz="1200" b="1" dirty="0" smtClean="0">
                <a:solidFill>
                  <a:srgbClr val="7030A0"/>
                </a:solidFill>
                <a:latin typeface="微软雅黑" pitchFamily="34" charset="-122"/>
                <a:ea typeface="微软雅黑" pitchFamily="34" charset="-122"/>
              </a:rPr>
              <a:t>重新保存这个对象到</a:t>
            </a:r>
            <a:r>
              <a:rPr lang="en-US" altLang="zh-CN" sz="1200" b="1" dirty="0" smtClean="0">
                <a:solidFill>
                  <a:srgbClr val="7030A0"/>
                </a:solidFill>
                <a:latin typeface="微软雅黑" pitchFamily="34" charset="-122"/>
                <a:ea typeface="微软雅黑" pitchFamily="34" charset="-122"/>
              </a:rPr>
              <a:t>session</a:t>
            </a:r>
            <a:r>
              <a:rPr lang="zh-CN" altLang="en-US" sz="1200" b="1" smtClean="0">
                <a:solidFill>
                  <a:srgbClr val="7030A0"/>
                </a:solidFill>
                <a:latin typeface="微软雅黑" pitchFamily="34" charset="-122"/>
                <a:ea typeface="微软雅黑" pitchFamily="34" charset="-122"/>
              </a:rPr>
              <a:t>中，</a:t>
            </a:r>
            <a:r>
              <a:rPr lang="zh-CN" altLang="en-US" sz="1200" b="1" dirty="0" smtClean="0">
                <a:solidFill>
                  <a:srgbClr val="7030A0"/>
                </a:solidFill>
                <a:latin typeface="微软雅黑" pitchFamily="34" charset="-122"/>
                <a:ea typeface="微软雅黑" pitchFamily="34" charset="-122"/>
              </a:rPr>
              <a:t>否则无法共享这个最新对象</a:t>
            </a:r>
            <a:endParaRPr lang="zh-CN" altLang="en-US" sz="1200" b="1" dirty="0">
              <a:solidFill>
                <a:srgbClr val="7030A0"/>
              </a:solidFill>
              <a:latin typeface="微软雅黑" pitchFamily="34" charset="-122"/>
              <a:ea typeface="微软雅黑" pitchFamily="34" charset="-122"/>
            </a:endParaRPr>
          </a:p>
        </p:txBody>
      </p:sp>
      <p:cxnSp>
        <p:nvCxnSpPr>
          <p:cNvPr id="68" name="直接箭头连接符 67"/>
          <p:cNvCxnSpPr/>
          <p:nvPr/>
        </p:nvCxnSpPr>
        <p:spPr>
          <a:xfrm>
            <a:off x="5862638" y="3349625"/>
            <a:ext cx="22225" cy="18335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直接箭头连接符 68"/>
          <p:cNvCxnSpPr/>
          <p:nvPr/>
        </p:nvCxnSpPr>
        <p:spPr>
          <a:xfrm>
            <a:off x="5313363" y="2484437"/>
            <a:ext cx="0" cy="36671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0" name="直接箭头连接符 69"/>
          <p:cNvCxnSpPr/>
          <p:nvPr/>
        </p:nvCxnSpPr>
        <p:spPr>
          <a:xfrm>
            <a:off x="5514975" y="2484437"/>
            <a:ext cx="0" cy="366713"/>
          </a:xfrm>
          <a:prstGeom prst="straightConnector1">
            <a:avLst/>
          </a:prstGeom>
          <a:ln>
            <a:headEnd type="arrow" w="med" len="med"/>
            <a:tailEnd type="none" w="med" len="med"/>
          </a:ln>
        </p:spPr>
        <p:style>
          <a:lnRef idx="2">
            <a:schemeClr val="accent6"/>
          </a:lnRef>
          <a:fillRef idx="0">
            <a:schemeClr val="accent6"/>
          </a:fillRef>
          <a:effectRef idx="1">
            <a:schemeClr val="accent6"/>
          </a:effectRef>
          <a:fontRef idx="minor">
            <a:schemeClr val="tx1"/>
          </a:fontRef>
        </p:style>
      </p:cxnSp>
      <p:sp>
        <p:nvSpPr>
          <p:cNvPr id="71" name="TextBox 6"/>
          <p:cNvSpPr txBox="1">
            <a:spLocks noChangeArrowheads="1"/>
          </p:cNvSpPr>
          <p:nvPr/>
        </p:nvSpPr>
        <p:spPr bwMode="auto">
          <a:xfrm>
            <a:off x="4534595" y="2166938"/>
            <a:ext cx="2024400" cy="276999"/>
          </a:xfrm>
          <a:prstGeom prst="rect">
            <a:avLst/>
          </a:prstGeom>
          <a:ln/>
          <a:extLst/>
        </p:spPr>
        <p:style>
          <a:lnRef idx="1">
            <a:schemeClr val="accent3"/>
          </a:lnRef>
          <a:fillRef idx="3">
            <a:schemeClr val="accent3"/>
          </a:fillRef>
          <a:effectRef idx="2">
            <a:schemeClr val="accent3"/>
          </a:effectRef>
          <a:fontRef idx="minor">
            <a:schemeClr val="lt1"/>
          </a:fontRef>
        </p:style>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smtClean="0">
                <a:latin typeface="微软雅黑" pitchFamily="34" charset="-122"/>
                <a:ea typeface="微软雅黑" pitchFamily="34" charset="-122"/>
              </a:rPr>
              <a:t>setAttribute</a:t>
            </a:r>
            <a:r>
              <a:rPr lang="en-US" altLang="zh-CN"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getAttribute</a:t>
            </a:r>
            <a:endParaRPr lang="zh-CN" altLang="en-US" sz="1200"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Tree>
    <p:extLst>
      <p:ext uri="{BB962C8B-B14F-4D97-AF65-F5344CB8AC3E}">
        <p14:creationId xmlns:p14="http://schemas.microsoft.com/office/powerpoint/2010/main" val="4235840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8</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35" name="矩形 34"/>
          <p:cNvSpPr/>
          <p:nvPr/>
        </p:nvSpPr>
        <p:spPr>
          <a:xfrm>
            <a:off x="2798093" y="2464073"/>
            <a:ext cx="4652962" cy="503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6" name="矩形 35"/>
          <p:cNvSpPr/>
          <p:nvPr/>
        </p:nvSpPr>
        <p:spPr>
          <a:xfrm>
            <a:off x="2798093" y="2464073"/>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7" name="矩形 36"/>
          <p:cNvSpPr/>
          <p:nvPr/>
        </p:nvSpPr>
        <p:spPr>
          <a:xfrm>
            <a:off x="3058443" y="2464073"/>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8" name="矩形 37"/>
          <p:cNvSpPr/>
          <p:nvPr/>
        </p:nvSpPr>
        <p:spPr>
          <a:xfrm>
            <a:off x="3328318" y="2464073"/>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39" name="矩形 38"/>
          <p:cNvSpPr/>
          <p:nvPr/>
        </p:nvSpPr>
        <p:spPr>
          <a:xfrm>
            <a:off x="3564855" y="2464073"/>
            <a:ext cx="260350"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0" name="矩形 39"/>
          <p:cNvSpPr/>
          <p:nvPr/>
        </p:nvSpPr>
        <p:spPr>
          <a:xfrm>
            <a:off x="3825205" y="2464073"/>
            <a:ext cx="261938"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1" name="矩形 40"/>
          <p:cNvSpPr/>
          <p:nvPr/>
        </p:nvSpPr>
        <p:spPr>
          <a:xfrm>
            <a:off x="4090318" y="2464073"/>
            <a:ext cx="261937" cy="50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42" name="右大括号 41"/>
          <p:cNvSpPr/>
          <p:nvPr/>
        </p:nvSpPr>
        <p:spPr>
          <a:xfrm rot="16200000">
            <a:off x="3520405" y="1592535"/>
            <a:ext cx="114300" cy="1549400"/>
          </a:xfrm>
          <a:prstGeom prst="rightBrace">
            <a:avLst>
              <a:gd name="adj1" fmla="val 38230"/>
              <a:gd name="adj2" fmla="val 50000"/>
            </a:avLst>
          </a:prstGeom>
        </p:spPr>
        <p:style>
          <a:lnRef idx="2">
            <a:schemeClr val="accent2"/>
          </a:lnRef>
          <a:fillRef idx="0">
            <a:schemeClr val="accent2"/>
          </a:fillRef>
          <a:effectRef idx="1">
            <a:schemeClr val="accent2"/>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3" name="TextBox 6"/>
          <p:cNvSpPr txBox="1">
            <a:spLocks noChangeArrowheads="1"/>
          </p:cNvSpPr>
          <p:nvPr/>
        </p:nvSpPr>
        <p:spPr bwMode="auto">
          <a:xfrm>
            <a:off x="2952080" y="2060848"/>
            <a:ext cx="1498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latin typeface="微软雅黑" pitchFamily="34" charset="-122"/>
                <a:ea typeface="微软雅黑" pitchFamily="34" charset="-122"/>
              </a:rPr>
              <a:t>Session</a:t>
            </a:r>
            <a:r>
              <a:rPr lang="zh-CN" altLang="en-US" sz="1200">
                <a:latin typeface="微软雅黑" pitchFamily="34" charset="-122"/>
                <a:ea typeface="微软雅黑" pitchFamily="34" charset="-122"/>
              </a:rPr>
              <a:t>基本信息区</a:t>
            </a:r>
          </a:p>
        </p:txBody>
      </p:sp>
      <p:sp>
        <p:nvSpPr>
          <p:cNvPr id="44" name="TextBox 7"/>
          <p:cNvSpPr txBox="1">
            <a:spLocks noChangeArrowheads="1"/>
          </p:cNvSpPr>
          <p:nvPr/>
        </p:nvSpPr>
        <p:spPr bwMode="auto">
          <a:xfrm>
            <a:off x="2893057" y="2989535"/>
            <a:ext cx="1394395" cy="175432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900" dirty="0" err="1">
                <a:latin typeface="微软雅黑" pitchFamily="34" charset="-122"/>
                <a:ea typeface="微软雅黑" pitchFamily="34" charset="-122"/>
              </a:rPr>
              <a:t>Sessionid</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创建时间</a:t>
            </a:r>
            <a:endParaRPr lang="en-US" altLang="zh-CN" sz="900" dirty="0">
              <a:latin typeface="微软雅黑" pitchFamily="34" charset="-122"/>
              <a:ea typeface="微软雅黑" pitchFamily="34" charset="-122"/>
            </a:endParaRPr>
          </a:p>
          <a:p>
            <a:pPr eaLnBrk="1" hangingPunct="1"/>
            <a:r>
              <a:rPr lang="zh-CN" altLang="en-US" sz="900" dirty="0">
                <a:solidFill>
                  <a:srgbClr val="FF0000"/>
                </a:solidFill>
                <a:latin typeface="微软雅黑" pitchFamily="34" charset="-122"/>
                <a:ea typeface="微软雅黑" pitchFamily="34" charset="-122"/>
              </a:rPr>
              <a:t>最近访问时间</a:t>
            </a:r>
            <a:endParaRPr lang="en-US" altLang="zh-CN" sz="900" dirty="0">
              <a:solidFill>
                <a:srgbClr val="FF0000"/>
              </a:solidFill>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客户端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服务端</a:t>
            </a:r>
            <a:r>
              <a:rPr lang="en-US" altLang="zh-CN" sz="900" dirty="0" err="1">
                <a:latin typeface="微软雅黑" pitchFamily="34" charset="-122"/>
                <a:ea typeface="微软雅黑" pitchFamily="34" charset="-122"/>
              </a:rPr>
              <a:t>ip</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有效期</a:t>
            </a:r>
            <a:endParaRPr lang="en-US" altLang="zh-CN" sz="900" dirty="0">
              <a:latin typeface="微软雅黑" pitchFamily="34" charset="-122"/>
              <a:ea typeface="微软雅黑" pitchFamily="34" charset="-122"/>
            </a:endParaRPr>
          </a:p>
          <a:p>
            <a:pPr eaLnBrk="1" hangingPunct="1"/>
            <a:r>
              <a:rPr lang="zh-CN" altLang="en-US" sz="900" dirty="0">
                <a:latin typeface="微软雅黑" pitchFamily="34" charset="-122"/>
                <a:ea typeface="微软雅黑" pitchFamily="34" charset="-122"/>
              </a:rPr>
              <a:t>有效状态</a:t>
            </a:r>
            <a:r>
              <a:rPr lang="zh-CN" altLang="en-US" sz="900" dirty="0" smtClean="0">
                <a:latin typeface="微软雅黑" pitchFamily="34" charset="-122"/>
                <a:ea typeface="微软雅黑" pitchFamily="34" charset="-122"/>
              </a:rPr>
              <a:t>位</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创建</a:t>
            </a:r>
            <a:r>
              <a:rPr lang="en-US" altLang="zh-CN" sz="900" dirty="0" err="1" smtClean="0">
                <a:latin typeface="微软雅黑" pitchFamily="34" charset="-122"/>
                <a:ea typeface="微软雅黑" pitchFamily="34" charset="-122"/>
              </a:rPr>
              <a:t>url</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最后访问地址</a:t>
            </a:r>
            <a:endParaRPr lang="en-US" altLang="zh-CN" sz="900" dirty="0" smtClean="0">
              <a:latin typeface="微软雅黑" pitchFamily="34" charset="-122"/>
              <a:ea typeface="微软雅黑" pitchFamily="34" charset="-122"/>
            </a:endParaRPr>
          </a:p>
          <a:p>
            <a:pPr eaLnBrk="1" hangingPunct="1"/>
            <a:r>
              <a:rPr lang="en-US" altLang="zh-CN" sz="900" dirty="0" smtClean="0">
                <a:latin typeface="微软雅黑" pitchFamily="34" charset="-122"/>
                <a:ea typeface="微软雅黑" pitchFamily="34" charset="-122"/>
              </a:rPr>
              <a:t>Session</a:t>
            </a:r>
            <a:r>
              <a:rPr lang="zh-CN" altLang="en-US" sz="900" dirty="0" smtClean="0">
                <a:latin typeface="微软雅黑" pitchFamily="34" charset="-122"/>
                <a:ea typeface="微软雅黑" pitchFamily="34" charset="-122"/>
              </a:rPr>
              <a:t>最后访问主机</a:t>
            </a:r>
            <a:r>
              <a:rPr lang="en-US" altLang="zh-CN" sz="900" dirty="0" smtClean="0">
                <a:latin typeface="微软雅黑" pitchFamily="34" charset="-122"/>
                <a:ea typeface="微软雅黑" pitchFamily="34" charset="-122"/>
              </a:rPr>
              <a:t>IP</a:t>
            </a:r>
          </a:p>
          <a:p>
            <a:pPr eaLnBrk="1" hangingPunct="1"/>
            <a:r>
              <a:rPr lang="en-US" altLang="zh-CN" sz="900" dirty="0" smtClean="0">
                <a:latin typeface="微软雅黑" pitchFamily="34" charset="-122"/>
                <a:ea typeface="微软雅黑" pitchFamily="34" charset="-122"/>
              </a:rPr>
              <a:t>Secure</a:t>
            </a:r>
          </a:p>
          <a:p>
            <a:pPr eaLnBrk="1" hangingPunct="1"/>
            <a:r>
              <a:rPr lang="en-US" altLang="zh-CN" sz="900" dirty="0" err="1" smtClean="0">
                <a:latin typeface="微软雅黑" pitchFamily="34" charset="-122"/>
                <a:ea typeface="微软雅黑" pitchFamily="34" charset="-122"/>
              </a:rPr>
              <a:t>httponly</a:t>
            </a:r>
            <a:endParaRPr lang="zh-CN" altLang="en-US" sz="900" dirty="0">
              <a:latin typeface="微软雅黑" pitchFamily="34" charset="-122"/>
              <a:ea typeface="微软雅黑" pitchFamily="34" charset="-122"/>
            </a:endParaRPr>
          </a:p>
        </p:txBody>
      </p:sp>
      <p:sp>
        <p:nvSpPr>
          <p:cNvPr id="45" name="TextBox 8"/>
          <p:cNvSpPr txBox="1">
            <a:spLocks noChangeArrowheads="1"/>
          </p:cNvSpPr>
          <p:nvPr/>
        </p:nvSpPr>
        <p:spPr bwMode="auto">
          <a:xfrm>
            <a:off x="5197425" y="2468835"/>
            <a:ext cx="5597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46" name="右大括号 45"/>
          <p:cNvSpPr/>
          <p:nvPr/>
        </p:nvSpPr>
        <p:spPr>
          <a:xfrm rot="16200000">
            <a:off x="5012658" y="1679846"/>
            <a:ext cx="114300" cy="1374777"/>
          </a:xfrm>
          <a:prstGeom prst="rightBrace">
            <a:avLst>
              <a:gd name="adj1" fmla="val 38230"/>
              <a:gd name="adj2" fmla="val 50000"/>
            </a:avLst>
          </a:prstGeom>
        </p:spPr>
        <p:style>
          <a:lnRef idx="2">
            <a:schemeClr val="accent3"/>
          </a:lnRef>
          <a:fillRef idx="0">
            <a:schemeClr val="accent3"/>
          </a:fillRef>
          <a:effectRef idx="1">
            <a:schemeClr val="accent3"/>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47" name="TextBox 35"/>
          <p:cNvSpPr txBox="1">
            <a:spLocks noChangeArrowheads="1"/>
          </p:cNvSpPr>
          <p:nvPr/>
        </p:nvSpPr>
        <p:spPr bwMode="auto">
          <a:xfrm>
            <a:off x="4352255" y="2060847"/>
            <a:ext cx="1503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200" dirty="0" smtClean="0">
                <a:latin typeface="微软雅黑" pitchFamily="34" charset="-122"/>
                <a:ea typeface="微软雅黑" pitchFamily="34" charset="-122"/>
              </a:rPr>
              <a:t>共享</a:t>
            </a:r>
            <a:r>
              <a:rPr lang="en-US" altLang="zh-CN" sz="1200" dirty="0">
                <a:latin typeface="微软雅黑" pitchFamily="34" charset="-122"/>
                <a:ea typeface="微软雅黑" pitchFamily="34" charset="-122"/>
              </a:rPr>
              <a:t>Session</a:t>
            </a:r>
            <a:r>
              <a:rPr lang="zh-CN" altLang="en-US" sz="1200" dirty="0" smtClean="0">
                <a:latin typeface="微软雅黑" pitchFamily="34" charset="-122"/>
                <a:ea typeface="微软雅黑" pitchFamily="34" charset="-122"/>
              </a:rPr>
              <a:t>数据</a:t>
            </a:r>
            <a:r>
              <a:rPr lang="zh-CN" altLang="en-US" sz="1200" dirty="0">
                <a:latin typeface="微软雅黑" pitchFamily="34" charset="-122"/>
                <a:ea typeface="微软雅黑" pitchFamily="34" charset="-122"/>
              </a:rPr>
              <a:t>区</a:t>
            </a:r>
          </a:p>
        </p:txBody>
      </p:sp>
      <p:sp>
        <p:nvSpPr>
          <p:cNvPr id="48" name="TextBox 10"/>
          <p:cNvSpPr txBox="1">
            <a:spLocks noChangeArrowheads="1"/>
          </p:cNvSpPr>
          <p:nvPr/>
        </p:nvSpPr>
        <p:spPr bwMode="auto">
          <a:xfrm>
            <a:off x="20439" y="1589088"/>
            <a:ext cx="9109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对象在</a:t>
            </a:r>
            <a:r>
              <a:rPr lang="en-US" altLang="zh-CN" dirty="0" err="1">
                <a:latin typeface="微软雅黑" pitchFamily="34" charset="-122"/>
                <a:ea typeface="微软雅黑" pitchFamily="34" charset="-122"/>
              </a:rPr>
              <a:t>mongodb</a:t>
            </a:r>
            <a:r>
              <a:rPr lang="zh-CN" altLang="en-US" dirty="0">
                <a:latin typeface="微软雅黑" pitchFamily="34" charset="-122"/>
                <a:ea typeface="微软雅黑" pitchFamily="34" charset="-122"/>
              </a:rPr>
              <a:t>中的存储结构示意图</a:t>
            </a:r>
            <a:r>
              <a:rPr lang="zh-CN" altLang="en-US" dirty="0" smtClean="0">
                <a:latin typeface="微软雅黑" pitchFamily="34" charset="-122"/>
                <a:ea typeface="微软雅黑" pitchFamily="34" charset="-122"/>
              </a:rPr>
              <a:t>：跨域不同应用之间共享会话存储结构</a:t>
            </a:r>
            <a:endParaRPr lang="zh-CN" altLang="en-US" dirty="0">
              <a:latin typeface="微软雅黑" pitchFamily="34" charset="-122"/>
              <a:ea typeface="微软雅黑" pitchFamily="34" charset="-122"/>
            </a:endParaRPr>
          </a:p>
        </p:txBody>
      </p:sp>
      <p:sp>
        <p:nvSpPr>
          <p:cNvPr id="49" name="矩形 48"/>
          <p:cNvSpPr/>
          <p:nvPr/>
        </p:nvSpPr>
        <p:spPr>
          <a:xfrm>
            <a:off x="4352255" y="2464073"/>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0" name="矩形 49"/>
          <p:cNvSpPr/>
          <p:nvPr/>
        </p:nvSpPr>
        <p:spPr>
          <a:xfrm>
            <a:off x="4352255" y="2716485"/>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1" name="矩形 50"/>
          <p:cNvSpPr/>
          <p:nvPr/>
        </p:nvSpPr>
        <p:spPr>
          <a:xfrm>
            <a:off x="4784055" y="2464073"/>
            <a:ext cx="431800"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2" name="矩形 51"/>
          <p:cNvSpPr/>
          <p:nvPr/>
        </p:nvSpPr>
        <p:spPr>
          <a:xfrm>
            <a:off x="4784055" y="2716485"/>
            <a:ext cx="431800"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5" name="矩形 54"/>
          <p:cNvSpPr/>
          <p:nvPr/>
        </p:nvSpPr>
        <p:spPr>
          <a:xfrm>
            <a:off x="5701481" y="2464073"/>
            <a:ext cx="433388" cy="25241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6" name="矩形 55"/>
          <p:cNvSpPr/>
          <p:nvPr/>
        </p:nvSpPr>
        <p:spPr>
          <a:xfrm>
            <a:off x="5701481" y="2716485"/>
            <a:ext cx="433388" cy="2508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7" name="矩形 56"/>
          <p:cNvSpPr/>
          <p:nvPr/>
        </p:nvSpPr>
        <p:spPr>
          <a:xfrm>
            <a:off x="6585868" y="2464073"/>
            <a:ext cx="433387" cy="252412"/>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58" name="矩形 57"/>
          <p:cNvSpPr/>
          <p:nvPr/>
        </p:nvSpPr>
        <p:spPr>
          <a:xfrm>
            <a:off x="6585868" y="2716485"/>
            <a:ext cx="433387" cy="2508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59" name="矩形 58"/>
          <p:cNvSpPr/>
          <p:nvPr/>
        </p:nvSpPr>
        <p:spPr>
          <a:xfrm>
            <a:off x="7019255" y="2464073"/>
            <a:ext cx="431800" cy="252412"/>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000" dirty="0">
                <a:latin typeface="微软雅黑" pitchFamily="34" charset="-122"/>
                <a:ea typeface="微软雅黑" pitchFamily="34" charset="-122"/>
              </a:rPr>
              <a:t>key</a:t>
            </a:r>
            <a:endParaRPr lang="zh-CN" altLang="en-US" sz="1000" dirty="0">
              <a:latin typeface="微软雅黑" pitchFamily="34" charset="-122"/>
              <a:ea typeface="微软雅黑" pitchFamily="34" charset="-122"/>
            </a:endParaRPr>
          </a:p>
        </p:txBody>
      </p:sp>
      <p:sp>
        <p:nvSpPr>
          <p:cNvPr id="60" name="矩形 59"/>
          <p:cNvSpPr/>
          <p:nvPr/>
        </p:nvSpPr>
        <p:spPr>
          <a:xfrm>
            <a:off x="7019255" y="2716485"/>
            <a:ext cx="431800" cy="2508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800" dirty="0">
                <a:latin typeface="微软雅黑" pitchFamily="34" charset="-122"/>
                <a:ea typeface="微软雅黑" pitchFamily="34" charset="-122"/>
              </a:rPr>
              <a:t>value</a:t>
            </a:r>
            <a:endParaRPr lang="zh-CN" altLang="en-US" sz="800" dirty="0">
              <a:latin typeface="微软雅黑" pitchFamily="34" charset="-122"/>
              <a:ea typeface="微软雅黑" pitchFamily="34" charset="-122"/>
            </a:endParaRPr>
          </a:p>
        </p:txBody>
      </p:sp>
      <p:sp>
        <p:nvSpPr>
          <p:cNvPr id="61" name="矩形 12"/>
          <p:cNvSpPr>
            <a:spLocks noChangeArrowheads="1"/>
          </p:cNvSpPr>
          <p:nvPr/>
        </p:nvSpPr>
        <p:spPr bwMode="auto">
          <a:xfrm>
            <a:off x="269776" y="4871963"/>
            <a:ext cx="870184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Wingdings" pitchFamily="2" charset="2"/>
              <a:buChar char="p"/>
            </a:pPr>
            <a:r>
              <a:rPr lang="zh-CN" altLang="en-US" dirty="0">
                <a:latin typeface="微软雅黑" pitchFamily="34" charset="-122"/>
                <a:ea typeface="微软雅黑" pitchFamily="34" charset="-122"/>
              </a:rPr>
              <a:t>一个</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对应</a:t>
            </a:r>
            <a:r>
              <a:rPr lang="en-US" altLang="zh-CN" dirty="0" err="1">
                <a:latin typeface="微软雅黑" pitchFamily="34" charset="-122"/>
                <a:ea typeface="微软雅黑" pitchFamily="34" charset="-122"/>
              </a:rPr>
              <a:t>mongodb</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表的一条记录</a:t>
            </a:r>
            <a:r>
              <a:rPr lang="zh-CN" altLang="en-US" dirty="0" smtClean="0">
                <a:latin typeface="微软雅黑" pitchFamily="34" charset="-122"/>
                <a:ea typeface="微软雅黑" pitchFamily="34" charset="-122"/>
              </a:rPr>
              <a:t>，跨域各应用公用一个</a:t>
            </a: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表，表名为</a:t>
            </a:r>
            <a:r>
              <a:rPr lang="en-US" altLang="zh-CN" b="1" dirty="0" err="1" smtClean="0">
                <a:solidFill>
                  <a:srgbClr val="0066FF"/>
                </a:solidFill>
                <a:latin typeface="微软雅黑" pitchFamily="34" charset="-122"/>
                <a:ea typeface="微软雅黑" pitchFamily="34" charset="-122"/>
              </a:rPr>
              <a:t>appcode</a:t>
            </a:r>
            <a:r>
              <a:rPr lang="en-US" altLang="zh-CN" b="1" dirty="0" smtClean="0">
                <a:solidFill>
                  <a:srgbClr val="0066FF"/>
                </a:solidFill>
                <a:latin typeface="微软雅黑" pitchFamily="34" charset="-122"/>
                <a:ea typeface="微软雅黑" pitchFamily="34" charset="-122"/>
              </a:rPr>
              <a:t>+_sessions</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appcode</a:t>
            </a:r>
            <a:r>
              <a:rPr lang="zh-CN" altLang="en-US" b="1" dirty="0" smtClean="0">
                <a:solidFill>
                  <a:srgbClr val="0066FF"/>
                </a:solidFill>
                <a:latin typeface="微软雅黑" pitchFamily="34" charset="-122"/>
                <a:ea typeface="微软雅黑" pitchFamily="34" charset="-122"/>
              </a:rPr>
              <a:t>在</a:t>
            </a:r>
            <a:r>
              <a:rPr lang="en-US" altLang="zh-CN" b="1" dirty="0" smtClean="0">
                <a:solidFill>
                  <a:srgbClr val="0066FF"/>
                </a:solidFill>
                <a:latin typeface="微软雅黑" pitchFamily="34" charset="-122"/>
                <a:ea typeface="微软雅黑" pitchFamily="34" charset="-122"/>
              </a:rPr>
              <a:t>sessionconf.xml</a:t>
            </a:r>
            <a:r>
              <a:rPr lang="zh-CN" altLang="en-US" b="1" dirty="0" smtClean="0">
                <a:solidFill>
                  <a:srgbClr val="0066FF"/>
                </a:solidFill>
                <a:latin typeface="微软雅黑" pitchFamily="34" charset="-122"/>
                <a:ea typeface="微软雅黑" pitchFamily="34" charset="-122"/>
              </a:rPr>
              <a:t>文件中指定）</a:t>
            </a:r>
            <a:endParaRPr lang="en-US" altLang="zh-CN" b="1" dirty="0">
              <a:solidFill>
                <a:srgbClr val="0066FF"/>
              </a:solidFill>
              <a:latin typeface="微软雅黑" pitchFamily="34" charset="-122"/>
              <a:ea typeface="微软雅黑" pitchFamily="34" charset="-122"/>
            </a:endParaRPr>
          </a:p>
          <a:p>
            <a:pPr marL="285750" indent="-285750">
              <a:buFont typeface="Wingdings" pitchFamily="2" charset="2"/>
              <a:buChar char="p"/>
            </a:pPr>
            <a:r>
              <a:rPr lang="en-US" altLang="zh-CN" dirty="0" smtClean="0">
                <a:latin typeface="微软雅黑" pitchFamily="34" charset="-122"/>
                <a:ea typeface="微软雅黑" pitchFamily="34" charset="-122"/>
              </a:rPr>
              <a:t>session</a:t>
            </a:r>
            <a:r>
              <a:rPr lang="zh-CN" altLang="en-US" dirty="0" smtClean="0">
                <a:latin typeface="微软雅黑" pitchFamily="34" charset="-122"/>
                <a:ea typeface="微软雅黑" pitchFamily="34" charset="-122"/>
              </a:rPr>
              <a:t>记录分为</a:t>
            </a:r>
            <a:r>
              <a:rPr lang="zh-CN" altLang="en-US" dirty="0">
                <a:latin typeface="微软雅黑" pitchFamily="34" charset="-122"/>
                <a:ea typeface="微软雅黑" pitchFamily="34" charset="-122"/>
              </a:rPr>
              <a:t>三</a:t>
            </a:r>
            <a:r>
              <a:rPr lang="zh-CN" altLang="en-US" dirty="0" smtClean="0">
                <a:latin typeface="微软雅黑" pitchFamily="34" charset="-122"/>
                <a:ea typeface="微软雅黑" pitchFamily="34" charset="-122"/>
              </a:rPr>
              <a:t>部分</a:t>
            </a:r>
            <a:r>
              <a:rPr lang="zh-CN" altLang="en-US" dirty="0">
                <a:latin typeface="微软雅黑" pitchFamily="34" charset="-122"/>
                <a:ea typeface="微软雅黑" pitchFamily="34" charset="-122"/>
              </a:rPr>
              <a:t>：基本信息区（固化</a:t>
            </a:r>
            <a:r>
              <a:rPr lang="zh-CN" altLang="en-US" dirty="0" smtClean="0">
                <a:latin typeface="微软雅黑" pitchFamily="34" charset="-122"/>
                <a:ea typeface="微软雅黑" pitchFamily="34" charset="-122"/>
              </a:rPr>
              <a:t>）、共享属性数据区和私有属性区（</a:t>
            </a:r>
            <a:r>
              <a:rPr lang="zh-CN" altLang="en-US" b="1" dirty="0">
                <a:solidFill>
                  <a:srgbClr val="0066FF"/>
                </a:solidFill>
                <a:latin typeface="微软雅黑" pitchFamily="34" charset="-122"/>
                <a:ea typeface="微软雅黑" pitchFamily="34" charset="-122"/>
              </a:rPr>
              <a:t>可动态</a:t>
            </a:r>
            <a:r>
              <a:rPr lang="zh-CN" altLang="en-US" b="1" dirty="0" smtClean="0">
                <a:solidFill>
                  <a:srgbClr val="0066FF"/>
                </a:solidFill>
                <a:latin typeface="微软雅黑" pitchFamily="34" charset="-122"/>
                <a:ea typeface="微软雅黑" pitchFamily="34" charset="-122"/>
              </a:rPr>
              <a:t>扩张共享属性和私有属性，</a:t>
            </a:r>
            <a:r>
              <a:rPr lang="zh-CN" altLang="en-US" b="1" dirty="0">
                <a:solidFill>
                  <a:srgbClr val="0066FF"/>
                </a:solidFill>
                <a:latin typeface="微软雅黑" pitchFamily="34" charset="-122"/>
                <a:ea typeface="微软雅黑" pitchFamily="34" charset="-122"/>
              </a:rPr>
              <a:t>属性个数不限</a:t>
            </a:r>
            <a:r>
              <a:rPr lang="zh-CN" altLang="en-US" b="1" dirty="0" smtClean="0">
                <a:solidFill>
                  <a:srgbClr val="0066FF"/>
                </a:solidFill>
                <a:latin typeface="微软雅黑" pitchFamily="34" charset="-122"/>
                <a:ea typeface="微软雅黑" pitchFamily="34" charset="-122"/>
              </a:rPr>
              <a:t>，</a:t>
            </a:r>
            <a:r>
              <a:rPr lang="en-US" altLang="zh-CN" b="1" dirty="0" err="1" smtClean="0">
                <a:solidFill>
                  <a:srgbClr val="0066FF"/>
                </a:solidFill>
                <a:latin typeface="微软雅黑" pitchFamily="34" charset="-122"/>
                <a:ea typeface="微软雅黑" pitchFamily="34" charset="-122"/>
              </a:rPr>
              <a:t>mongodb</a:t>
            </a:r>
            <a:r>
              <a:rPr lang="zh-CN" altLang="en-US" b="1" dirty="0" smtClean="0">
                <a:solidFill>
                  <a:srgbClr val="0066FF"/>
                </a:solidFill>
                <a:latin typeface="微软雅黑" pitchFamily="34" charset="-122"/>
                <a:ea typeface="微软雅黑" pitchFamily="34" charset="-122"/>
              </a:rPr>
              <a:t>能够很好地支持这个特性，</a:t>
            </a:r>
            <a:r>
              <a:rPr lang="zh-CN" altLang="en-US" b="1" dirty="0">
                <a:solidFill>
                  <a:srgbClr val="0066FF"/>
                </a:solidFill>
                <a:latin typeface="微软雅黑" pitchFamily="34" charset="-122"/>
                <a:ea typeface="微软雅黑" pitchFamily="34" charset="-122"/>
              </a:rPr>
              <a:t>因为</a:t>
            </a:r>
            <a:r>
              <a:rPr lang="en-US" altLang="zh-CN" b="1" dirty="0" err="1">
                <a:solidFill>
                  <a:srgbClr val="0066FF"/>
                </a:solidFill>
                <a:latin typeface="微软雅黑" pitchFamily="34" charset="-122"/>
                <a:ea typeface="微软雅黑" pitchFamily="34" charset="-122"/>
              </a:rPr>
              <a:t>mongodb</a:t>
            </a:r>
            <a:r>
              <a:rPr lang="zh-CN" altLang="en-US" b="1" dirty="0">
                <a:solidFill>
                  <a:srgbClr val="0066FF"/>
                </a:solidFill>
                <a:latin typeface="微软雅黑" pitchFamily="34" charset="-122"/>
                <a:ea typeface="微软雅黑" pitchFamily="34" charset="-122"/>
              </a:rPr>
              <a:t>的表结构是动态的，每条记录包含的字段都可以不一样</a:t>
            </a:r>
            <a:r>
              <a:rPr lang="zh-CN" altLang="en-US" dirty="0">
                <a:latin typeface="微软雅黑" pitchFamily="34" charset="-122"/>
                <a:ea typeface="微软雅黑" pitchFamily="34" charset="-122"/>
              </a:rPr>
              <a:t>）</a:t>
            </a:r>
          </a:p>
        </p:txBody>
      </p:sp>
      <p:sp>
        <p:nvSpPr>
          <p:cNvPr id="62" name="矩形 61"/>
          <p:cNvSpPr/>
          <p:nvPr/>
        </p:nvSpPr>
        <p:spPr>
          <a:xfrm>
            <a:off x="1226914" y="1933847"/>
            <a:ext cx="1079500" cy="376237"/>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err="1">
                <a:latin typeface="微软雅黑" pitchFamily="34" charset="-122"/>
                <a:ea typeface="微软雅黑" pitchFamily="34" charset="-122"/>
              </a:rPr>
              <a:t>AppSession</a:t>
            </a:r>
            <a:r>
              <a:rPr lang="zh-CN" altLang="en-US" sz="1200" dirty="0">
                <a:latin typeface="微软雅黑" pitchFamily="34" charset="-122"/>
                <a:ea typeface="微软雅黑" pitchFamily="34" charset="-122"/>
              </a:rPr>
              <a:t>表</a:t>
            </a:r>
          </a:p>
        </p:txBody>
      </p:sp>
      <p:cxnSp>
        <p:nvCxnSpPr>
          <p:cNvPr id="63" name="肘形连接符 62"/>
          <p:cNvCxnSpPr>
            <a:endCxn id="35" idx="1"/>
          </p:cNvCxnSpPr>
          <p:nvPr/>
        </p:nvCxnSpPr>
        <p:spPr>
          <a:xfrm>
            <a:off x="1775966" y="2327817"/>
            <a:ext cx="1022127" cy="387875"/>
          </a:xfrm>
          <a:prstGeom prst="bentConnector3">
            <a:avLst>
              <a:gd name="adj1" fmla="val 300"/>
            </a:avLst>
          </a:prstGeom>
          <a:ln>
            <a:tailEnd type="arrow"/>
          </a:ln>
        </p:spPr>
        <p:style>
          <a:lnRef idx="2">
            <a:schemeClr val="accent6"/>
          </a:lnRef>
          <a:fillRef idx="0">
            <a:schemeClr val="accent6"/>
          </a:fillRef>
          <a:effectRef idx="1">
            <a:schemeClr val="accent6"/>
          </a:effectRef>
          <a:fontRef idx="minor">
            <a:schemeClr val="tx1"/>
          </a:fontRef>
        </p:style>
      </p:cxnSp>
      <p:sp>
        <p:nvSpPr>
          <p:cNvPr id="64" name="TextBox 47"/>
          <p:cNvSpPr txBox="1">
            <a:spLocks noChangeArrowheads="1"/>
          </p:cNvSpPr>
          <p:nvPr/>
        </p:nvSpPr>
        <p:spPr bwMode="auto">
          <a:xfrm>
            <a:off x="1970322" y="2379934"/>
            <a:ext cx="63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latin typeface="微软雅黑" pitchFamily="34" charset="-122"/>
                <a:ea typeface="微软雅黑" pitchFamily="34" charset="-122"/>
              </a:rPr>
              <a:t>0…*</a:t>
            </a:r>
            <a:endParaRPr lang="zh-CN" altLang="en-US" dirty="0">
              <a:latin typeface="微软雅黑" pitchFamily="34" charset="-122"/>
              <a:ea typeface="微软雅黑" pitchFamily="34" charset="-122"/>
            </a:endParaRPr>
          </a:p>
        </p:txBody>
      </p:sp>
      <p:sp>
        <p:nvSpPr>
          <p:cNvPr id="65" name="双括号 64"/>
          <p:cNvSpPr/>
          <p:nvPr/>
        </p:nvSpPr>
        <p:spPr>
          <a:xfrm>
            <a:off x="0" y="3036861"/>
            <a:ext cx="2881313" cy="1644948"/>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访问时间会动态变化</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en-US" altLang="zh-CN" sz="1200" dirty="0">
                <a:latin typeface="微软雅黑" pitchFamily="34" charset="-122"/>
                <a:ea typeface="微软雅黑" pitchFamily="34" charset="-122"/>
              </a:rPr>
              <a:t>Session</a:t>
            </a:r>
            <a:r>
              <a:rPr lang="zh-CN" altLang="en-US" sz="1200" dirty="0">
                <a:latin typeface="微软雅黑" pitchFamily="34" charset="-122"/>
                <a:ea typeface="微软雅黑" pitchFamily="34" charset="-122"/>
              </a:rPr>
              <a:t>失效条件：</a:t>
            </a:r>
            <a:r>
              <a:rPr lang="zh-CN" altLang="en-US" sz="1200" b="1" dirty="0">
                <a:solidFill>
                  <a:srgbClr val="7030A0"/>
                </a:solidFill>
                <a:latin typeface="微软雅黑" pitchFamily="34" charset="-122"/>
                <a:ea typeface="微软雅黑" pitchFamily="34" charset="-122"/>
              </a:rPr>
              <a:t>最近访问时间</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有效期</a:t>
            </a:r>
            <a:r>
              <a:rPr lang="en-US" altLang="zh-CN" sz="1200" b="1" dirty="0">
                <a:solidFill>
                  <a:srgbClr val="7030A0"/>
                </a:solidFill>
                <a:latin typeface="微软雅黑" pitchFamily="34" charset="-122"/>
                <a:ea typeface="微软雅黑" pitchFamily="34" charset="-122"/>
              </a:rPr>
              <a:t>&lt;</a:t>
            </a:r>
            <a:r>
              <a:rPr lang="zh-CN" altLang="en-US" sz="1200" b="1" dirty="0">
                <a:solidFill>
                  <a:srgbClr val="7030A0"/>
                </a:solidFill>
                <a:latin typeface="微软雅黑" pitchFamily="34" charset="-122"/>
                <a:ea typeface="微软雅黑" pitchFamily="34" charset="-122"/>
              </a:rPr>
              <a:t>当前时间</a:t>
            </a:r>
            <a:r>
              <a:rPr lang="zh-CN" altLang="en-US" sz="1200" dirty="0">
                <a:latin typeface="微软雅黑" pitchFamily="34" charset="-122"/>
                <a:ea typeface="微软雅黑" pitchFamily="34" charset="-122"/>
              </a:rPr>
              <a:t> 或者</a:t>
            </a:r>
            <a:r>
              <a:rPr lang="zh-CN" altLang="en-US" sz="1200" b="1" dirty="0">
                <a:solidFill>
                  <a:srgbClr val="7030A0"/>
                </a:solidFill>
                <a:latin typeface="微软雅黑" pitchFamily="34" charset="-122"/>
                <a:ea typeface="微软雅黑" pitchFamily="34" charset="-122"/>
              </a:rPr>
              <a:t>有效状态位 </a:t>
            </a:r>
            <a:r>
              <a:rPr lang="en-US" altLang="zh-CN" sz="1200" b="1" dirty="0">
                <a:solidFill>
                  <a:srgbClr val="7030A0"/>
                </a:solidFill>
                <a:latin typeface="微软雅黑" pitchFamily="34" charset="-122"/>
                <a:ea typeface="微软雅黑" pitchFamily="34" charset="-122"/>
              </a:rPr>
              <a:t>== </a:t>
            </a:r>
            <a:r>
              <a:rPr lang="en-US" altLang="zh-CN" sz="1200" b="1" dirty="0" smtClean="0">
                <a:solidFill>
                  <a:srgbClr val="7030A0"/>
                </a:solidFill>
                <a:latin typeface="微软雅黑" pitchFamily="34" charset="-122"/>
                <a:ea typeface="微软雅黑" pitchFamily="34" charset="-122"/>
              </a:rPr>
              <a:t>false</a:t>
            </a: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如果有效期小于等于</a:t>
            </a:r>
            <a:r>
              <a:rPr lang="en-US" altLang="zh-CN" sz="1200" b="1" dirty="0" smtClean="0">
                <a:solidFill>
                  <a:srgbClr val="7030A0"/>
                </a:solidFill>
                <a:latin typeface="微软雅黑" pitchFamily="34" charset="-122"/>
                <a:ea typeface="微软雅黑" pitchFamily="34" charset="-122"/>
              </a:rPr>
              <a:t>0</a:t>
            </a:r>
            <a:r>
              <a:rPr lang="zh-CN" altLang="en-US" sz="1200" b="1" dirty="0" smtClean="0">
                <a:solidFill>
                  <a:srgbClr val="7030A0"/>
                </a:solidFill>
                <a:latin typeface="微软雅黑" pitchFamily="34" charset="-122"/>
                <a:ea typeface="微软雅黑" pitchFamily="34" charset="-122"/>
              </a:rPr>
              <a:t>则一直有效，除非系统手工删除</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目前</a:t>
            </a:r>
            <a:r>
              <a:rPr lang="en-US" altLang="zh-CN" sz="1200" b="1" dirty="0" err="1" smtClean="0">
                <a:solidFill>
                  <a:srgbClr val="7030A0"/>
                </a:solidFill>
                <a:latin typeface="微软雅黑" pitchFamily="34" charset="-122"/>
                <a:ea typeface="微软雅黑" pitchFamily="34" charset="-122"/>
              </a:rPr>
              <a:t>httpOnly</a:t>
            </a:r>
            <a:r>
              <a:rPr lang="zh-CN" altLang="en-US" sz="1200" b="1" dirty="0" smtClean="0">
                <a:solidFill>
                  <a:srgbClr val="7030A0"/>
                </a:solidFill>
                <a:latin typeface="微软雅黑" pitchFamily="34" charset="-122"/>
                <a:ea typeface="微软雅黑" pitchFamily="34" charset="-122"/>
              </a:rPr>
              <a:t>属性支持</a:t>
            </a:r>
            <a:r>
              <a:rPr lang="en-US" altLang="zh-CN" sz="1200" b="1" dirty="0" smtClean="0">
                <a:solidFill>
                  <a:srgbClr val="7030A0"/>
                </a:solidFill>
                <a:latin typeface="微软雅黑" pitchFamily="34" charset="-122"/>
                <a:ea typeface="微软雅黑" pitchFamily="34" charset="-122"/>
              </a:rPr>
              <a:t>servlet 3.0</a:t>
            </a:r>
            <a:r>
              <a:rPr lang="zh-CN" altLang="en-US" sz="1200" b="1" dirty="0" smtClean="0">
                <a:solidFill>
                  <a:srgbClr val="7030A0"/>
                </a:solidFill>
                <a:latin typeface="微软雅黑" pitchFamily="34" charset="-122"/>
                <a:ea typeface="微软雅黑" pitchFamily="34" charset="-122"/>
              </a:rPr>
              <a:t>，</a:t>
            </a:r>
            <a:r>
              <a:rPr lang="en-US" altLang="zh-CN" sz="1200" b="1" dirty="0" smtClean="0">
                <a:solidFill>
                  <a:srgbClr val="7030A0"/>
                </a:solidFill>
                <a:latin typeface="微软雅黑" pitchFamily="34" charset="-122"/>
                <a:ea typeface="微软雅黑" pitchFamily="34" charset="-122"/>
              </a:rPr>
              <a:t>tomcat 7</a:t>
            </a:r>
            <a:r>
              <a:rPr lang="zh-CN" altLang="en-US" sz="1200" b="1" dirty="0" smtClean="0">
                <a:solidFill>
                  <a:srgbClr val="7030A0"/>
                </a:solidFill>
                <a:latin typeface="微软雅黑" pitchFamily="34" charset="-122"/>
                <a:ea typeface="微软雅黑" pitchFamily="34" charset="-122"/>
              </a:rPr>
              <a:t>及以上版本都支持</a:t>
            </a:r>
            <a:endParaRPr lang="zh-CN" altLang="en-US" sz="1200" b="1" dirty="0">
              <a:solidFill>
                <a:srgbClr val="7030A0"/>
              </a:solidFill>
              <a:latin typeface="微软雅黑" pitchFamily="34" charset="-122"/>
              <a:ea typeface="微软雅黑" pitchFamily="34" charset="-122"/>
            </a:endParaRPr>
          </a:p>
        </p:txBody>
      </p:sp>
      <p:cxnSp>
        <p:nvCxnSpPr>
          <p:cNvPr id="66" name="直接箭头连接符 65"/>
          <p:cNvCxnSpPr/>
          <p:nvPr/>
        </p:nvCxnSpPr>
        <p:spPr>
          <a:xfrm flipH="1">
            <a:off x="2700120" y="3356993"/>
            <a:ext cx="251960" cy="29565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67" name="双括号 66"/>
          <p:cNvSpPr/>
          <p:nvPr/>
        </p:nvSpPr>
        <p:spPr>
          <a:xfrm>
            <a:off x="4640127" y="3222897"/>
            <a:ext cx="3765474" cy="1480194"/>
          </a:xfrm>
          <a:prstGeom prst="bracketPair">
            <a:avLst/>
          </a:prstGeom>
        </p:spPr>
        <p:style>
          <a:lnRef idx="2">
            <a:schemeClr val="dk1"/>
          </a:lnRef>
          <a:fillRef idx="0">
            <a:schemeClr val="dk1"/>
          </a:fillRef>
          <a:effectRef idx="1">
            <a:schemeClr val="dk1"/>
          </a:effectRef>
          <a:fontRef idx="minor">
            <a:schemeClr val="tx1"/>
          </a:fontRef>
        </p:style>
        <p:txBody>
          <a:bodyPr anchor="ctr"/>
          <a:lstStyle/>
          <a:p>
            <a:pPr marL="171450" indent="-171450">
              <a:buFont typeface="Wingdings" pitchFamily="2" charset="2"/>
              <a:buChar char="l"/>
              <a:defRPr/>
            </a:pPr>
            <a:r>
              <a:rPr lang="zh-CN" altLang="en-US" sz="1200" dirty="0">
                <a:latin typeface="微软雅黑" pitchFamily="34" charset="-122"/>
                <a:ea typeface="微软雅黑" pitchFamily="34" charset="-122"/>
              </a:rPr>
              <a:t>属性以</a:t>
            </a:r>
            <a:r>
              <a:rPr lang="en-US" altLang="zh-CN" sz="1200" dirty="0">
                <a:latin typeface="微软雅黑" pitchFamily="34" charset="-122"/>
                <a:ea typeface="微软雅黑" pitchFamily="34" charset="-122"/>
              </a:rPr>
              <a:t>key/value</a:t>
            </a:r>
            <a:r>
              <a:rPr lang="zh-CN" altLang="en-US" sz="1200" dirty="0">
                <a:latin typeface="微软雅黑" pitchFamily="34" charset="-122"/>
                <a:ea typeface="微软雅黑" pitchFamily="34" charset="-122"/>
              </a:rPr>
              <a:t>方式保存</a:t>
            </a:r>
            <a:endParaRPr lang="en-US" altLang="zh-CN" sz="1200" dirty="0">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每个属性单独维护（读取</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添加</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删除）</a:t>
            </a:r>
            <a:r>
              <a:rPr lang="en-US" altLang="zh-CN" sz="1200" b="1" dirty="0">
                <a:solidFill>
                  <a:srgbClr val="7030A0"/>
                </a:solidFill>
                <a:latin typeface="微软雅黑" pitchFamily="34" charset="-122"/>
                <a:ea typeface="微软雅黑" pitchFamily="34" charset="-122"/>
              </a:rPr>
              <a:t>,IO</a:t>
            </a:r>
            <a:r>
              <a:rPr lang="zh-CN" altLang="en-US" sz="1200" b="1" dirty="0">
                <a:solidFill>
                  <a:srgbClr val="7030A0"/>
                </a:solidFill>
                <a:latin typeface="微软雅黑" pitchFamily="34" charset="-122"/>
                <a:ea typeface="微软雅黑" pitchFamily="34" charset="-122"/>
              </a:rPr>
              <a:t>效率高</a:t>
            </a:r>
            <a:endParaRPr lang="en-US" altLang="zh-CN" sz="1200" b="1" dirty="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a:solidFill>
                  <a:srgbClr val="7030A0"/>
                </a:solidFill>
                <a:latin typeface="微软雅黑" pitchFamily="34" charset="-122"/>
                <a:ea typeface="微软雅黑" pitchFamily="34" charset="-122"/>
              </a:rPr>
              <a:t>请求级缓存</a:t>
            </a:r>
            <a:r>
              <a:rPr lang="en-US" altLang="zh-CN" sz="1200" b="1" dirty="0">
                <a:solidFill>
                  <a:srgbClr val="7030A0"/>
                </a:solidFill>
                <a:latin typeface="微软雅黑" pitchFamily="34" charset="-122"/>
                <a:ea typeface="微软雅黑" pitchFamily="34" charset="-122"/>
              </a:rPr>
              <a:t>session</a:t>
            </a:r>
            <a:r>
              <a:rPr lang="zh-CN" altLang="en-US" sz="1200" b="1" dirty="0">
                <a:solidFill>
                  <a:srgbClr val="7030A0"/>
                </a:solidFill>
                <a:latin typeface="微软雅黑" pitchFamily="34" charset="-122"/>
                <a:ea typeface="微软雅黑" pitchFamily="34" charset="-122"/>
              </a:rPr>
              <a:t>属性数据</a:t>
            </a:r>
            <a:r>
              <a:rPr lang="en-US" altLang="zh-CN" sz="1200" b="1" dirty="0">
                <a:solidFill>
                  <a:srgbClr val="7030A0"/>
                </a:solidFill>
                <a:latin typeface="微软雅黑" pitchFamily="34" charset="-122"/>
                <a:ea typeface="微软雅黑" pitchFamily="34" charset="-122"/>
              </a:rPr>
              <a:t>,</a:t>
            </a:r>
            <a:r>
              <a:rPr lang="zh-CN" altLang="en-US" sz="1200" b="1" dirty="0">
                <a:solidFill>
                  <a:srgbClr val="7030A0"/>
                </a:solidFill>
                <a:latin typeface="微软雅黑" pitchFamily="34" charset="-122"/>
                <a:ea typeface="微软雅黑" pitchFamily="34" charset="-122"/>
              </a:rPr>
              <a:t>访问速度</a:t>
            </a:r>
            <a:r>
              <a:rPr lang="zh-CN" altLang="en-US" sz="1200" b="1" dirty="0" smtClean="0">
                <a:solidFill>
                  <a:srgbClr val="7030A0"/>
                </a:solidFill>
                <a:latin typeface="微软雅黑" pitchFamily="34" charset="-122"/>
                <a:ea typeface="微软雅黑" pitchFamily="34" charset="-122"/>
              </a:rPr>
              <a:t>快</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如果程序修改了</a:t>
            </a:r>
            <a:r>
              <a:rPr lang="en-US" altLang="zh-CN" sz="1200" b="1" dirty="0" smtClean="0">
                <a:solidFill>
                  <a:srgbClr val="7030A0"/>
                </a:solidFill>
                <a:latin typeface="微软雅黑" pitchFamily="34" charset="-122"/>
                <a:ea typeface="微软雅黑" pitchFamily="34" charset="-122"/>
              </a:rPr>
              <a:t>value</a:t>
            </a:r>
            <a:r>
              <a:rPr lang="zh-CN" altLang="en-US" sz="1200" b="1" dirty="0" smtClean="0">
                <a:solidFill>
                  <a:srgbClr val="7030A0"/>
                </a:solidFill>
                <a:latin typeface="微软雅黑" pitchFamily="34" charset="-122"/>
                <a:ea typeface="微软雅黑" pitchFamily="34" charset="-122"/>
              </a:rPr>
              <a:t>对象的属性和状态，需要调用</a:t>
            </a:r>
            <a:r>
              <a:rPr lang="en-US" altLang="zh-CN" sz="1200" b="1" dirty="0" err="1" smtClean="0">
                <a:solidFill>
                  <a:srgbClr val="7030A0"/>
                </a:solidFill>
                <a:latin typeface="微软雅黑" pitchFamily="34" charset="-122"/>
                <a:ea typeface="微软雅黑" pitchFamily="34" charset="-122"/>
              </a:rPr>
              <a:t>session.setAttribute</a:t>
            </a:r>
            <a:r>
              <a:rPr lang="zh-CN" altLang="en-US" sz="1200" b="1" dirty="0" smtClean="0">
                <a:solidFill>
                  <a:srgbClr val="7030A0"/>
                </a:solidFill>
                <a:latin typeface="微软雅黑" pitchFamily="34" charset="-122"/>
                <a:ea typeface="微软雅黑" pitchFamily="34" charset="-122"/>
              </a:rPr>
              <a:t>重新保存这个对象到</a:t>
            </a:r>
            <a:r>
              <a:rPr lang="en-US" altLang="zh-CN" sz="1200" b="1" dirty="0" smtClean="0">
                <a:solidFill>
                  <a:srgbClr val="7030A0"/>
                </a:solidFill>
                <a:latin typeface="微软雅黑" pitchFamily="34" charset="-122"/>
                <a:ea typeface="微软雅黑" pitchFamily="34" charset="-122"/>
              </a:rPr>
              <a:t>session</a:t>
            </a:r>
            <a:r>
              <a:rPr lang="zh-CN" altLang="en-US" sz="1200" b="1" dirty="0" smtClean="0">
                <a:solidFill>
                  <a:srgbClr val="7030A0"/>
                </a:solidFill>
                <a:latin typeface="微软雅黑" pitchFamily="34" charset="-122"/>
                <a:ea typeface="微软雅黑" pitchFamily="34" charset="-122"/>
              </a:rPr>
              <a:t>中，否则无法共享这个最新对象</a:t>
            </a:r>
            <a:endParaRPr lang="en-US" altLang="zh-CN" sz="1200" b="1" dirty="0" smtClean="0">
              <a:solidFill>
                <a:srgbClr val="7030A0"/>
              </a:solidFill>
              <a:latin typeface="微软雅黑" pitchFamily="34" charset="-122"/>
              <a:ea typeface="微软雅黑" pitchFamily="34" charset="-122"/>
            </a:endParaRPr>
          </a:p>
          <a:p>
            <a:pPr marL="171450" indent="-171450">
              <a:buFont typeface="Wingdings" pitchFamily="2" charset="2"/>
              <a:buChar char="l"/>
              <a:defRPr/>
            </a:pPr>
            <a:r>
              <a:rPr lang="zh-CN" altLang="en-US" sz="1200" b="1" dirty="0" smtClean="0">
                <a:solidFill>
                  <a:srgbClr val="7030A0"/>
                </a:solidFill>
                <a:latin typeface="微软雅黑" pitchFamily="34" charset="-122"/>
                <a:ea typeface="微软雅黑" pitchFamily="34" charset="-122"/>
              </a:rPr>
              <a:t>共享数据写到共享区，应用私有数据写到私有区</a:t>
            </a:r>
            <a:endParaRPr lang="zh-CN" altLang="en-US" sz="1200" b="1" dirty="0">
              <a:solidFill>
                <a:srgbClr val="7030A0"/>
              </a:solidFill>
              <a:latin typeface="微软雅黑" pitchFamily="34" charset="-122"/>
              <a:ea typeface="微软雅黑" pitchFamily="34" charset="-122"/>
            </a:endParaRPr>
          </a:p>
        </p:txBody>
      </p:sp>
      <p:cxnSp>
        <p:nvCxnSpPr>
          <p:cNvPr id="68" name="直接箭头连接符 67"/>
          <p:cNvCxnSpPr/>
          <p:nvPr/>
        </p:nvCxnSpPr>
        <p:spPr>
          <a:xfrm>
            <a:off x="5407943" y="2967310"/>
            <a:ext cx="349251" cy="25558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直接箭头连接符 68"/>
          <p:cNvCxnSpPr/>
          <p:nvPr/>
        </p:nvCxnSpPr>
        <p:spPr>
          <a:xfrm flipH="1">
            <a:off x="7451055" y="2590279"/>
            <a:ext cx="372073"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0" name="直接箭头连接符 69"/>
          <p:cNvCxnSpPr/>
          <p:nvPr/>
        </p:nvCxnSpPr>
        <p:spPr>
          <a:xfrm flipH="1">
            <a:off x="7451055" y="2898254"/>
            <a:ext cx="372073" cy="0"/>
          </a:xfrm>
          <a:prstGeom prst="straightConnector1">
            <a:avLst/>
          </a:prstGeom>
          <a:ln>
            <a:headEnd type="arrow" w="med" len="med"/>
            <a:tailEnd type="none" w="med" len="med"/>
          </a:ln>
        </p:spPr>
        <p:style>
          <a:lnRef idx="2">
            <a:schemeClr val="accent6"/>
          </a:lnRef>
          <a:fillRef idx="0">
            <a:schemeClr val="accent6"/>
          </a:fillRef>
          <a:effectRef idx="1">
            <a:schemeClr val="accent6"/>
          </a:effectRef>
          <a:fontRef idx="minor">
            <a:schemeClr val="tx1"/>
          </a:fontRef>
        </p:style>
      </p:cxnSp>
      <p:sp>
        <p:nvSpPr>
          <p:cNvPr id="71" name="TextBox 6"/>
          <p:cNvSpPr txBox="1">
            <a:spLocks noChangeArrowheads="1"/>
          </p:cNvSpPr>
          <p:nvPr/>
        </p:nvSpPr>
        <p:spPr bwMode="auto">
          <a:xfrm>
            <a:off x="7823128" y="2505645"/>
            <a:ext cx="1085297" cy="461665"/>
          </a:xfrm>
          <a:prstGeom prst="rect">
            <a:avLst/>
          </a:prstGeom>
          <a:ln/>
          <a:extLst/>
        </p:spPr>
        <p:style>
          <a:lnRef idx="1">
            <a:schemeClr val="accent3"/>
          </a:lnRef>
          <a:fillRef idx="3">
            <a:schemeClr val="accent3"/>
          </a:fillRef>
          <a:effectRef idx="2">
            <a:schemeClr val="accent3"/>
          </a:effectRef>
          <a:fontRef idx="minor">
            <a:schemeClr val="lt1"/>
          </a:fontRef>
        </p:style>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dirty="0" err="1" smtClean="0">
                <a:latin typeface="微软雅黑" pitchFamily="34" charset="-122"/>
                <a:ea typeface="微软雅黑" pitchFamily="34" charset="-122"/>
              </a:rPr>
              <a:t>setAttribute</a:t>
            </a:r>
            <a:endParaRPr lang="en-US" altLang="zh-CN" sz="1200" dirty="0">
              <a:latin typeface="微软雅黑" pitchFamily="34" charset="-122"/>
              <a:ea typeface="微软雅黑" pitchFamily="34" charset="-122"/>
            </a:endParaRPr>
          </a:p>
          <a:p>
            <a:pPr eaLnBrk="1" hangingPunct="1"/>
            <a:r>
              <a:rPr lang="en-US" altLang="zh-CN" sz="1200" dirty="0" err="1" smtClean="0">
                <a:latin typeface="微软雅黑" pitchFamily="34" charset="-122"/>
                <a:ea typeface="微软雅黑" pitchFamily="34" charset="-122"/>
              </a:rPr>
              <a:t>getAttribute</a:t>
            </a:r>
            <a:endParaRPr lang="zh-CN" altLang="en-US" sz="1200"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78" name="右大括号 77"/>
          <p:cNvSpPr/>
          <p:nvPr/>
        </p:nvSpPr>
        <p:spPr>
          <a:xfrm rot="16200000">
            <a:off x="6649070" y="1663649"/>
            <a:ext cx="114300" cy="1374777"/>
          </a:xfrm>
          <a:prstGeom prst="rightBrace">
            <a:avLst>
              <a:gd name="adj1" fmla="val 38230"/>
              <a:gd name="adj2" fmla="val 50000"/>
            </a:avLst>
          </a:prstGeom>
        </p:spPr>
        <p:style>
          <a:lnRef idx="1">
            <a:schemeClr val="accent6"/>
          </a:lnRef>
          <a:fillRef idx="0">
            <a:schemeClr val="accent6"/>
          </a:fillRef>
          <a:effectRef idx="0">
            <a:schemeClr val="accent6"/>
          </a:effectRef>
          <a:fontRef idx="minor">
            <a:schemeClr val="tx1"/>
          </a:fontRef>
        </p:style>
        <p:txBody>
          <a:bodyPr anchor="ctr"/>
          <a:lstStyle/>
          <a:p>
            <a:pPr algn="ctr">
              <a:defRPr/>
            </a:pPr>
            <a:endParaRPr lang="zh-CN" altLang="en-US" dirty="0">
              <a:latin typeface="微软雅黑" pitchFamily="34" charset="-122"/>
              <a:ea typeface="微软雅黑" pitchFamily="34" charset="-122"/>
            </a:endParaRPr>
          </a:p>
        </p:txBody>
      </p:sp>
      <p:sp>
        <p:nvSpPr>
          <p:cNvPr id="79" name="TextBox 35"/>
          <p:cNvSpPr txBox="1">
            <a:spLocks noChangeArrowheads="1"/>
          </p:cNvSpPr>
          <p:nvPr/>
        </p:nvSpPr>
        <p:spPr bwMode="auto">
          <a:xfrm>
            <a:off x="5928618" y="2007636"/>
            <a:ext cx="1503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200" dirty="0" smtClean="0">
                <a:latin typeface="微软雅黑" pitchFamily="34" charset="-122"/>
                <a:ea typeface="微软雅黑" pitchFamily="34" charset="-122"/>
              </a:rPr>
              <a:t>私有</a:t>
            </a:r>
            <a:r>
              <a:rPr lang="en-US" altLang="zh-CN" sz="1200" dirty="0">
                <a:latin typeface="微软雅黑" pitchFamily="34" charset="-122"/>
                <a:ea typeface="微软雅黑" pitchFamily="34" charset="-122"/>
              </a:rPr>
              <a:t>Session</a:t>
            </a:r>
            <a:r>
              <a:rPr lang="zh-CN" altLang="en-US" sz="1200" dirty="0" smtClean="0">
                <a:latin typeface="微软雅黑" pitchFamily="34" charset="-122"/>
                <a:ea typeface="微软雅黑" pitchFamily="34" charset="-122"/>
              </a:rPr>
              <a:t>数据</a:t>
            </a:r>
            <a:r>
              <a:rPr lang="zh-CN" altLang="en-US" sz="1200" dirty="0">
                <a:latin typeface="微软雅黑" pitchFamily="34" charset="-122"/>
                <a:ea typeface="微软雅黑" pitchFamily="34" charset="-122"/>
              </a:rPr>
              <a:t>区</a:t>
            </a:r>
          </a:p>
        </p:txBody>
      </p:sp>
      <p:sp>
        <p:nvSpPr>
          <p:cNvPr id="80" name="TextBox 35"/>
          <p:cNvSpPr txBox="1">
            <a:spLocks noChangeArrowheads="1"/>
          </p:cNvSpPr>
          <p:nvPr/>
        </p:nvSpPr>
        <p:spPr bwMode="auto">
          <a:xfrm>
            <a:off x="7653632" y="2132225"/>
            <a:ext cx="13179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200" dirty="0" smtClean="0">
                <a:latin typeface="微软雅黑" pitchFamily="34" charset="-122"/>
                <a:ea typeface="微软雅黑" pitchFamily="34" charset="-122"/>
              </a:rPr>
              <a:t>标准</a:t>
            </a:r>
            <a:r>
              <a:rPr lang="en-US" altLang="zh-CN" sz="1200" dirty="0" smtClean="0">
                <a:latin typeface="微软雅黑" pitchFamily="34" charset="-122"/>
                <a:ea typeface="微软雅黑" pitchFamily="34" charset="-122"/>
              </a:rPr>
              <a:t>session API</a:t>
            </a:r>
            <a:endParaRPr lang="zh-CN" altLang="en-US" sz="1200" dirty="0">
              <a:latin typeface="微软雅黑" pitchFamily="34" charset="-122"/>
              <a:ea typeface="微软雅黑" pitchFamily="34" charset="-122"/>
            </a:endParaRPr>
          </a:p>
        </p:txBody>
      </p:sp>
      <p:sp>
        <p:nvSpPr>
          <p:cNvPr id="81" name="TextBox 8"/>
          <p:cNvSpPr txBox="1">
            <a:spLocks noChangeArrowheads="1"/>
          </p:cNvSpPr>
          <p:nvPr/>
        </p:nvSpPr>
        <p:spPr bwMode="auto">
          <a:xfrm>
            <a:off x="6095418" y="2458988"/>
            <a:ext cx="5597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7926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a:xfrm>
            <a:off x="92224" y="6597352"/>
            <a:ext cx="2895600" cy="196131"/>
          </a:xfrm>
        </p:spPr>
        <p:txBody>
          <a:bodyPr/>
          <a:lstStyle/>
          <a:p>
            <a:r>
              <a:rPr lang="zh-CN" altLang="en-US" dirty="0"/>
              <a:t>信息化创造价值</a:t>
            </a:r>
          </a:p>
        </p:txBody>
      </p:sp>
      <p:sp>
        <p:nvSpPr>
          <p:cNvPr id="3" name="灯片编号占位符 2"/>
          <p:cNvSpPr>
            <a:spLocks noGrp="1"/>
          </p:cNvSpPr>
          <p:nvPr>
            <p:ph type="sldNum" sz="quarter" idx="12"/>
          </p:nvPr>
        </p:nvSpPr>
        <p:spPr>
          <a:xfrm>
            <a:off x="7910247" y="6580262"/>
            <a:ext cx="1080120" cy="233114"/>
          </a:xfrm>
        </p:spPr>
        <p:txBody>
          <a:bodyPr/>
          <a:lstStyle/>
          <a:p>
            <a:fld id="{0C913308-F349-4B6D-A68A-DD1791B4A57B}" type="slidenum">
              <a:rPr lang="zh-CN" altLang="en-US" smtClean="0"/>
              <a:pPr/>
              <a:t>9</a:t>
            </a:fld>
            <a:endParaRPr lang="zh-CN" altLang="en-US"/>
          </a:p>
        </p:txBody>
      </p:sp>
      <p:sp>
        <p:nvSpPr>
          <p:cNvPr id="4" name="标题 3"/>
          <p:cNvSpPr>
            <a:spLocks noGrp="1"/>
          </p:cNvSpPr>
          <p:nvPr>
            <p:ph type="title"/>
          </p:nvPr>
        </p:nvSpPr>
        <p:spPr/>
        <p:txBody>
          <a:bodyPr/>
          <a:lstStyle/>
          <a:p>
            <a:pPr eaLnBrk="0" hangingPunct="0">
              <a:spcBef>
                <a:spcPct val="25000"/>
              </a:spcBef>
            </a:pPr>
            <a:r>
              <a:rPr lang="zh-CN" altLang="en-US" dirty="0">
                <a:solidFill>
                  <a:srgbClr val="000066"/>
                </a:solidFill>
                <a:cs typeface="Arial Unicode MS" pitchFamily="34" charset="-122"/>
              </a:rPr>
              <a:t>会话共享</a:t>
            </a:r>
            <a:r>
              <a:rPr lang="en-US" altLang="zh-CN" dirty="0">
                <a:solidFill>
                  <a:srgbClr val="000066"/>
                </a:solidFill>
                <a:cs typeface="Arial Unicode MS" pitchFamily="34" charset="-122"/>
              </a:rPr>
              <a:t>-session</a:t>
            </a:r>
            <a:r>
              <a:rPr lang="zh-CN" altLang="en-US" dirty="0">
                <a:solidFill>
                  <a:srgbClr val="000066"/>
                </a:solidFill>
                <a:cs typeface="Arial Unicode MS" pitchFamily="34" charset="-122"/>
              </a:rPr>
              <a:t>存储结构</a:t>
            </a:r>
          </a:p>
        </p:txBody>
      </p:sp>
      <p:sp>
        <p:nvSpPr>
          <p:cNvPr id="27" name="Rectangle 2"/>
          <p:cNvSpPr>
            <a:spLocks noChangeArrowheads="1"/>
          </p:cNvSpPr>
          <p:nvPr/>
        </p:nvSpPr>
        <p:spPr bwMode="auto">
          <a:xfrm>
            <a:off x="1352550" y="0"/>
            <a:ext cx="8324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25000"/>
              </a:spcBef>
            </a:pPr>
            <a:endParaRPr lang="zh-CN" altLang="en-US" sz="2800" b="1" dirty="0">
              <a:solidFill>
                <a:srgbClr val="000066"/>
              </a:solidFill>
              <a:latin typeface="微软雅黑" pitchFamily="34" charset="-122"/>
              <a:ea typeface="微软雅黑" pitchFamily="34" charset="-122"/>
              <a:cs typeface="Arial Unicode MS" pitchFamily="34" charset="-122"/>
            </a:endParaRPr>
          </a:p>
        </p:txBody>
      </p:sp>
      <p:cxnSp>
        <p:nvCxnSpPr>
          <p:cNvPr id="28" name="直接连接符 70"/>
          <p:cNvCxnSpPr>
            <a:cxnSpLocks noChangeShapeType="1"/>
          </p:cNvCxnSpPr>
          <p:nvPr/>
        </p:nvCxnSpPr>
        <p:spPr bwMode="auto">
          <a:xfrm>
            <a:off x="0" y="1412875"/>
            <a:ext cx="9129514" cy="0"/>
          </a:xfrm>
          <a:prstGeom prst="line">
            <a:avLst/>
          </a:prstGeom>
          <a:noFill/>
          <a:ln w="3175" algn="ctr">
            <a:solidFill>
              <a:schemeClr val="tx1"/>
            </a:solidFill>
            <a:prstDash val="lgDash"/>
            <a:round/>
            <a:headEnd/>
            <a:tailEnd/>
          </a:ln>
          <a:extLst>
            <a:ext uri="{909E8E84-426E-40DD-AFC4-6F175D3DCCD1}">
              <a14:hiddenFill xmlns:a14="http://schemas.microsoft.com/office/drawing/2010/main">
                <a:noFill/>
              </a14:hiddenFill>
            </a:ext>
          </a:extLst>
        </p:spPr>
      </p:cxnSp>
      <p:sp>
        <p:nvSpPr>
          <p:cNvPr id="29" name="圆角矩形 28"/>
          <p:cNvSpPr/>
          <p:nvPr/>
        </p:nvSpPr>
        <p:spPr bwMode="auto">
          <a:xfrm>
            <a:off x="57150" y="620713"/>
            <a:ext cx="792163" cy="863600"/>
          </a:xfrm>
          <a:prstGeom prst="round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79525">
              <a:defRPr/>
            </a:pPr>
            <a:r>
              <a:rPr lang="zh-CN" altLang="en-US" b="1" dirty="0">
                <a:solidFill>
                  <a:schemeClr val="tx1"/>
                </a:solidFill>
                <a:latin typeface="微软雅黑" pitchFamily="34" charset="-122"/>
                <a:ea typeface="微软雅黑" pitchFamily="34" charset="-122"/>
              </a:rPr>
              <a:t>大纲</a:t>
            </a:r>
          </a:p>
        </p:txBody>
      </p:sp>
      <p:sp>
        <p:nvSpPr>
          <p:cNvPr id="48" name="TextBox 10"/>
          <p:cNvSpPr txBox="1">
            <a:spLocks noChangeArrowheads="1"/>
          </p:cNvSpPr>
          <p:nvPr/>
        </p:nvSpPr>
        <p:spPr bwMode="auto">
          <a:xfrm>
            <a:off x="468312" y="1589088"/>
            <a:ext cx="9109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err="1" smtClean="0">
                <a:latin typeface="微软雅黑" pitchFamily="34" charset="-122"/>
                <a:ea typeface="微软雅黑" pitchFamily="34" charset="-122"/>
              </a:rPr>
              <a:t>Mongodb</a:t>
            </a:r>
            <a:r>
              <a:rPr lang="zh-CN" altLang="en-US" dirty="0" smtClean="0">
                <a:latin typeface="微软雅黑" pitchFamily="34" charset="-122"/>
                <a:ea typeface="微软雅黑" pitchFamily="34" charset="-122"/>
              </a:rPr>
              <a:t>主从复制架构：</a:t>
            </a:r>
            <a:endParaRPr lang="zh-CN" altLang="en-US" dirty="0">
              <a:latin typeface="微软雅黑" pitchFamily="34" charset="-122"/>
              <a:ea typeface="微软雅黑" pitchFamily="34" charset="-122"/>
            </a:endParaRPr>
          </a:p>
        </p:txBody>
      </p:sp>
      <p:sp>
        <p:nvSpPr>
          <p:cNvPr id="72" name="五边形 71"/>
          <p:cNvSpPr/>
          <p:nvPr/>
        </p:nvSpPr>
        <p:spPr bwMode="auto">
          <a:xfrm>
            <a:off x="755577" y="692497"/>
            <a:ext cx="864096" cy="576263"/>
          </a:xfrm>
          <a:prstGeom prst="homePlate">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概述</a:t>
            </a:r>
          </a:p>
        </p:txBody>
      </p:sp>
      <p:sp>
        <p:nvSpPr>
          <p:cNvPr id="73" name="燕尾形 72"/>
          <p:cNvSpPr/>
          <p:nvPr/>
        </p:nvSpPr>
        <p:spPr bwMode="auto">
          <a:xfrm>
            <a:off x="1475618" y="692497"/>
            <a:ext cx="1223293" cy="576263"/>
          </a:xfrm>
          <a:prstGeom prst="chevron">
            <a:avLst/>
          </a:prstGeom>
          <a:solidFill>
            <a:schemeClr val="tx2">
              <a:lumMod val="40000"/>
              <a:lumOff val="60000"/>
            </a:schemeClr>
          </a:solidFill>
          <a:ln>
            <a:solidFill>
              <a:schemeClr val="bg2">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lIns="18000" rIns="18000" anchor="ctr"/>
          <a:lstStyle/>
          <a:p>
            <a:pPr algn="ctr" eaLnBrk="0" hangingPunct="0">
              <a:spcBef>
                <a:spcPct val="25000"/>
              </a:spcBef>
            </a:pPr>
            <a:r>
              <a:rPr lang="zh-CN" altLang="en-US" b="1" dirty="0">
                <a:solidFill>
                  <a:srgbClr val="000066"/>
                </a:solidFill>
                <a:latin typeface="微软雅黑" pitchFamily="34" charset="-122"/>
                <a:ea typeface="微软雅黑" pitchFamily="34" charset="-122"/>
                <a:cs typeface="Arial Unicode MS" pitchFamily="34" charset="-122"/>
              </a:rPr>
              <a:t>架构</a:t>
            </a:r>
          </a:p>
        </p:txBody>
      </p:sp>
      <p:sp>
        <p:nvSpPr>
          <p:cNvPr id="74" name="燕尾形 73"/>
          <p:cNvSpPr/>
          <p:nvPr/>
        </p:nvSpPr>
        <p:spPr bwMode="auto">
          <a:xfrm>
            <a:off x="5652120" y="692150"/>
            <a:ext cx="1741488"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应用部署</a:t>
            </a:r>
            <a:endParaRPr lang="en-US" altLang="zh-CN" dirty="0">
              <a:solidFill>
                <a:srgbClr val="A6A6A6"/>
              </a:solidFill>
              <a:latin typeface="微软雅黑" pitchFamily="34" charset="-122"/>
              <a:ea typeface="微软雅黑" pitchFamily="34" charset="-122"/>
            </a:endParaRPr>
          </a:p>
        </p:txBody>
      </p:sp>
      <p:sp>
        <p:nvSpPr>
          <p:cNvPr id="75" name="燕尾形 74"/>
          <p:cNvSpPr/>
          <p:nvPr/>
        </p:nvSpPr>
        <p:spPr bwMode="auto">
          <a:xfrm>
            <a:off x="4067944" y="709613"/>
            <a:ext cx="1809328" cy="576262"/>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应用集成</a:t>
            </a:r>
          </a:p>
        </p:txBody>
      </p:sp>
      <p:sp>
        <p:nvSpPr>
          <p:cNvPr id="76" name="燕尾形 75"/>
          <p:cNvSpPr/>
          <p:nvPr/>
        </p:nvSpPr>
        <p:spPr bwMode="auto">
          <a:xfrm>
            <a:off x="7236295" y="692150"/>
            <a:ext cx="1821979"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defRPr/>
            </a:pPr>
            <a:r>
              <a:rPr lang="zh-CN" altLang="en-US" dirty="0">
                <a:solidFill>
                  <a:srgbClr val="A6A6A6"/>
                </a:solidFill>
                <a:latin typeface="微软雅黑" pitchFamily="34" charset="-122"/>
                <a:ea typeface="微软雅黑" pitchFamily="34" charset="-122"/>
              </a:rPr>
              <a:t>场景演示</a:t>
            </a:r>
            <a:endParaRPr lang="en-US" altLang="zh-CN" dirty="0">
              <a:solidFill>
                <a:srgbClr val="A6A6A6"/>
              </a:solidFill>
              <a:latin typeface="微软雅黑" pitchFamily="34" charset="-122"/>
              <a:ea typeface="微软雅黑" pitchFamily="34" charset="-122"/>
            </a:endParaRPr>
          </a:p>
        </p:txBody>
      </p:sp>
      <p:sp>
        <p:nvSpPr>
          <p:cNvPr id="77" name="燕尾形 76"/>
          <p:cNvSpPr/>
          <p:nvPr/>
        </p:nvSpPr>
        <p:spPr bwMode="auto">
          <a:xfrm>
            <a:off x="2483768" y="692497"/>
            <a:ext cx="1784424" cy="576263"/>
          </a:xfrm>
          <a:prstGeom prst="chevron">
            <a:avLst/>
          </a:prstGeom>
          <a:solidFill>
            <a:schemeClr val="bg2">
              <a:lumMod val="20000"/>
              <a:lumOff val="80000"/>
            </a:schemeClr>
          </a:solidFill>
          <a:ln>
            <a:solidFill>
              <a:schemeClr val="bg2">
                <a:lumMod val="20000"/>
                <a:lumOff val="80000"/>
              </a:schemeClr>
            </a:solidFill>
            <a:headEnd/>
            <a:tailEnd/>
          </a:ln>
        </p:spPr>
        <p:style>
          <a:lnRef idx="1">
            <a:schemeClr val="accent1"/>
          </a:lnRef>
          <a:fillRef idx="2">
            <a:schemeClr val="accent1"/>
          </a:fillRef>
          <a:effectRef idx="1">
            <a:schemeClr val="accent1"/>
          </a:effectRef>
          <a:fontRef idx="minor">
            <a:schemeClr val="dk1"/>
          </a:fontRef>
        </p:style>
        <p:txBody>
          <a:bodyPr anchor="ctr"/>
          <a:lstStyle/>
          <a:p>
            <a:pPr algn="ctr" defTabSz="1279525"/>
            <a:r>
              <a:rPr lang="zh-CN" altLang="en-US" dirty="0">
                <a:solidFill>
                  <a:srgbClr val="A6A6A6"/>
                </a:solidFill>
                <a:latin typeface="微软雅黑" pitchFamily="34" charset="-122"/>
                <a:ea typeface="微软雅黑" pitchFamily="34" charset="-122"/>
              </a:rPr>
              <a:t>性能测试</a:t>
            </a:r>
          </a:p>
        </p:txBody>
      </p:sp>
      <p:sp>
        <p:nvSpPr>
          <p:cNvPr id="6" name="矩形 5"/>
          <p:cNvSpPr/>
          <p:nvPr/>
        </p:nvSpPr>
        <p:spPr>
          <a:xfrm>
            <a:off x="1466125" y="1957388"/>
            <a:ext cx="5760639" cy="31948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smtClean="0">
                <a:latin typeface="微软雅黑" pitchFamily="34" charset="-122"/>
                <a:ea typeface="微软雅黑" pitchFamily="34" charset="-122"/>
              </a:rPr>
              <a:t>ClientApplication</a:t>
            </a:r>
            <a:endParaRPr lang="zh-CN" altLang="en-US" dirty="0">
              <a:latin typeface="微软雅黑" pitchFamily="34" charset="-122"/>
              <a:ea typeface="微软雅黑" pitchFamily="34" charset="-122"/>
            </a:endParaRPr>
          </a:p>
        </p:txBody>
      </p:sp>
      <p:sp>
        <p:nvSpPr>
          <p:cNvPr id="7" name="矩形 6"/>
          <p:cNvSpPr/>
          <p:nvPr/>
        </p:nvSpPr>
        <p:spPr>
          <a:xfrm>
            <a:off x="1466125" y="2276872"/>
            <a:ext cx="5760639"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Driver</a:t>
            </a:r>
            <a:endParaRPr lang="zh-CN" altLang="en-US" dirty="0">
              <a:latin typeface="微软雅黑" pitchFamily="34" charset="-122"/>
              <a:ea typeface="微软雅黑" pitchFamily="34" charset="-122"/>
            </a:endParaRPr>
          </a:p>
        </p:txBody>
      </p:sp>
      <p:cxnSp>
        <p:nvCxnSpPr>
          <p:cNvPr id="9" name="直接箭头连接符 8"/>
          <p:cNvCxnSpPr/>
          <p:nvPr/>
        </p:nvCxnSpPr>
        <p:spPr>
          <a:xfrm>
            <a:off x="3193437" y="2564904"/>
            <a:ext cx="0" cy="648072"/>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418454" y="2564904"/>
            <a:ext cx="0" cy="648072"/>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4" name="矩形 13"/>
          <p:cNvSpPr/>
          <p:nvPr/>
        </p:nvSpPr>
        <p:spPr>
          <a:xfrm>
            <a:off x="2690262" y="3212976"/>
            <a:ext cx="2369021" cy="57606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Primary</a:t>
            </a:r>
            <a:endParaRPr lang="zh-CN" altLang="en-US" dirty="0">
              <a:latin typeface="微软雅黑" pitchFamily="34" charset="-122"/>
              <a:ea typeface="微软雅黑" pitchFamily="34" charset="-122"/>
            </a:endParaRPr>
          </a:p>
        </p:txBody>
      </p:sp>
      <p:sp>
        <p:nvSpPr>
          <p:cNvPr id="15" name="矩形 14"/>
          <p:cNvSpPr/>
          <p:nvPr/>
        </p:nvSpPr>
        <p:spPr>
          <a:xfrm>
            <a:off x="735991" y="5428818"/>
            <a:ext cx="1584175" cy="576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Secondary</a:t>
            </a:r>
            <a:endParaRPr lang="zh-CN" altLang="en-US" dirty="0">
              <a:latin typeface="微软雅黑" pitchFamily="34" charset="-122"/>
              <a:ea typeface="微软雅黑" pitchFamily="34" charset="-122"/>
            </a:endParaRPr>
          </a:p>
        </p:txBody>
      </p:sp>
      <p:sp>
        <p:nvSpPr>
          <p:cNvPr id="78" name="矩形 77"/>
          <p:cNvSpPr/>
          <p:nvPr/>
        </p:nvSpPr>
        <p:spPr>
          <a:xfrm>
            <a:off x="6009501" y="5292704"/>
            <a:ext cx="1584175" cy="576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a:latin typeface="微软雅黑" pitchFamily="34" charset="-122"/>
                <a:ea typeface="微软雅黑" pitchFamily="34" charset="-122"/>
              </a:rPr>
              <a:t>Secondary</a:t>
            </a:r>
            <a:endParaRPr lang="zh-CN" altLang="en-US" dirty="0">
              <a:latin typeface="微软雅黑" pitchFamily="34" charset="-122"/>
              <a:ea typeface="微软雅黑" pitchFamily="34" charset="-122"/>
            </a:endParaRPr>
          </a:p>
        </p:txBody>
      </p:sp>
      <p:sp>
        <p:nvSpPr>
          <p:cNvPr id="79" name="矩形 78"/>
          <p:cNvSpPr/>
          <p:nvPr/>
        </p:nvSpPr>
        <p:spPr>
          <a:xfrm>
            <a:off x="3093804" y="4554254"/>
            <a:ext cx="1584175"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Arbiter</a:t>
            </a:r>
          </a:p>
          <a:p>
            <a:pPr algn="ctr"/>
            <a:r>
              <a:rPr lang="en-US" altLang="zh-CN" dirty="0" smtClean="0">
                <a:latin typeface="微软雅黑" pitchFamily="34" charset="-122"/>
                <a:ea typeface="微软雅黑" pitchFamily="34" charset="-122"/>
              </a:rPr>
              <a:t>(Vote only)</a:t>
            </a:r>
            <a:endParaRPr lang="zh-CN" altLang="en-US" dirty="0">
              <a:latin typeface="微软雅黑" pitchFamily="34" charset="-122"/>
              <a:ea typeface="微软雅黑" pitchFamily="34" charset="-122"/>
            </a:endParaRPr>
          </a:p>
        </p:txBody>
      </p:sp>
      <p:cxnSp>
        <p:nvCxnSpPr>
          <p:cNvPr id="17" name="直接箭头连接符 16"/>
          <p:cNvCxnSpPr/>
          <p:nvPr/>
        </p:nvCxnSpPr>
        <p:spPr>
          <a:xfrm flipH="1">
            <a:off x="1970144" y="3789040"/>
            <a:ext cx="1008150" cy="1596102"/>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762718" y="3789040"/>
            <a:ext cx="1383928" cy="1490528"/>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82151" y="2564904"/>
            <a:ext cx="0" cy="2820238"/>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80" name="直接箭头连接符 79"/>
          <p:cNvCxnSpPr>
            <a:endCxn id="78" idx="0"/>
          </p:cNvCxnSpPr>
          <p:nvPr/>
        </p:nvCxnSpPr>
        <p:spPr>
          <a:xfrm>
            <a:off x="6801589" y="2564904"/>
            <a:ext cx="0" cy="272780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23" name="TextBox 22"/>
          <p:cNvSpPr txBox="1"/>
          <p:nvPr/>
        </p:nvSpPr>
        <p:spPr>
          <a:xfrm>
            <a:off x="2320166" y="2658978"/>
            <a:ext cx="892873" cy="369332"/>
          </a:xfrm>
          <a:prstGeom prst="rect">
            <a:avLst/>
          </a:prstGeom>
          <a:noFill/>
        </p:spPr>
        <p:txBody>
          <a:bodyPr wrap="none" rtlCol="0">
            <a:spAutoFit/>
          </a:bodyPr>
          <a:lstStyle/>
          <a:p>
            <a:r>
              <a:rPr lang="en-US" altLang="zh-CN" dirty="0" smtClean="0">
                <a:solidFill>
                  <a:srgbClr val="00B0F0"/>
                </a:solidFill>
                <a:latin typeface="微软雅黑" pitchFamily="34" charset="-122"/>
                <a:ea typeface="微软雅黑" pitchFamily="34" charset="-122"/>
              </a:rPr>
              <a:t>Writes</a:t>
            </a:r>
            <a:endParaRPr lang="zh-CN" altLang="en-US" dirty="0">
              <a:solidFill>
                <a:srgbClr val="00B0F0"/>
              </a:solidFill>
              <a:latin typeface="微软雅黑" pitchFamily="34" charset="-122"/>
              <a:ea typeface="微软雅黑" pitchFamily="34" charset="-122"/>
            </a:endParaRPr>
          </a:p>
        </p:txBody>
      </p:sp>
      <p:sp>
        <p:nvSpPr>
          <p:cNvPr id="81" name="TextBox 80"/>
          <p:cNvSpPr txBox="1"/>
          <p:nvPr/>
        </p:nvSpPr>
        <p:spPr>
          <a:xfrm>
            <a:off x="2815811" y="5200476"/>
            <a:ext cx="1297984" cy="369332"/>
          </a:xfrm>
          <a:prstGeom prst="rect">
            <a:avLst/>
          </a:prstGeom>
          <a:noFill/>
        </p:spPr>
        <p:txBody>
          <a:bodyPr wrap="none" rtlCol="0">
            <a:spAutoFit/>
          </a:bodyPr>
          <a:lstStyle/>
          <a:p>
            <a:r>
              <a:rPr lang="en-US" altLang="zh-CN" dirty="0" smtClean="0">
                <a:solidFill>
                  <a:srgbClr val="C00000"/>
                </a:solidFill>
                <a:latin typeface="微软雅黑" pitchFamily="34" charset="-122"/>
                <a:ea typeface="微软雅黑" pitchFamily="34" charset="-122"/>
              </a:rPr>
              <a:t>Heartbeat</a:t>
            </a:r>
            <a:endParaRPr lang="zh-CN" altLang="en-US" dirty="0">
              <a:solidFill>
                <a:srgbClr val="C00000"/>
              </a:solidFill>
              <a:latin typeface="微软雅黑" pitchFamily="34" charset="-122"/>
              <a:ea typeface="微软雅黑" pitchFamily="34" charset="-122"/>
            </a:endParaRPr>
          </a:p>
        </p:txBody>
      </p:sp>
      <p:sp>
        <p:nvSpPr>
          <p:cNvPr id="82" name="TextBox 81"/>
          <p:cNvSpPr txBox="1"/>
          <p:nvPr/>
        </p:nvSpPr>
        <p:spPr>
          <a:xfrm>
            <a:off x="6897429" y="2888816"/>
            <a:ext cx="842923" cy="369332"/>
          </a:xfrm>
          <a:prstGeom prst="rect">
            <a:avLst/>
          </a:prstGeom>
          <a:noFill/>
        </p:spPr>
        <p:txBody>
          <a:bodyPr wrap="none" rtlCol="0">
            <a:spAutoFit/>
          </a:bodyPr>
          <a:lstStyle/>
          <a:p>
            <a:r>
              <a:rPr lang="en-US" altLang="zh-CN" dirty="0">
                <a:solidFill>
                  <a:srgbClr val="92D050"/>
                </a:solidFill>
                <a:latin typeface="微软雅黑" pitchFamily="34" charset="-122"/>
                <a:ea typeface="微软雅黑" pitchFamily="34" charset="-122"/>
              </a:rPr>
              <a:t>Reads</a:t>
            </a:r>
            <a:endParaRPr lang="zh-CN" altLang="en-US" dirty="0">
              <a:solidFill>
                <a:srgbClr val="92D050"/>
              </a:solidFill>
              <a:latin typeface="微软雅黑" pitchFamily="34" charset="-122"/>
              <a:ea typeface="微软雅黑" pitchFamily="34" charset="-122"/>
            </a:endParaRPr>
          </a:p>
        </p:txBody>
      </p:sp>
      <p:sp>
        <p:nvSpPr>
          <p:cNvPr id="83" name="TextBox 82"/>
          <p:cNvSpPr txBox="1"/>
          <p:nvPr/>
        </p:nvSpPr>
        <p:spPr>
          <a:xfrm>
            <a:off x="871875" y="2704150"/>
            <a:ext cx="842923" cy="369332"/>
          </a:xfrm>
          <a:prstGeom prst="rect">
            <a:avLst/>
          </a:prstGeom>
          <a:noFill/>
        </p:spPr>
        <p:txBody>
          <a:bodyPr wrap="none" rtlCol="0">
            <a:spAutoFit/>
          </a:bodyPr>
          <a:lstStyle/>
          <a:p>
            <a:r>
              <a:rPr lang="en-US" altLang="zh-CN" dirty="0" smtClean="0">
                <a:solidFill>
                  <a:srgbClr val="92D050"/>
                </a:solidFill>
                <a:latin typeface="微软雅黑" pitchFamily="34" charset="-122"/>
                <a:ea typeface="微软雅黑" pitchFamily="34" charset="-122"/>
              </a:rPr>
              <a:t>Reads</a:t>
            </a:r>
            <a:endParaRPr lang="zh-CN" altLang="en-US" dirty="0">
              <a:solidFill>
                <a:srgbClr val="92D050"/>
              </a:solidFill>
              <a:latin typeface="微软雅黑" pitchFamily="34" charset="-122"/>
              <a:ea typeface="微软雅黑" pitchFamily="34" charset="-122"/>
            </a:endParaRPr>
          </a:p>
        </p:txBody>
      </p:sp>
      <p:cxnSp>
        <p:nvCxnSpPr>
          <p:cNvPr id="25" name="直接箭头连接符 24"/>
          <p:cNvCxnSpPr>
            <a:stCxn id="79" idx="0"/>
            <a:endCxn id="14" idx="2"/>
          </p:cNvCxnSpPr>
          <p:nvPr/>
        </p:nvCxnSpPr>
        <p:spPr>
          <a:xfrm flipH="1" flipV="1">
            <a:off x="3874773" y="3789040"/>
            <a:ext cx="11119" cy="76521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30" name="直接箭头连接符 29"/>
          <p:cNvCxnSpPr>
            <a:stCxn id="79" idx="1"/>
            <a:endCxn id="15" idx="3"/>
          </p:cNvCxnSpPr>
          <p:nvPr/>
        </p:nvCxnSpPr>
        <p:spPr>
          <a:xfrm flipH="1">
            <a:off x="2320166" y="4842286"/>
            <a:ext cx="773638" cy="87456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84" name="直接箭头连接符 83"/>
          <p:cNvCxnSpPr>
            <a:stCxn id="79" idx="3"/>
          </p:cNvCxnSpPr>
          <p:nvPr/>
        </p:nvCxnSpPr>
        <p:spPr>
          <a:xfrm>
            <a:off x="4677979" y="4842286"/>
            <a:ext cx="1331522" cy="874564"/>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sp>
        <p:nvSpPr>
          <p:cNvPr id="85" name="TextBox 84"/>
          <p:cNvSpPr txBox="1"/>
          <p:nvPr/>
        </p:nvSpPr>
        <p:spPr>
          <a:xfrm rot="18213876">
            <a:off x="1418665" y="4248647"/>
            <a:ext cx="1652440" cy="369332"/>
          </a:xfrm>
          <a:prstGeom prst="rect">
            <a:avLst/>
          </a:prstGeom>
          <a:noFill/>
        </p:spPr>
        <p:txBody>
          <a:bodyPr wrap="none" rtlCol="0">
            <a:spAutoFit/>
          </a:bodyPr>
          <a:lstStyle>
            <a:defPPr>
              <a:defRPr lang="zh-CN"/>
            </a:defPPr>
            <a:lvl1pPr>
              <a:defRPr>
                <a:solidFill>
                  <a:srgbClr val="00B0F0"/>
                </a:solidFill>
              </a:defRPr>
            </a:lvl1pPr>
          </a:lstStyle>
          <a:p>
            <a:r>
              <a:rPr lang="en-US" altLang="zh-CN" dirty="0">
                <a:latin typeface="微软雅黑" pitchFamily="34" charset="-122"/>
                <a:ea typeface="微软雅黑" pitchFamily="34" charset="-122"/>
              </a:rPr>
              <a:t>Rep0lications</a:t>
            </a:r>
            <a:endParaRPr lang="zh-CN" altLang="en-US" dirty="0">
              <a:latin typeface="微软雅黑" pitchFamily="34" charset="-122"/>
              <a:ea typeface="微软雅黑" pitchFamily="34" charset="-122"/>
            </a:endParaRPr>
          </a:p>
        </p:txBody>
      </p:sp>
      <p:sp>
        <p:nvSpPr>
          <p:cNvPr id="86" name="TextBox 85"/>
          <p:cNvSpPr txBox="1"/>
          <p:nvPr/>
        </p:nvSpPr>
        <p:spPr>
          <a:xfrm rot="2843783">
            <a:off x="4754658" y="4153009"/>
            <a:ext cx="1652440" cy="369332"/>
          </a:xfrm>
          <a:prstGeom prst="rect">
            <a:avLst/>
          </a:prstGeom>
          <a:noFill/>
        </p:spPr>
        <p:txBody>
          <a:bodyPr wrap="none" rtlCol="0">
            <a:spAutoFit/>
          </a:bodyPr>
          <a:lstStyle>
            <a:defPPr>
              <a:defRPr lang="zh-CN"/>
            </a:defPPr>
            <a:lvl1pPr>
              <a:defRPr>
                <a:solidFill>
                  <a:srgbClr val="00B0F0"/>
                </a:solidFill>
              </a:defRPr>
            </a:lvl1pPr>
          </a:lstStyle>
          <a:p>
            <a:r>
              <a:rPr lang="en-US" altLang="zh-CN" dirty="0">
                <a:latin typeface="微软雅黑" pitchFamily="34" charset="-122"/>
                <a:ea typeface="微软雅黑" pitchFamily="34" charset="-122"/>
              </a:rPr>
              <a:t>Rep0lications</a:t>
            </a:r>
            <a:endParaRPr lang="zh-CN" altLang="en-US" dirty="0">
              <a:latin typeface="微软雅黑" pitchFamily="34" charset="-122"/>
              <a:ea typeface="微软雅黑" pitchFamily="34" charset="-122"/>
            </a:endParaRPr>
          </a:p>
        </p:txBody>
      </p:sp>
      <p:sp>
        <p:nvSpPr>
          <p:cNvPr id="87" name="TextBox 86"/>
          <p:cNvSpPr txBox="1"/>
          <p:nvPr/>
        </p:nvSpPr>
        <p:spPr>
          <a:xfrm>
            <a:off x="4262951" y="5279568"/>
            <a:ext cx="1297984" cy="369332"/>
          </a:xfrm>
          <a:prstGeom prst="rect">
            <a:avLst/>
          </a:prstGeom>
          <a:noFill/>
        </p:spPr>
        <p:txBody>
          <a:bodyPr wrap="none" rtlCol="0">
            <a:spAutoFit/>
          </a:bodyPr>
          <a:lstStyle/>
          <a:p>
            <a:r>
              <a:rPr lang="en-US" altLang="zh-CN" dirty="0">
                <a:solidFill>
                  <a:srgbClr val="C00000"/>
                </a:solidFill>
                <a:latin typeface="微软雅黑" pitchFamily="34" charset="-122"/>
                <a:ea typeface="微软雅黑" pitchFamily="34" charset="-122"/>
              </a:rPr>
              <a:t>Heartbeat</a:t>
            </a:r>
            <a:endParaRPr lang="zh-CN" altLang="en-US" dirty="0">
              <a:solidFill>
                <a:srgbClr val="C00000"/>
              </a:solidFill>
              <a:latin typeface="微软雅黑" pitchFamily="34" charset="-122"/>
              <a:ea typeface="微软雅黑" pitchFamily="34" charset="-122"/>
            </a:endParaRPr>
          </a:p>
        </p:txBody>
      </p:sp>
      <p:sp>
        <p:nvSpPr>
          <p:cNvPr id="88" name="TextBox 87"/>
          <p:cNvSpPr txBox="1"/>
          <p:nvPr/>
        </p:nvSpPr>
        <p:spPr>
          <a:xfrm>
            <a:off x="3836493" y="4121730"/>
            <a:ext cx="1297984" cy="369332"/>
          </a:xfrm>
          <a:prstGeom prst="rect">
            <a:avLst/>
          </a:prstGeom>
          <a:noFill/>
        </p:spPr>
        <p:txBody>
          <a:bodyPr wrap="none" rtlCol="0">
            <a:spAutoFit/>
          </a:bodyPr>
          <a:lstStyle>
            <a:defPPr>
              <a:defRPr lang="zh-CN"/>
            </a:defPPr>
            <a:lvl1pPr>
              <a:defRPr>
                <a:solidFill>
                  <a:srgbClr val="C00000"/>
                </a:solidFill>
              </a:defRPr>
            </a:lvl1pPr>
          </a:lstStyle>
          <a:p>
            <a:r>
              <a:rPr lang="en-US" altLang="zh-CN" dirty="0">
                <a:latin typeface="微软雅黑" pitchFamily="34" charset="-122"/>
                <a:ea typeface="微软雅黑" pitchFamily="34" charset="-122"/>
              </a:rPr>
              <a:t>Heartbeat</a:t>
            </a:r>
            <a:endParaRPr lang="zh-CN" altLang="en-US" dirty="0">
              <a:latin typeface="微软雅黑" pitchFamily="34" charset="-122"/>
              <a:ea typeface="微软雅黑" pitchFamily="34" charset="-122"/>
            </a:endParaRPr>
          </a:p>
        </p:txBody>
      </p:sp>
      <p:sp>
        <p:nvSpPr>
          <p:cNvPr id="89" name="TextBox 88"/>
          <p:cNvSpPr txBox="1"/>
          <p:nvPr/>
        </p:nvSpPr>
        <p:spPr>
          <a:xfrm>
            <a:off x="4542171" y="2658854"/>
            <a:ext cx="842923" cy="369332"/>
          </a:xfrm>
          <a:prstGeom prst="rect">
            <a:avLst/>
          </a:prstGeom>
          <a:noFill/>
        </p:spPr>
        <p:txBody>
          <a:bodyPr wrap="none" rtlCol="0">
            <a:spAutoFit/>
          </a:bodyPr>
          <a:lstStyle>
            <a:defPPr>
              <a:defRPr lang="zh-CN"/>
            </a:defPPr>
            <a:lvl1pPr>
              <a:defRPr>
                <a:solidFill>
                  <a:srgbClr val="92D050"/>
                </a:solidFill>
              </a:defRPr>
            </a:lvl1pPr>
          </a:lstStyle>
          <a:p>
            <a:r>
              <a:rPr lang="en-US" altLang="zh-CN" dirty="0">
                <a:latin typeface="微软雅黑" pitchFamily="34" charset="-122"/>
                <a:ea typeface="微软雅黑" pitchFamily="34" charset="-122"/>
              </a:rPr>
              <a:t>Reads</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752188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3728</TotalTime>
  <Words>3358</Words>
  <Application>Microsoft Office PowerPoint</Application>
  <PresentationFormat>全屏显示(4:3)</PresentationFormat>
  <Paragraphs>677</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SanyPDP会话共享介绍</vt:lpstr>
      <vt:lpstr>大纲</vt:lpstr>
      <vt:lpstr>会话共享概述</vt:lpstr>
      <vt:lpstr>会话共享概述</vt:lpstr>
      <vt:lpstr>会话共享概述</vt:lpstr>
      <vt:lpstr>会话共享-逻辑架构</vt:lpstr>
      <vt:lpstr>会话共享-session存储结构</vt:lpstr>
      <vt:lpstr>会话共享-session存储结构</vt:lpstr>
      <vt:lpstr>会话共享-session存储结构</vt:lpstr>
      <vt:lpstr>会话共享-典型部署架构-双主备模式</vt:lpstr>
      <vt:lpstr>会话共享-性能测试</vt:lpstr>
      <vt:lpstr>会话共享-应用集成</vt:lpstr>
      <vt:lpstr>会话共享-应用集成</vt:lpstr>
      <vt:lpstr>会话共享-应用集成</vt:lpstr>
      <vt:lpstr>会话共享-应用集成</vt:lpstr>
      <vt:lpstr>会话共享-应用集成</vt:lpstr>
      <vt:lpstr>会话共享-应用集成</vt:lpstr>
      <vt:lpstr>会话共享-应用集成</vt:lpstr>
      <vt:lpstr>会话共享-应用集成</vt:lpstr>
      <vt:lpstr>会话共享-应用集成</vt:lpstr>
      <vt:lpstr>会话共享-应用构建部署</vt:lpstr>
      <vt:lpstr>会话共享-场景演示</vt:lpstr>
      <vt:lpstr>会话共享-场景演示</vt:lpstr>
      <vt:lpstr>会话共享-场景演示</vt:lpstr>
      <vt:lpstr>会话共享-场景演示</vt:lpstr>
      <vt:lpstr>会话共享-场景演示</vt:lpstr>
      <vt:lpstr>领导决策</vt:lpstr>
      <vt:lpstr>Thanks for your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汪薇</dc:creator>
  <cp:lastModifiedBy>home-zjy</cp:lastModifiedBy>
  <cp:revision>398</cp:revision>
  <dcterms:created xsi:type="dcterms:W3CDTF">2013-06-19T00:44:05Z</dcterms:created>
  <dcterms:modified xsi:type="dcterms:W3CDTF">2014-07-19T02:35:25Z</dcterms:modified>
</cp:coreProperties>
</file>