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30F8-0E96-46E3-AF0F-C62070EEF87A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FB01-7F8A-4732-AC57-DBDE99BCE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43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30F8-0E96-46E3-AF0F-C62070EEF87A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FB01-7F8A-4732-AC57-DBDE99BCE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61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30F8-0E96-46E3-AF0F-C62070EEF87A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FB01-7F8A-4732-AC57-DBDE99BCE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92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30F8-0E96-46E3-AF0F-C62070EEF87A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FB01-7F8A-4732-AC57-DBDE99BCE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70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30F8-0E96-46E3-AF0F-C62070EEF87A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FB01-7F8A-4732-AC57-DBDE99BCE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80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30F8-0E96-46E3-AF0F-C62070EEF87A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FB01-7F8A-4732-AC57-DBDE99BCE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8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30F8-0E96-46E3-AF0F-C62070EEF87A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FB01-7F8A-4732-AC57-DBDE99BCE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68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30F8-0E96-46E3-AF0F-C62070EEF87A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FB01-7F8A-4732-AC57-DBDE99BCE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43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30F8-0E96-46E3-AF0F-C62070EEF87A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FB01-7F8A-4732-AC57-DBDE99BCE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6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30F8-0E96-46E3-AF0F-C62070EEF87A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FB01-7F8A-4732-AC57-DBDE99BCE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30F8-0E96-46E3-AF0F-C62070EEF87A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FB01-7F8A-4732-AC57-DBDE99BCE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51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030F8-0E96-46E3-AF0F-C62070EEF87A}" type="datetimeFigureOut">
              <a:rPr kumimoji="1" lang="ja-JP" altLang="en-US" smtClean="0"/>
              <a:t>2016/11/25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FFB01-7F8A-4732-AC57-DBDE99BCE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26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5" y="2557462"/>
            <a:ext cx="45148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2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terafw0716</dc:creator>
  <cp:lastModifiedBy>terafw0716</cp:lastModifiedBy>
  <cp:revision>2</cp:revision>
  <dcterms:created xsi:type="dcterms:W3CDTF">2016-11-25T06:11:09Z</dcterms:created>
  <dcterms:modified xsi:type="dcterms:W3CDTF">2016-11-25T06:30:21Z</dcterms:modified>
</cp:coreProperties>
</file>