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43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2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5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2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8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72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F1F9-F9A8-4235-A27D-1DD1B00F1D3A}" type="datetimeFigureOut">
              <a:rPr kumimoji="1" lang="ja-JP" altLang="en-US" smtClean="0"/>
              <a:t>2016/9/7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2BBB-9892-4FB5-8F4E-9D8E7C87B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144552" y="2829317"/>
            <a:ext cx="4615237" cy="1004552"/>
            <a:chOff x="1144552" y="2829317"/>
            <a:chExt cx="4615237" cy="1004552"/>
          </a:xfrm>
        </p:grpSpPr>
        <p:sp>
          <p:nvSpPr>
            <p:cNvPr id="13" name="正方形/長方形 12"/>
            <p:cNvSpPr/>
            <p:nvPr/>
          </p:nvSpPr>
          <p:spPr>
            <a:xfrm>
              <a:off x="1144552" y="2829317"/>
              <a:ext cx="4615237" cy="1004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53" y="2926724"/>
              <a:ext cx="1781424" cy="809738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365" y="2926724"/>
              <a:ext cx="1781424" cy="809738"/>
            </a:xfrm>
            <a:prstGeom prst="rect">
              <a:avLst/>
            </a:prstGeom>
          </p:spPr>
        </p:pic>
        <p:sp>
          <p:nvSpPr>
            <p:cNvPr id="10" name="右矢印 9"/>
            <p:cNvSpPr/>
            <p:nvPr/>
          </p:nvSpPr>
          <p:spPr>
            <a:xfrm>
              <a:off x="3118796" y="3129159"/>
              <a:ext cx="666750" cy="40486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1144552" y="579549"/>
            <a:ext cx="4615237" cy="1004552"/>
            <a:chOff x="1144552" y="579549"/>
            <a:chExt cx="4615237" cy="1004552"/>
          </a:xfrm>
        </p:grpSpPr>
        <p:sp>
          <p:nvSpPr>
            <p:cNvPr id="2" name="正方形/長方形 1"/>
            <p:cNvSpPr/>
            <p:nvPr/>
          </p:nvSpPr>
          <p:spPr>
            <a:xfrm>
              <a:off x="1144552" y="579549"/>
              <a:ext cx="4615237" cy="1004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53" y="676956"/>
              <a:ext cx="1781424" cy="80973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365" y="676956"/>
              <a:ext cx="1781424" cy="809738"/>
            </a:xfrm>
            <a:prstGeom prst="rect">
              <a:avLst/>
            </a:prstGeom>
          </p:spPr>
        </p:pic>
        <p:sp>
          <p:nvSpPr>
            <p:cNvPr id="6" name="右矢印 5"/>
            <p:cNvSpPr/>
            <p:nvPr/>
          </p:nvSpPr>
          <p:spPr>
            <a:xfrm>
              <a:off x="3118796" y="879391"/>
              <a:ext cx="666750" cy="404869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87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FURUKAWA Takuro / 古川 拓郎</dc:creator>
  <cp:lastModifiedBy>FURUKAWA Takuro / 古川 拓郎</cp:lastModifiedBy>
  <cp:revision>4</cp:revision>
  <dcterms:created xsi:type="dcterms:W3CDTF">2016-09-07T04:21:48Z</dcterms:created>
  <dcterms:modified xsi:type="dcterms:W3CDTF">2016-09-07T04:41:21Z</dcterms:modified>
</cp:coreProperties>
</file>