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9C37-CAC9-4CC1-ADBD-634A503D0E9C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BD12-8A90-4683-ACD1-651218468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35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9C37-CAC9-4CC1-ADBD-634A503D0E9C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BD12-8A90-4683-ACD1-651218468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65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9C37-CAC9-4CC1-ADBD-634A503D0E9C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BD12-8A90-4683-ACD1-651218468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1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9C37-CAC9-4CC1-ADBD-634A503D0E9C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BD12-8A90-4683-ACD1-651218468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76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9C37-CAC9-4CC1-ADBD-634A503D0E9C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BD12-8A90-4683-ACD1-651218468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9C37-CAC9-4CC1-ADBD-634A503D0E9C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BD12-8A90-4683-ACD1-651218468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31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9C37-CAC9-4CC1-ADBD-634A503D0E9C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BD12-8A90-4683-ACD1-651218468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14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9C37-CAC9-4CC1-ADBD-634A503D0E9C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BD12-8A90-4683-ACD1-651218468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5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9C37-CAC9-4CC1-ADBD-634A503D0E9C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BD12-8A90-4683-ACD1-651218468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6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9C37-CAC9-4CC1-ADBD-634A503D0E9C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BD12-8A90-4683-ACD1-651218468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86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9C37-CAC9-4CC1-ADBD-634A503D0E9C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BD12-8A90-4683-ACD1-651218468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29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9C37-CAC9-4CC1-ADBD-634A503D0E9C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BD12-8A90-4683-ACD1-651218468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03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7" y="1877668"/>
            <a:ext cx="3810000" cy="1038225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13" y="4932422"/>
            <a:ext cx="6553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UCHIDA Hideo / 内田 英男</dc:creator>
  <cp:lastModifiedBy>UCHIDA Hideo / 内田 英男</cp:lastModifiedBy>
  <cp:revision>2</cp:revision>
  <dcterms:created xsi:type="dcterms:W3CDTF">2016-07-01T06:12:50Z</dcterms:created>
  <dcterms:modified xsi:type="dcterms:W3CDTF">2016-07-05T06:37:23Z</dcterms:modified>
</cp:coreProperties>
</file>