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D00"/>
    <a:srgbClr val="4973DA"/>
    <a:srgbClr val="3DB878"/>
    <a:srgbClr val="69AFD0"/>
    <a:srgbClr val="F6979D"/>
    <a:srgbClr val="002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37A-2579-49E7-8EDF-A20E2E59F501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913D-E981-4CD6-A0C0-B62C73549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01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37A-2579-49E7-8EDF-A20E2E59F501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913D-E981-4CD6-A0C0-B62C73549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01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37A-2579-49E7-8EDF-A20E2E59F501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913D-E981-4CD6-A0C0-B62C73549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98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37A-2579-49E7-8EDF-A20E2E59F501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913D-E981-4CD6-A0C0-B62C73549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46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37A-2579-49E7-8EDF-A20E2E59F501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913D-E981-4CD6-A0C0-B62C73549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71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37A-2579-49E7-8EDF-A20E2E59F501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913D-E981-4CD6-A0C0-B62C73549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37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37A-2579-49E7-8EDF-A20E2E59F501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913D-E981-4CD6-A0C0-B62C73549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43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37A-2579-49E7-8EDF-A20E2E59F501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913D-E981-4CD6-A0C0-B62C73549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71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37A-2579-49E7-8EDF-A20E2E59F501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913D-E981-4CD6-A0C0-B62C73549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50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37A-2579-49E7-8EDF-A20E2E59F501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913D-E981-4CD6-A0C0-B62C73549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13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37A-2579-49E7-8EDF-A20E2E59F501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913D-E981-4CD6-A0C0-B62C73549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15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FA37A-2579-49E7-8EDF-A20E2E59F501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3913D-E981-4CD6-A0C0-B62C73549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33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3228975" y="2565400"/>
            <a:ext cx="6219825" cy="2082800"/>
            <a:chOff x="3228975" y="2565400"/>
            <a:chExt cx="6219825" cy="2082800"/>
          </a:xfrm>
        </p:grpSpPr>
        <p:sp>
          <p:nvSpPr>
            <p:cNvPr id="4" name="円/楕円 3"/>
            <p:cNvSpPr/>
            <p:nvPr/>
          </p:nvSpPr>
          <p:spPr>
            <a:xfrm>
              <a:off x="3228975" y="2565400"/>
              <a:ext cx="1638300" cy="16637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promise object </a:t>
              </a:r>
              <a:endParaRPr kumimoji="1" lang="ja-JP" altLang="en-US" dirty="0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5378450" y="2597150"/>
              <a:ext cx="1638300" cy="16637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promise object </a:t>
              </a:r>
              <a:endParaRPr kumimoji="1" lang="ja-JP" altLang="en-US" dirty="0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7540625" y="2597150"/>
              <a:ext cx="1638300" cy="16637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promise object </a:t>
              </a:r>
              <a:endParaRPr kumimoji="1" lang="ja-JP" altLang="en-US" dirty="0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4168775" y="3657600"/>
              <a:ext cx="962025" cy="990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Call</a:t>
              </a:r>
            </a:p>
            <a:p>
              <a:pPr algn="ctr"/>
              <a:r>
                <a:rPr lang="en-US" altLang="ja-JP" dirty="0" smtClean="0"/>
                <a:t>back</a:t>
              </a:r>
              <a:endParaRPr kumimoji="1" lang="ja-JP" altLang="en-US" dirty="0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6327775" y="3657600"/>
              <a:ext cx="962025" cy="990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Call</a:t>
              </a:r>
            </a:p>
            <a:p>
              <a:pPr algn="ctr"/>
              <a:r>
                <a:rPr lang="en-US" altLang="ja-JP" dirty="0" smtClean="0"/>
                <a:t>back</a:t>
              </a:r>
              <a:endParaRPr kumimoji="1" lang="ja-JP" altLang="en-US" dirty="0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8486775" y="3657600"/>
              <a:ext cx="962025" cy="990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Call</a:t>
              </a:r>
            </a:p>
            <a:p>
              <a:pPr algn="ctr"/>
              <a:r>
                <a:rPr lang="en-US" altLang="ja-JP" dirty="0" smtClean="0"/>
                <a:t>back</a:t>
              </a:r>
              <a:endParaRPr kumimoji="1" lang="ja-JP" altLang="en-US" dirty="0"/>
            </a:p>
          </p:txBody>
        </p:sp>
        <p:sp>
          <p:nvSpPr>
            <p:cNvPr id="13" name="右矢印 12"/>
            <p:cNvSpPr/>
            <p:nvPr/>
          </p:nvSpPr>
          <p:spPr>
            <a:xfrm>
              <a:off x="4867275" y="3067050"/>
              <a:ext cx="511175" cy="6985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右矢印 13"/>
            <p:cNvSpPr/>
            <p:nvPr/>
          </p:nvSpPr>
          <p:spPr>
            <a:xfrm>
              <a:off x="7013575" y="3067050"/>
              <a:ext cx="511175" cy="6985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288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3228975" y="2197100"/>
            <a:ext cx="1901825" cy="2654300"/>
            <a:chOff x="3228975" y="2197100"/>
            <a:chExt cx="1901825" cy="2654300"/>
          </a:xfrm>
        </p:grpSpPr>
        <p:sp>
          <p:nvSpPr>
            <p:cNvPr id="4" name="円/楕円 3"/>
            <p:cNvSpPr/>
            <p:nvPr/>
          </p:nvSpPr>
          <p:spPr>
            <a:xfrm>
              <a:off x="3228975" y="2197100"/>
              <a:ext cx="1638300" cy="16637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promise object </a:t>
              </a:r>
              <a:endParaRPr kumimoji="1" lang="ja-JP" altLang="en-US" dirty="0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4168775" y="3289300"/>
              <a:ext cx="962025" cy="990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Call</a:t>
              </a:r>
            </a:p>
            <a:p>
              <a:pPr algn="ctr"/>
              <a:r>
                <a:rPr lang="en-US" altLang="ja-JP" dirty="0" smtClean="0"/>
                <a:t>back</a:t>
              </a:r>
              <a:endParaRPr kumimoji="1" lang="ja-JP" altLang="en-US" dirty="0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4168775" y="3575050"/>
              <a:ext cx="962025" cy="990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Call</a:t>
              </a:r>
            </a:p>
            <a:p>
              <a:pPr algn="ctr"/>
              <a:r>
                <a:rPr lang="en-US" altLang="ja-JP" dirty="0" smtClean="0"/>
                <a:t>back</a:t>
              </a:r>
              <a:endParaRPr kumimoji="1" lang="ja-JP" altLang="en-US" dirty="0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4168775" y="3860800"/>
              <a:ext cx="962025" cy="990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Call</a:t>
              </a:r>
            </a:p>
            <a:p>
              <a:pPr algn="ctr"/>
              <a:r>
                <a:rPr lang="en-US" altLang="ja-JP" dirty="0" smtClean="0"/>
                <a:t>back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684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617" y="1952625"/>
            <a:ext cx="4762500" cy="2952750"/>
          </a:xfrm>
          <a:prstGeom prst="rect">
            <a:avLst/>
          </a:prstGeom>
        </p:spPr>
      </p:pic>
      <p:sp>
        <p:nvSpPr>
          <p:cNvPr id="13" name="円/楕円 12"/>
          <p:cNvSpPr/>
          <p:nvPr/>
        </p:nvSpPr>
        <p:spPr>
          <a:xfrm>
            <a:off x="4289379" y="3861681"/>
            <a:ext cx="54000" cy="54000"/>
          </a:xfrm>
          <a:prstGeom prst="ellipse">
            <a:avLst/>
          </a:prstGeom>
          <a:solidFill>
            <a:srgbClr val="497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>
              <a:solidFill>
                <a:srgbClr val="002B36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4105274" y="3389312"/>
            <a:ext cx="108000" cy="108000"/>
          </a:xfrm>
          <a:prstGeom prst="ellipse">
            <a:avLst/>
          </a:prstGeom>
          <a:solidFill>
            <a:srgbClr val="497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rgbClr val="002B36"/>
                </a:solidFill>
              </a:rPr>
              <a:t>4</a:t>
            </a:r>
            <a:endParaRPr kumimoji="1" lang="ja-JP" altLang="en-US" sz="800" dirty="0">
              <a:solidFill>
                <a:srgbClr val="002B36"/>
              </a:solidFill>
            </a:endParaRPr>
          </a:p>
        </p:txBody>
      </p:sp>
      <p:cxnSp>
        <p:nvCxnSpPr>
          <p:cNvPr id="24" name="カギ線コネクタ 23"/>
          <p:cNvCxnSpPr>
            <a:stCxn id="10" idx="6"/>
            <a:endCxn id="13" idx="6"/>
          </p:cNvCxnSpPr>
          <p:nvPr/>
        </p:nvCxnSpPr>
        <p:spPr>
          <a:xfrm>
            <a:off x="4213274" y="3443312"/>
            <a:ext cx="130105" cy="445369"/>
          </a:xfrm>
          <a:prstGeom prst="bentConnector3">
            <a:avLst>
              <a:gd name="adj1" fmla="val 1736246"/>
            </a:avLst>
          </a:prstGeom>
          <a:ln w="12700">
            <a:solidFill>
              <a:srgbClr val="4973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4025874" y="4116398"/>
            <a:ext cx="54000" cy="54000"/>
          </a:xfrm>
          <a:prstGeom prst="ellipse">
            <a:avLst/>
          </a:prstGeom>
          <a:solidFill>
            <a:srgbClr val="69A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>
              <a:solidFill>
                <a:srgbClr val="002B36"/>
              </a:solidFill>
            </a:endParaRPr>
          </a:p>
        </p:txBody>
      </p:sp>
      <p:sp>
        <p:nvSpPr>
          <p:cNvPr id="37" name="円/楕円 36"/>
          <p:cNvSpPr/>
          <p:nvPr/>
        </p:nvSpPr>
        <p:spPr>
          <a:xfrm>
            <a:off x="3841740" y="2884473"/>
            <a:ext cx="108000" cy="108000"/>
          </a:xfrm>
          <a:prstGeom prst="ellipse">
            <a:avLst/>
          </a:prstGeom>
          <a:solidFill>
            <a:srgbClr val="69A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rgbClr val="002B36"/>
                </a:solidFill>
              </a:rPr>
              <a:t>3</a:t>
            </a:r>
            <a:endParaRPr kumimoji="1" lang="ja-JP" altLang="en-US" sz="800" dirty="0">
              <a:solidFill>
                <a:srgbClr val="002B36"/>
              </a:solidFill>
            </a:endParaRPr>
          </a:p>
        </p:txBody>
      </p:sp>
      <p:cxnSp>
        <p:nvCxnSpPr>
          <p:cNvPr id="38" name="カギ線コネクタ 37"/>
          <p:cNvCxnSpPr>
            <a:stCxn id="37" idx="6"/>
            <a:endCxn id="35" idx="6"/>
          </p:cNvCxnSpPr>
          <p:nvPr/>
        </p:nvCxnSpPr>
        <p:spPr>
          <a:xfrm>
            <a:off x="3949740" y="2938473"/>
            <a:ext cx="130134" cy="1204925"/>
          </a:xfrm>
          <a:prstGeom prst="bentConnector3">
            <a:avLst>
              <a:gd name="adj1" fmla="val 2203393"/>
            </a:avLst>
          </a:prstGeom>
          <a:ln w="12700">
            <a:solidFill>
              <a:srgbClr val="69AF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/>
          <p:cNvSpPr/>
          <p:nvPr/>
        </p:nvSpPr>
        <p:spPr>
          <a:xfrm>
            <a:off x="3575040" y="2503497"/>
            <a:ext cx="108000" cy="108000"/>
          </a:xfrm>
          <a:prstGeom prst="ellipse">
            <a:avLst/>
          </a:prstGeom>
          <a:solidFill>
            <a:srgbClr val="3DB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2B36"/>
                </a:solidFill>
              </a:rPr>
              <a:t>2</a:t>
            </a:r>
            <a:endParaRPr kumimoji="1" lang="ja-JP" altLang="en-US" sz="800" dirty="0">
              <a:solidFill>
                <a:srgbClr val="002B36"/>
              </a:solidFill>
            </a:endParaRPr>
          </a:p>
        </p:txBody>
      </p:sp>
      <p:cxnSp>
        <p:nvCxnSpPr>
          <p:cNvPr id="45" name="カギ線コネクタ 44"/>
          <p:cNvCxnSpPr>
            <a:stCxn id="44" idx="6"/>
            <a:endCxn id="48" idx="6"/>
          </p:cNvCxnSpPr>
          <p:nvPr/>
        </p:nvCxnSpPr>
        <p:spPr>
          <a:xfrm>
            <a:off x="3683040" y="2557497"/>
            <a:ext cx="454022" cy="1841882"/>
          </a:xfrm>
          <a:prstGeom prst="bentConnector3">
            <a:avLst>
              <a:gd name="adj1" fmla="val 768775"/>
            </a:avLst>
          </a:prstGeom>
          <a:ln w="12700">
            <a:solidFill>
              <a:srgbClr val="3DB8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円/楕円 47"/>
          <p:cNvSpPr/>
          <p:nvPr/>
        </p:nvSpPr>
        <p:spPr>
          <a:xfrm>
            <a:off x="4083062" y="4372379"/>
            <a:ext cx="54000" cy="54000"/>
          </a:xfrm>
          <a:prstGeom prst="ellipse">
            <a:avLst/>
          </a:prstGeom>
          <a:solidFill>
            <a:srgbClr val="3DB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>
              <a:solidFill>
                <a:srgbClr val="002B36"/>
              </a:solidFill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4238624" y="3522662"/>
            <a:ext cx="108000" cy="108000"/>
          </a:xfrm>
          <a:prstGeom prst="ellipse">
            <a:avLst/>
          </a:prstGeom>
          <a:solidFill>
            <a:srgbClr val="E1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rgbClr val="002B36"/>
                </a:solidFill>
              </a:rPr>
              <a:t>5</a:t>
            </a:r>
            <a:endParaRPr kumimoji="1" lang="ja-JP" altLang="en-US" sz="800" dirty="0">
              <a:solidFill>
                <a:srgbClr val="002B36"/>
              </a:solidFill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4524329" y="3741031"/>
            <a:ext cx="54000" cy="54000"/>
          </a:xfrm>
          <a:prstGeom prst="ellipse">
            <a:avLst/>
          </a:prstGeom>
          <a:solidFill>
            <a:srgbClr val="E1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>
              <a:solidFill>
                <a:srgbClr val="002B36"/>
              </a:solidFill>
            </a:endParaRPr>
          </a:p>
        </p:txBody>
      </p:sp>
      <p:cxnSp>
        <p:nvCxnSpPr>
          <p:cNvPr id="59" name="カギ線コネクタ 58"/>
          <p:cNvCxnSpPr>
            <a:stCxn id="56" idx="6"/>
            <a:endCxn id="58" idx="6"/>
          </p:cNvCxnSpPr>
          <p:nvPr/>
        </p:nvCxnSpPr>
        <p:spPr>
          <a:xfrm>
            <a:off x="4346624" y="3576662"/>
            <a:ext cx="231705" cy="191369"/>
          </a:xfrm>
          <a:prstGeom prst="bentConnector3">
            <a:avLst>
              <a:gd name="adj1" fmla="val 754992"/>
            </a:avLst>
          </a:prstGeom>
          <a:ln w="12700">
            <a:solidFill>
              <a:srgbClr val="E1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円/楕円 61"/>
          <p:cNvSpPr/>
          <p:nvPr/>
        </p:nvSpPr>
        <p:spPr>
          <a:xfrm>
            <a:off x="3447990" y="2382797"/>
            <a:ext cx="108000" cy="108000"/>
          </a:xfrm>
          <a:prstGeom prst="ellipse">
            <a:avLst/>
          </a:prstGeom>
          <a:solidFill>
            <a:srgbClr val="F6979D"/>
          </a:solidFill>
          <a:ln>
            <a:solidFill>
              <a:srgbClr val="F6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rgbClr val="002B36"/>
                </a:solidFill>
              </a:rPr>
              <a:t>1</a:t>
            </a:r>
            <a:endParaRPr kumimoji="1" lang="ja-JP" altLang="en-US" sz="800" dirty="0">
              <a:solidFill>
                <a:srgbClr val="002B36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3743290" y="4505729"/>
            <a:ext cx="54000" cy="54000"/>
          </a:xfrm>
          <a:prstGeom prst="ellipse">
            <a:avLst/>
          </a:prstGeom>
          <a:solidFill>
            <a:srgbClr val="F6979D"/>
          </a:solidFill>
          <a:ln>
            <a:solidFill>
              <a:srgbClr val="F6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>
              <a:solidFill>
                <a:srgbClr val="002B36"/>
              </a:solidFill>
            </a:endParaRPr>
          </a:p>
        </p:txBody>
      </p:sp>
      <p:cxnSp>
        <p:nvCxnSpPr>
          <p:cNvPr id="65" name="カギ線コネクタ 64"/>
          <p:cNvCxnSpPr>
            <a:stCxn id="62" idx="6"/>
            <a:endCxn id="63" idx="6"/>
          </p:cNvCxnSpPr>
          <p:nvPr/>
        </p:nvCxnSpPr>
        <p:spPr>
          <a:xfrm>
            <a:off x="3555990" y="2436797"/>
            <a:ext cx="241300" cy="2095932"/>
          </a:xfrm>
          <a:prstGeom prst="bentConnector3">
            <a:avLst>
              <a:gd name="adj1" fmla="val 1650530"/>
            </a:avLst>
          </a:prstGeom>
          <a:ln w="12700">
            <a:solidFill>
              <a:srgbClr val="F6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2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6883</TotalTime>
  <Words>25</Words>
  <Application>Microsoft Office PowerPoint</Application>
  <PresentationFormat>ワイド画面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terafw0716</dc:creator>
  <cp:lastModifiedBy>terafw0716</cp:lastModifiedBy>
  <cp:revision>11</cp:revision>
  <dcterms:created xsi:type="dcterms:W3CDTF">2016-10-27T05:31:57Z</dcterms:created>
  <dcterms:modified xsi:type="dcterms:W3CDTF">2016-12-14T05:12:52Z</dcterms:modified>
</cp:coreProperties>
</file>