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E567-703E-4C95-A0F5-ECA03F91CE67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E357-E459-4F29-9A77-27A62E02B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54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E567-703E-4C95-A0F5-ECA03F91CE67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E357-E459-4F29-9A77-27A62E02B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26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E567-703E-4C95-A0F5-ECA03F91CE67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E357-E459-4F29-9A77-27A62E02B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22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E567-703E-4C95-A0F5-ECA03F91CE67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E357-E459-4F29-9A77-27A62E02B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28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E567-703E-4C95-A0F5-ECA03F91CE67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E357-E459-4F29-9A77-27A62E02B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18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E567-703E-4C95-A0F5-ECA03F91CE67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E357-E459-4F29-9A77-27A62E02B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43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E567-703E-4C95-A0F5-ECA03F91CE67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E357-E459-4F29-9A77-27A62E02B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68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E567-703E-4C95-A0F5-ECA03F91CE67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E357-E459-4F29-9A77-27A62E02B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2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E567-703E-4C95-A0F5-ECA03F91CE67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E357-E459-4F29-9A77-27A62E02B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1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E567-703E-4C95-A0F5-ECA03F91CE67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E357-E459-4F29-9A77-27A62E02B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34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E567-703E-4C95-A0F5-ECA03F91CE67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E357-E459-4F29-9A77-27A62E02B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88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DE567-703E-4C95-A0F5-ECA03F91CE67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1E357-E459-4F29-9A77-27A62E02B9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68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2971800"/>
            <a:ext cx="10858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terafw0716</dc:creator>
  <cp:lastModifiedBy>terafw0716</cp:lastModifiedBy>
  <cp:revision>1</cp:revision>
  <dcterms:created xsi:type="dcterms:W3CDTF">2017-01-26T06:39:54Z</dcterms:created>
  <dcterms:modified xsi:type="dcterms:W3CDTF">2017-01-26T06:40:36Z</dcterms:modified>
</cp:coreProperties>
</file>