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437" autoAdjust="0"/>
  </p:normalViewPr>
  <p:slideViewPr>
    <p:cSldViewPr>
      <p:cViewPr>
        <p:scale>
          <a:sx n="66" d="100"/>
          <a:sy n="66" d="100"/>
        </p:scale>
        <p:origin x="-87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矢印コネクタ 151"/>
          <p:cNvCxnSpPr>
            <a:stCxn id="158" idx="3"/>
            <a:endCxn id="76" idx="1"/>
          </p:cNvCxnSpPr>
          <p:nvPr/>
        </p:nvCxnSpPr>
        <p:spPr>
          <a:xfrm flipV="1">
            <a:off x="-1775742" y="2348108"/>
            <a:ext cx="1307182" cy="4347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53" name="直線矢印コネクタ 135"/>
          <p:cNvCxnSpPr>
            <a:stCxn id="156" idx="3"/>
            <a:endCxn id="76" idx="1"/>
          </p:cNvCxnSpPr>
          <p:nvPr/>
        </p:nvCxnSpPr>
        <p:spPr>
          <a:xfrm>
            <a:off x="-1775742" y="1205139"/>
            <a:ext cx="1307182" cy="1142969"/>
          </a:xfrm>
          <a:prstGeom prst="bentConnector3">
            <a:avLst>
              <a:gd name="adj1" fmla="val 31783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54" name="直線矢印コネクタ 138"/>
          <p:cNvCxnSpPr>
            <a:stCxn id="160" idx="3"/>
            <a:endCxn id="76" idx="1"/>
          </p:cNvCxnSpPr>
          <p:nvPr/>
        </p:nvCxnSpPr>
        <p:spPr>
          <a:xfrm flipV="1">
            <a:off x="-1775742" y="2348108"/>
            <a:ext cx="1307182" cy="1175033"/>
          </a:xfrm>
          <a:prstGeom prst="bentConnector3">
            <a:avLst>
              <a:gd name="adj1" fmla="val 31783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155" name="二等辺三角形 154"/>
          <p:cNvSpPr/>
          <p:nvPr/>
        </p:nvSpPr>
        <p:spPr>
          <a:xfrm>
            <a:off x="-2413917" y="1370642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-2556792" y="914838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7" name="二等辺三角形 156"/>
          <p:cNvSpPr/>
          <p:nvPr/>
        </p:nvSpPr>
        <p:spPr>
          <a:xfrm>
            <a:off x="-2413917" y="2517958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-2556792" y="2062154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9" name="二等辺三角形 158"/>
          <p:cNvSpPr/>
          <p:nvPr/>
        </p:nvSpPr>
        <p:spPr>
          <a:xfrm>
            <a:off x="-2413917" y="3688646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-2556792" y="3232840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-2892585" y="555908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3" name="TextBox 31"/>
          <p:cNvSpPr txBox="1">
            <a:spLocks noChangeArrowheads="1"/>
          </p:cNvSpPr>
          <p:nvPr/>
        </p:nvSpPr>
        <p:spPr bwMode="auto">
          <a:xfrm>
            <a:off x="4355976" y="2034329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sends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66" name="角丸四角形 165"/>
          <p:cNvSpPr/>
          <p:nvPr/>
        </p:nvSpPr>
        <p:spPr>
          <a:xfrm>
            <a:off x="1233363" y="4415705"/>
            <a:ext cx="2800392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7" name="角丸四角形 166"/>
          <p:cNvSpPr/>
          <p:nvPr/>
        </p:nvSpPr>
        <p:spPr>
          <a:xfrm>
            <a:off x="1233363" y="3864362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2546907" y="4962864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546907" y="5224149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1397950" y="1197919"/>
            <a:ext cx="2530122" cy="227796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1" name="Rounded Rectangle 18"/>
          <p:cNvSpPr/>
          <p:nvPr/>
        </p:nvSpPr>
        <p:spPr>
          <a:xfrm>
            <a:off x="1229412" y="859146"/>
            <a:ext cx="2804347" cy="2862959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2" name="TextBox 36"/>
          <p:cNvSpPr txBox="1">
            <a:spLocks noChangeArrowheads="1"/>
          </p:cNvSpPr>
          <p:nvPr/>
        </p:nvSpPr>
        <p:spPr bwMode="auto">
          <a:xfrm>
            <a:off x="1229409" y="399265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1602217" y="1557116"/>
            <a:ext cx="2186735" cy="179987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</p:txBody>
      </p:sp>
      <p:sp>
        <p:nvSpPr>
          <p:cNvPr id="175" name="TextBox 36"/>
          <p:cNvSpPr txBox="1">
            <a:spLocks noChangeArrowheads="1"/>
          </p:cNvSpPr>
          <p:nvPr/>
        </p:nvSpPr>
        <p:spPr bwMode="auto">
          <a:xfrm>
            <a:off x="1229409" y="347588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sp>
        <p:nvSpPr>
          <p:cNvPr id="176" name="角丸四角形 175"/>
          <p:cNvSpPr/>
          <p:nvPr/>
        </p:nvSpPr>
        <p:spPr>
          <a:xfrm>
            <a:off x="7546617" y="1075588"/>
            <a:ext cx="2530122" cy="272319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7" name="Rounded Rectangle 18"/>
          <p:cNvSpPr/>
          <p:nvPr/>
        </p:nvSpPr>
        <p:spPr>
          <a:xfrm>
            <a:off x="7378079" y="736815"/>
            <a:ext cx="2804347" cy="3317618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7750884" y="1434785"/>
            <a:ext cx="2186735" cy="220935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(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executes </a:t>
            </a: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a</a:t>
            </a: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synchronous processing )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9" name="TextBox 36"/>
          <p:cNvSpPr txBox="1">
            <a:spLocks noChangeArrowheads="1"/>
          </p:cNvSpPr>
          <p:nvPr/>
        </p:nvSpPr>
        <p:spPr bwMode="auto">
          <a:xfrm>
            <a:off x="7378076" y="4216225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EC2 Instance</a:t>
            </a:r>
          </a:p>
        </p:txBody>
      </p:sp>
      <p:sp>
        <p:nvSpPr>
          <p:cNvPr id="180" name="TextBox 31"/>
          <p:cNvSpPr txBox="1">
            <a:spLocks noChangeArrowheads="1"/>
          </p:cNvSpPr>
          <p:nvPr/>
        </p:nvSpPr>
        <p:spPr bwMode="auto">
          <a:xfrm>
            <a:off x="6609705" y="2022887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1" name="直線矢印コネクタ 180"/>
          <p:cNvCxnSpPr/>
          <p:nvPr/>
        </p:nvCxnSpPr>
        <p:spPr>
          <a:xfrm flipH="1">
            <a:off x="5828957" y="2276872"/>
            <a:ext cx="1539061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87" name="カギ線コネクタ 15"/>
          <p:cNvCxnSpPr/>
          <p:nvPr/>
        </p:nvCxnSpPr>
        <p:spPr>
          <a:xfrm flipV="1">
            <a:off x="1020460" y="3506766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8" name="TextBox 31"/>
          <p:cNvSpPr txBox="1">
            <a:spLocks noChangeArrowheads="1"/>
          </p:cNvSpPr>
          <p:nvPr/>
        </p:nvSpPr>
        <p:spPr bwMode="auto">
          <a:xfrm>
            <a:off x="984816" y="4869528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205" name="直線矢印コネクタ 135"/>
          <p:cNvCxnSpPr>
            <a:stCxn id="76" idx="3"/>
            <a:endCxn id="167" idx="1"/>
          </p:cNvCxnSpPr>
          <p:nvPr/>
        </p:nvCxnSpPr>
        <p:spPr>
          <a:xfrm>
            <a:off x="76221" y="2348108"/>
            <a:ext cx="1157142" cy="17431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08" name="直線矢印コネクタ 135"/>
          <p:cNvCxnSpPr>
            <a:stCxn id="76" idx="3"/>
            <a:endCxn id="166" idx="1"/>
          </p:cNvCxnSpPr>
          <p:nvPr/>
        </p:nvCxnSpPr>
        <p:spPr>
          <a:xfrm>
            <a:off x="76221" y="2348108"/>
            <a:ext cx="1157142" cy="229450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21" name="直線矢印コネクタ 135"/>
          <p:cNvCxnSpPr>
            <a:stCxn id="167" idx="3"/>
            <a:endCxn id="53" idx="1"/>
          </p:cNvCxnSpPr>
          <p:nvPr/>
        </p:nvCxnSpPr>
        <p:spPr>
          <a:xfrm flipV="1">
            <a:off x="4040477" y="2281204"/>
            <a:ext cx="1348532" cy="181007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24" name="直線矢印コネクタ 135"/>
          <p:cNvCxnSpPr>
            <a:stCxn id="166" idx="3"/>
            <a:endCxn id="53" idx="1"/>
          </p:cNvCxnSpPr>
          <p:nvPr/>
        </p:nvCxnSpPr>
        <p:spPr>
          <a:xfrm flipV="1">
            <a:off x="4033755" y="2281204"/>
            <a:ext cx="1355254" cy="236141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50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27" y="1017989"/>
            <a:ext cx="544780" cy="653736"/>
          </a:xfrm>
          <a:prstGeom prst="rect">
            <a:avLst/>
          </a:prstGeom>
        </p:spPr>
      </p:pic>
      <p:sp>
        <p:nvSpPr>
          <p:cNvPr id="51" name="TextBox 594"/>
          <p:cNvSpPr txBox="1"/>
          <p:nvPr/>
        </p:nvSpPr>
        <p:spPr>
          <a:xfrm>
            <a:off x="5148064" y="167904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SQS</a:t>
            </a:r>
            <a:endParaRPr lang="en-US" b="1" dirty="0"/>
          </a:p>
        </p:txBody>
      </p:sp>
      <p:sp>
        <p:nvSpPr>
          <p:cNvPr id="52" name="TextBox 115"/>
          <p:cNvSpPr txBox="1"/>
          <p:nvPr/>
        </p:nvSpPr>
        <p:spPr>
          <a:xfrm>
            <a:off x="5292080" y="242088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queue</a:t>
            </a:r>
            <a:endParaRPr lang="en-US" sz="1400" b="1" dirty="0"/>
          </a:p>
        </p:txBody>
      </p:sp>
      <p:pic>
        <p:nvPicPr>
          <p:cNvPr id="53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09" y="2132856"/>
            <a:ext cx="445042" cy="296695"/>
          </a:xfrm>
          <a:prstGeom prst="rect">
            <a:avLst/>
          </a:prstGeom>
        </p:spPr>
      </p:pic>
      <p:sp>
        <p:nvSpPr>
          <p:cNvPr id="75" name="TextBox 59"/>
          <p:cNvSpPr txBox="1"/>
          <p:nvPr/>
        </p:nvSpPr>
        <p:spPr>
          <a:xfrm>
            <a:off x="-661081" y="2708497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Elastic Load Balancing</a:t>
            </a:r>
            <a:endParaRPr lang="en-US" b="1" dirty="0"/>
          </a:p>
        </p:txBody>
      </p:sp>
      <p:pic>
        <p:nvPicPr>
          <p:cNvPr id="76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2021239"/>
            <a:ext cx="544781" cy="653737"/>
          </a:xfrm>
          <a:prstGeom prst="rect">
            <a:avLst/>
          </a:prstGeom>
        </p:spPr>
      </p:pic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1229409" y="4529440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4067944" y="2281204"/>
            <a:ext cx="1306420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69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2" y="2132856"/>
            <a:ext cx="217582" cy="257663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>
          <a:xfrm>
            <a:off x="1693031" y="1844824"/>
            <a:ext cx="2005105" cy="478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4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98" y="2378998"/>
            <a:ext cx="635267" cy="731520"/>
          </a:xfrm>
          <a:prstGeom prst="rect">
            <a:avLst/>
          </a:prstGeom>
        </p:spPr>
      </p:pic>
      <p:sp>
        <p:nvSpPr>
          <p:cNvPr id="85" name="TextBox 21"/>
          <p:cNvSpPr txBox="1"/>
          <p:nvPr/>
        </p:nvSpPr>
        <p:spPr>
          <a:xfrm>
            <a:off x="2092887" y="3131096"/>
            <a:ext cx="1262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153677" y="2348880"/>
            <a:ext cx="1079686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87" name="図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666002"/>
            <a:ext cx="497672" cy="497672"/>
          </a:xfrm>
          <a:prstGeom prst="rect">
            <a:avLst/>
          </a:prstGeom>
        </p:spPr>
      </p:pic>
      <p:pic>
        <p:nvPicPr>
          <p:cNvPr id="89" name="図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3734656"/>
            <a:ext cx="497672" cy="497672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4318185"/>
            <a:ext cx="497672" cy="497672"/>
          </a:xfrm>
          <a:prstGeom prst="rect">
            <a:avLst/>
          </a:prstGeom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3" y="555527"/>
            <a:ext cx="497672" cy="497672"/>
          </a:xfrm>
          <a:prstGeom prst="rect">
            <a:avLst/>
          </a:prstGeom>
        </p:spPr>
      </p:pic>
      <p:sp>
        <p:nvSpPr>
          <p:cNvPr id="93" name="正方形/長方形 92"/>
          <p:cNvSpPr/>
          <p:nvPr/>
        </p:nvSpPr>
        <p:spPr>
          <a:xfrm>
            <a:off x="7823479" y="2106022"/>
            <a:ext cx="2005105" cy="478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4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46" y="2640196"/>
            <a:ext cx="635267" cy="731520"/>
          </a:xfrm>
          <a:prstGeom prst="rect">
            <a:avLst/>
          </a:prstGeom>
        </p:spPr>
      </p:pic>
      <p:sp>
        <p:nvSpPr>
          <p:cNvPr id="95" name="TextBox 21"/>
          <p:cNvSpPr txBox="1"/>
          <p:nvPr/>
        </p:nvSpPr>
        <p:spPr>
          <a:xfrm>
            <a:off x="8223335" y="3392294"/>
            <a:ext cx="1262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875283" y="534980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Messaging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378079" y="4177411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7374125" y="4305703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79" y="4047705"/>
            <a:ext cx="497672" cy="497672"/>
          </a:xfrm>
          <a:prstGeom prst="rect">
            <a:avLst/>
          </a:prstGeom>
        </p:spPr>
      </p:pic>
      <p:sp>
        <p:nvSpPr>
          <p:cNvPr id="60" name="角丸四角形 59"/>
          <p:cNvSpPr/>
          <p:nvPr/>
        </p:nvSpPr>
        <p:spPr>
          <a:xfrm>
            <a:off x="7378079" y="4701532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7374125" y="482982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79" y="4620692"/>
            <a:ext cx="497672" cy="497672"/>
          </a:xfrm>
          <a:prstGeom prst="rect">
            <a:avLst/>
          </a:prstGeom>
        </p:spPr>
      </p:pic>
      <p:sp>
        <p:nvSpPr>
          <p:cNvPr id="63" name="円/楕円 62"/>
          <p:cNvSpPr/>
          <p:nvPr/>
        </p:nvSpPr>
        <p:spPr>
          <a:xfrm>
            <a:off x="8748464" y="5229200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8748464" y="5490485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65" name="カギ線コネクタ 15"/>
          <p:cNvCxnSpPr/>
          <p:nvPr/>
        </p:nvCxnSpPr>
        <p:spPr>
          <a:xfrm flipV="1">
            <a:off x="7241300" y="3873242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TextBox 31"/>
          <p:cNvSpPr txBox="1">
            <a:spLocks noChangeArrowheads="1"/>
          </p:cNvSpPr>
          <p:nvPr/>
        </p:nvSpPr>
        <p:spPr bwMode="auto">
          <a:xfrm>
            <a:off x="7205656" y="5236004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67" name="直線矢印コネクタ 135"/>
          <p:cNvCxnSpPr>
            <a:stCxn id="179" idx="1"/>
            <a:endCxn id="53" idx="3"/>
          </p:cNvCxnSpPr>
          <p:nvPr/>
        </p:nvCxnSpPr>
        <p:spPr>
          <a:xfrm rot="10800000">
            <a:off x="5834052" y="2281204"/>
            <a:ext cx="1544025" cy="2058132"/>
          </a:xfrm>
          <a:prstGeom prst="bentConnector3">
            <a:avLst>
              <a:gd name="adj1" fmla="val 26147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72" name="直線矢印コネクタ 135"/>
          <p:cNvCxnSpPr>
            <a:stCxn id="60" idx="1"/>
            <a:endCxn id="53" idx="3"/>
          </p:cNvCxnSpPr>
          <p:nvPr/>
        </p:nvCxnSpPr>
        <p:spPr>
          <a:xfrm rot="10800000">
            <a:off x="5834051" y="2281204"/>
            <a:ext cx="1544028" cy="2647240"/>
          </a:xfrm>
          <a:prstGeom prst="bentConnector3">
            <a:avLst>
              <a:gd name="adj1" fmla="val 2625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74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10" y="2132856"/>
            <a:ext cx="217582" cy="2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" name="正方形/長方形 5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Amazon SQS</a:t>
              </a: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86265" y="73300"/>
              <a:ext cx="6199324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Application</a:t>
              </a:r>
              <a:r>
                <a:rPr lang="ja-JP" altLang="en-US" dirty="0" smtClean="0"/>
                <a:t> 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フローチャート: 直接アクセス記憶 91"/>
            <p:cNvSpPr/>
            <p:nvPr/>
          </p:nvSpPr>
          <p:spPr>
            <a:xfrm>
              <a:off x="7060186" y="2281104"/>
              <a:ext cx="1264376" cy="590203"/>
            </a:xfrm>
            <a:prstGeom prst="flowChartMagneticDrum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09623" y="4687174"/>
              <a:ext cx="6950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045101" y="4791054"/>
              <a:ext cx="2177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AWS SDK for Java</a:t>
              </a:r>
              <a:endParaRPr kumimoji="1" lang="ja-JP" altLang="en-US" sz="12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4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角丸四角形 20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 smtClean="0"/>
                <a:t>Producer</a:t>
              </a:r>
              <a:endParaRPr lang="en-US" altLang="ja-JP" sz="1200" b="1" dirty="0"/>
            </a:p>
          </p:txBody>
        </p:sp>
        <p:cxnSp>
          <p:nvCxnSpPr>
            <p:cNvPr id="28" name="直線矢印コネクタ 13"/>
            <p:cNvCxnSpPr>
              <a:stCxn id="27" idx="2"/>
              <a:endCxn id="41" idx="0"/>
            </p:cNvCxnSpPr>
            <p:nvPr/>
          </p:nvCxnSpPr>
          <p:spPr>
            <a:xfrm>
              <a:off x="5267453" y="2927930"/>
              <a:ext cx="0" cy="7926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13"/>
            <p:cNvCxnSpPr>
              <a:endCxn id="18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13"/>
            <p:cNvCxnSpPr>
              <a:stCxn id="27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5551776" y="4829505"/>
              <a:ext cx="473239" cy="20009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13"/>
            <p:cNvCxnSpPr>
              <a:stCxn id="22" idx="2"/>
              <a:endCxn id="24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グループ化 3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45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34" name="テキスト ボックス 33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156176" y="2924944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8" name="直線矢印コネクタ 13"/>
            <p:cNvCxnSpPr>
              <a:stCxn id="41" idx="3"/>
              <a:endCxn id="10" idx="1"/>
            </p:cNvCxnSpPr>
            <p:nvPr/>
          </p:nvCxnSpPr>
          <p:spPr>
            <a:xfrm flipV="1">
              <a:off x="5817394" y="2576206"/>
              <a:ext cx="1242792" cy="140353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角丸四角形 38"/>
            <p:cNvSpPr/>
            <p:nvPr/>
          </p:nvSpPr>
          <p:spPr>
            <a:xfrm>
              <a:off x="3304325" y="3717032"/>
              <a:ext cx="1254710" cy="5184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bg1"/>
                  </a:solidFill>
                </a:rPr>
                <a:t>SQSConnection</a:t>
              </a:r>
              <a:endParaRPr lang="en-US" altLang="ja-JP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AWS SDK </a:t>
              </a:r>
              <a:endParaRPr lang="en-US" altLang="ja-JP" sz="1200" dirty="0" smtClean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for </a:t>
              </a:r>
              <a:r>
                <a:rPr lang="en-US" altLang="ja-JP" sz="1200" dirty="0">
                  <a:solidFill>
                    <a:schemeClr val="tx1"/>
                  </a:solidFill>
                </a:rPr>
                <a:t>Java</a:t>
              </a: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4717512" y="3720536"/>
              <a:ext cx="1099882" cy="5184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bg1"/>
                  </a:solidFill>
                </a:rPr>
                <a:t>SQSMessage</a:t>
              </a:r>
              <a:endParaRPr lang="en-US" altLang="ja-JP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Producer</a:t>
              </a:r>
            </a:p>
          </p:txBody>
        </p:sp>
        <p:cxnSp>
          <p:nvCxnSpPr>
            <p:cNvPr id="42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角丸四角形 43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2550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1954" y="19388"/>
              <a:ext cx="9122045" cy="6027729"/>
              <a:chOff x="21954" y="19388"/>
              <a:chExt cx="9122045" cy="6027729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21954" y="19388"/>
                <a:ext cx="9122045" cy="6027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6409909" y="73301"/>
                <a:ext cx="2609770" cy="452507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Amazon SQS</a:t>
                </a: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86265" y="73300"/>
                <a:ext cx="6223066" cy="4525077"/>
              </a:xfrm>
              <a:prstGeom prst="roundRect">
                <a:avLst>
                  <a:gd name="adj" fmla="val 10099"/>
                </a:avLst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Application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AsyncReceiver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6650377" y="967764"/>
                <a:ext cx="2119549" cy="34175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Destination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304325" y="4753025"/>
                <a:ext cx="2067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implemented by developers</a:t>
                </a:r>
                <a:endParaRPr kumimoji="1" lang="ja-JP" altLang="en-US" sz="1200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3312598" y="5094927"/>
                <a:ext cx="1488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Spring</a:t>
                </a:r>
                <a:endParaRPr kumimoji="1" lang="ja-JP" altLang="en-US" sz="1200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3312598" y="5419142"/>
                <a:ext cx="1592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API</a:t>
                </a:r>
                <a:endParaRPr kumimoji="1" lang="ja-JP" altLang="en-US" sz="1200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512895" y="4715719"/>
                <a:ext cx="6811667" cy="1204668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045101" y="4813845"/>
                <a:ext cx="2177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</a:t>
                </a:r>
                <a:r>
                  <a:rPr lang="en-US" altLang="ja-JP" sz="1200" dirty="0"/>
                  <a:t>by AWS SDK for Java</a:t>
                </a:r>
                <a:endParaRPr kumimoji="1" lang="ja-JP" altLang="en-US" sz="1200" dirty="0"/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3381180" y="1804974"/>
                <a:ext cx="1099882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/>
                  <a:t>Connection</a:t>
                </a:r>
              </a:p>
              <a:p>
                <a:pPr algn="ctr"/>
                <a:r>
                  <a:rPr lang="en-US" altLang="ja-JP" sz="1200" b="1" dirty="0"/>
                  <a:t>Factory</a:t>
                </a: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2758215" y="5142312"/>
                <a:ext cx="477681" cy="1892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1624249" y="4830274"/>
                <a:ext cx="755137" cy="312038"/>
                <a:chOff x="4629319" y="4907908"/>
                <a:chExt cx="755137" cy="312038"/>
              </a:xfrm>
            </p:grpSpPr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4736628" y="4907908"/>
                  <a:ext cx="3933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call</a:t>
                  </a:r>
                  <a:endParaRPr kumimoji="1" lang="ja-JP" altLang="en-US" sz="1200" dirty="0"/>
                </a:p>
              </p:txBody>
            </p:sp>
            <p:cxnSp>
              <p:nvCxnSpPr>
                <p:cNvPr id="48" name="直線矢印コネクタ 13"/>
                <p:cNvCxnSpPr/>
                <p:nvPr/>
              </p:nvCxnSpPr>
              <p:spPr>
                <a:xfrm>
                  <a:off x="4629319" y="5219946"/>
                  <a:ext cx="75513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角丸四角形 21"/>
              <p:cNvSpPr/>
              <p:nvPr/>
            </p:nvSpPr>
            <p:spPr>
              <a:xfrm>
                <a:off x="2758215" y="5467944"/>
                <a:ext cx="477681" cy="20009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769438" y="709615"/>
                <a:ext cx="1175238" cy="4969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Message Listener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>
              <a:xfrm>
                <a:off x="248524" y="1264940"/>
                <a:ext cx="2453562" cy="1983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Spring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621314" y="2184285"/>
                <a:ext cx="1471487" cy="4965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DefaultMessage</a:t>
                </a:r>
              </a:p>
              <a:p>
                <a:pPr algn="ctr"/>
                <a:r>
                  <a:rPr lang="en-US" altLang="ja-JP" sz="1200" b="1" dirty="0" smtClean="0"/>
                  <a:t>ListenerContainer</a:t>
                </a:r>
                <a:endParaRPr lang="en-US" altLang="ja-JP" sz="1200" b="1" dirty="0"/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3126778" y="1384844"/>
                <a:ext cx="2864514" cy="1694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API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4715813" y="2410677"/>
                <a:ext cx="1103279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200" b="1" dirty="0"/>
                  <a:t>Message</a:t>
                </a:r>
              </a:p>
              <a:p>
                <a:pPr algn="ctr"/>
                <a:r>
                  <a:rPr lang="en-US" altLang="ja-JP" sz="1200" b="1" dirty="0"/>
                  <a:t>Consumer</a:t>
                </a:r>
              </a:p>
            </p:txBody>
          </p:sp>
          <p:cxnSp>
            <p:nvCxnSpPr>
              <p:cNvPr id="28" name="直線矢印コネクタ 13"/>
              <p:cNvCxnSpPr>
                <a:stCxn id="27" idx="2"/>
              </p:cNvCxnSpPr>
              <p:nvPr/>
            </p:nvCxnSpPr>
            <p:spPr>
              <a:xfrm>
                <a:off x="5267453" y="2927930"/>
                <a:ext cx="0" cy="77108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13"/>
              <p:cNvCxnSpPr>
                <a:endCxn id="19" idx="1"/>
              </p:cNvCxnSpPr>
              <p:nvPr/>
            </p:nvCxnSpPr>
            <p:spPr>
              <a:xfrm flipV="1">
                <a:off x="2124935" y="2063601"/>
                <a:ext cx="1256245" cy="258626"/>
              </a:xfrm>
              <a:prstGeom prst="bentConnector3">
                <a:avLst>
                  <a:gd name="adj1" fmla="val 6125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13"/>
              <p:cNvCxnSpPr>
                <a:stCxn id="27" idx="1"/>
              </p:cNvCxnSpPr>
              <p:nvPr/>
            </p:nvCxnSpPr>
            <p:spPr>
              <a:xfrm rot="10800000">
                <a:off x="2124935" y="2483108"/>
                <a:ext cx="2590878" cy="186196"/>
              </a:xfrm>
              <a:prstGeom prst="bentConnector3">
                <a:avLst>
                  <a:gd name="adj1" fmla="val 70213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13"/>
              <p:cNvCxnSpPr>
                <a:stCxn id="25" idx="0"/>
                <a:endCxn id="23" idx="2"/>
              </p:cNvCxnSpPr>
              <p:nvPr/>
            </p:nvCxnSpPr>
            <p:spPr>
              <a:xfrm flipH="1" flipV="1">
                <a:off x="1357057" y="1206550"/>
                <a:ext cx="1" cy="97773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グループ化 32"/>
              <p:cNvGrpSpPr/>
              <p:nvPr/>
            </p:nvGrpSpPr>
            <p:grpSpPr>
              <a:xfrm>
                <a:off x="1556918" y="5237480"/>
                <a:ext cx="889796" cy="334586"/>
                <a:chOff x="1556918" y="5237480"/>
                <a:chExt cx="889796" cy="334586"/>
              </a:xfrm>
            </p:grpSpPr>
            <p:cxnSp>
              <p:nvCxnSpPr>
                <p:cNvPr id="45" name="直線矢印コネクタ 13"/>
                <p:cNvCxnSpPr/>
                <p:nvPr/>
              </p:nvCxnSpPr>
              <p:spPr>
                <a:xfrm flipV="1">
                  <a:off x="1624248" y="5563572"/>
                  <a:ext cx="755137" cy="849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1556918" y="5237480"/>
                  <a:ext cx="8897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 smtClean="0"/>
                    <a:t>implement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34" name="テキスト ボックス 33"/>
              <p:cNvSpPr txBox="1"/>
              <p:nvPr/>
            </p:nvSpPr>
            <p:spPr>
              <a:xfrm>
                <a:off x="1413897" y="1712060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４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3225508" y="2710998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（２）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732479" y="1784561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１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6300192" y="2924944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（３）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8" name="直線矢印コネクタ 13"/>
              <p:cNvCxnSpPr/>
              <p:nvPr/>
            </p:nvCxnSpPr>
            <p:spPr>
              <a:xfrm flipH="1">
                <a:off x="5817394" y="2710998"/>
                <a:ext cx="1316530" cy="124721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角丸四角形 39"/>
              <p:cNvSpPr/>
              <p:nvPr/>
            </p:nvSpPr>
            <p:spPr>
              <a:xfrm>
                <a:off x="3126778" y="3248861"/>
                <a:ext cx="2928909" cy="11364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AWS SDK </a:t>
                </a:r>
              </a:p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 for Java</a:t>
                </a:r>
              </a:p>
            </p:txBody>
          </p:sp>
          <p:cxnSp>
            <p:nvCxnSpPr>
              <p:cNvPr id="42" name="直線矢印コネクタ 13"/>
              <p:cNvCxnSpPr/>
              <p:nvPr/>
            </p:nvCxnSpPr>
            <p:spPr>
              <a:xfrm rot="16200000" flipH="1">
                <a:off x="3499533" y="3020543"/>
                <a:ext cx="1397342" cy="7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角丸四角形 43"/>
              <p:cNvSpPr/>
              <p:nvPr/>
            </p:nvSpPr>
            <p:spPr>
              <a:xfrm>
                <a:off x="2758214" y="4813845"/>
                <a:ext cx="479735" cy="20813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</p:grpSp>
        <p:sp>
          <p:nvSpPr>
            <p:cNvPr id="6" name="四角形吹き出し 5"/>
            <p:cNvSpPr/>
            <p:nvPr/>
          </p:nvSpPr>
          <p:spPr>
            <a:xfrm>
              <a:off x="2187110" y="629174"/>
              <a:ext cx="2971743" cy="738240"/>
            </a:xfrm>
            <a:prstGeom prst="wedgeRectCallout">
              <a:avLst>
                <a:gd name="adj1" fmla="val -68237"/>
                <a:gd name="adj2" fmla="val 79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b="1" dirty="0" smtClean="0"/>
                <a:t>@JmsListener</a:t>
              </a:r>
              <a:r>
                <a:rPr lang="en-US" altLang="ja-JP" sz="1000" dirty="0" smtClean="0"/>
                <a:t>(destination = “Destination </a:t>
              </a:r>
              <a:r>
                <a:rPr lang="en-US" altLang="ja-JP" sz="1000" dirty="0"/>
                <a:t>Name")</a:t>
              </a:r>
            </a:p>
            <a:p>
              <a:r>
                <a:rPr lang="en-US" altLang="ja-JP" sz="1000" dirty="0"/>
                <a:t>public void </a:t>
              </a:r>
              <a:r>
                <a:rPr lang="en-US" altLang="ja-JP" sz="1000" dirty="0" smtClean="0"/>
                <a:t>receive</a:t>
              </a:r>
              <a:r>
                <a:rPr lang="en-US" altLang="ja-JP" sz="1000" dirty="0"/>
                <a:t>() {</a:t>
              </a:r>
            </a:p>
            <a:p>
              <a:r>
                <a:rPr lang="en-US" altLang="ja-JP" sz="1000" dirty="0"/>
                <a:t>    ...</a:t>
              </a:r>
            </a:p>
            <a:p>
              <a:r>
                <a:rPr lang="en-US" altLang="ja-JP" sz="1000" dirty="0"/>
                <a:t>}</a:t>
              </a: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3304325" y="3717032"/>
            <a:ext cx="1254710" cy="518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bg1"/>
                </a:solidFill>
              </a:rPr>
              <a:t>SQSConnection</a:t>
            </a:r>
            <a:endParaRPr lang="en-US" altLang="ja-JP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100" b="1" dirty="0" smtClean="0">
                <a:solidFill>
                  <a:schemeClr val="bg1"/>
                </a:solidFill>
              </a:rPr>
              <a:t>Factory</a:t>
            </a:r>
            <a:endParaRPr lang="en-US" altLang="ja-JP" sz="1100" b="1" dirty="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717512" y="3720536"/>
            <a:ext cx="1099882" cy="518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bg1"/>
                </a:solidFill>
              </a:rPr>
              <a:t>SQSMessage</a:t>
            </a:r>
            <a:endParaRPr lang="en-US" altLang="ja-JP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100" b="1" dirty="0" smtClean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5571862" y="4813845"/>
            <a:ext cx="473239" cy="2000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b="1" dirty="0" smtClean="0">
              <a:solidFill>
                <a:schemeClr val="bg1"/>
              </a:solidFill>
            </a:endParaRPr>
          </a:p>
        </p:txBody>
      </p:sp>
      <p:sp>
        <p:nvSpPr>
          <p:cNvPr id="55" name="フローチャート: 直接アクセス記憶 91"/>
          <p:cNvSpPr/>
          <p:nvPr/>
        </p:nvSpPr>
        <p:spPr>
          <a:xfrm>
            <a:off x="7060186" y="2404374"/>
            <a:ext cx="1264376" cy="590203"/>
          </a:xfrm>
          <a:prstGeom prst="flowChartMagneticDrum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Queue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636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正方形/長方形 110"/>
          <p:cNvSpPr/>
          <p:nvPr/>
        </p:nvSpPr>
        <p:spPr>
          <a:xfrm>
            <a:off x="6976054" y="4799636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6825000" y="4631112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80" name="TextBox 31"/>
          <p:cNvSpPr txBox="1">
            <a:spLocks noChangeArrowheads="1"/>
          </p:cNvSpPr>
          <p:nvPr/>
        </p:nvSpPr>
        <p:spPr bwMode="auto">
          <a:xfrm>
            <a:off x="5701949" y="4246971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1" name="直線矢印コネクタ 180"/>
          <p:cNvCxnSpPr/>
          <p:nvPr/>
        </p:nvCxnSpPr>
        <p:spPr>
          <a:xfrm flipH="1">
            <a:off x="4607226" y="4261989"/>
            <a:ext cx="2101836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50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31" y="2806148"/>
            <a:ext cx="544780" cy="653736"/>
          </a:xfrm>
          <a:prstGeom prst="rect">
            <a:avLst/>
          </a:prstGeom>
        </p:spPr>
      </p:pic>
      <p:sp>
        <p:nvSpPr>
          <p:cNvPr id="51" name="TextBox 594"/>
          <p:cNvSpPr txBox="1"/>
          <p:nvPr/>
        </p:nvSpPr>
        <p:spPr>
          <a:xfrm>
            <a:off x="3732368" y="3467204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SQS</a:t>
            </a:r>
            <a:endParaRPr lang="en-US" b="1" dirty="0"/>
          </a:p>
        </p:txBody>
      </p:sp>
      <p:pic>
        <p:nvPicPr>
          <p:cNvPr id="53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82" y="3996700"/>
            <a:ext cx="774704" cy="516468"/>
          </a:xfrm>
          <a:prstGeom prst="rect">
            <a:avLst/>
          </a:prstGeom>
        </p:spPr>
      </p:pic>
      <p:cxnSp>
        <p:nvCxnSpPr>
          <p:cNvPr id="81" name="直線矢印コネクタ 80"/>
          <p:cNvCxnSpPr/>
          <p:nvPr/>
        </p:nvCxnSpPr>
        <p:spPr>
          <a:xfrm>
            <a:off x="2027565" y="4254934"/>
            <a:ext cx="1776811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69" name="Picture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54" y="4011156"/>
            <a:ext cx="298891" cy="353949"/>
          </a:xfrm>
          <a:prstGeom prst="rect">
            <a:avLst/>
          </a:prstGeom>
        </p:spPr>
      </p:pic>
      <p:sp>
        <p:nvSpPr>
          <p:cNvPr id="56" name="角丸四角形 55"/>
          <p:cNvSpPr/>
          <p:nvPr/>
        </p:nvSpPr>
        <p:spPr>
          <a:xfrm>
            <a:off x="263610" y="3210435"/>
            <a:ext cx="1728192" cy="1654533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noProof="0" dirty="0" smtClean="0">
                <a:solidFill>
                  <a:srgbClr val="000000"/>
                </a:solidFill>
                <a:ea typeface="HGP創英角ｺﾞｼｯｸUB"/>
              </a:rPr>
              <a:t>F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</a:rPr>
              <a:t>ront Server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45798" y="3730591"/>
            <a:ext cx="1563816" cy="80118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</p:txBody>
      </p:sp>
      <p:sp>
        <p:nvSpPr>
          <p:cNvPr id="62" name="TextBox 594"/>
          <p:cNvSpPr txBox="1"/>
          <p:nvPr/>
        </p:nvSpPr>
        <p:spPr>
          <a:xfrm>
            <a:off x="3732368" y="452616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Standard queue</a:t>
            </a:r>
            <a:endParaRPr lang="en-US" b="1" dirty="0"/>
          </a:p>
        </p:txBody>
      </p:sp>
      <p:sp>
        <p:nvSpPr>
          <p:cNvPr id="63" name="TextBox 594"/>
          <p:cNvSpPr txBox="1"/>
          <p:nvPr/>
        </p:nvSpPr>
        <p:spPr>
          <a:xfrm>
            <a:off x="2094948" y="4370082"/>
            <a:ext cx="118816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message</a:t>
            </a:r>
          </a:p>
          <a:p>
            <a:pPr algn="ctr"/>
            <a:r>
              <a:rPr lang="en-US" sz="1000" b="1" dirty="0" smtClean="0"/>
              <a:t>(id : </a:t>
            </a:r>
            <a:r>
              <a:rPr lang="en-US" altLang="ja-JP" sz="1000" dirty="0" smtClean="0"/>
              <a:t>AAAAAAAAAAAZ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64" name="TextBox 31"/>
          <p:cNvSpPr txBox="1">
            <a:spLocks noChangeArrowheads="1"/>
          </p:cNvSpPr>
          <p:nvPr/>
        </p:nvSpPr>
        <p:spPr bwMode="auto">
          <a:xfrm>
            <a:off x="3072806" y="3996617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sends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pic>
        <p:nvPicPr>
          <p:cNvPr id="65" name="Picture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59" y="3553616"/>
            <a:ext cx="298891" cy="353949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6291736" y="3210435"/>
            <a:ext cx="2398469" cy="3386917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noProof="0" dirty="0" smtClean="0">
                <a:solidFill>
                  <a:srgbClr val="000000"/>
                </a:solidFill>
                <a:ea typeface="HGP創英角ｺﾞｼｯｸUB"/>
              </a:rPr>
              <a:t>Back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</a:rPr>
              <a:t> Server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709062" y="3610563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algn="ctr" defTabSz="457200">
              <a:defRPr/>
            </a:pP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Business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Application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@</a:t>
            </a:r>
            <a:r>
              <a:rPr kumimoji="0" lang="en-US" altLang="ja-JP" sz="1200" kern="0" dirty="0" err="1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JmsListener</a:t>
            </a: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  <a:p>
            <a:pPr algn="ctr" defTabSz="457200">
              <a:defRPr/>
            </a:pP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@Transactional</a:t>
            </a:r>
            <a:endParaRPr kumimoji="0" lang="en-US" altLang="ja-JP" sz="12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7653076" y="5666129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7653076" y="5927414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80" name="TextBox 31"/>
          <p:cNvSpPr txBox="1">
            <a:spLocks noChangeArrowheads="1"/>
          </p:cNvSpPr>
          <p:nvPr/>
        </p:nvSpPr>
        <p:spPr bwMode="auto">
          <a:xfrm>
            <a:off x="8119891" y="5804303"/>
            <a:ext cx="9857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concurrency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945085" y="4000379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１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円柱 4"/>
          <p:cNvSpPr/>
          <p:nvPr/>
        </p:nvSpPr>
        <p:spPr>
          <a:xfrm>
            <a:off x="8678976" y="949507"/>
            <a:ext cx="1189315" cy="70962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RDB</a:t>
            </a:r>
            <a:endParaRPr kumimoji="1" lang="ja-JP" altLang="en-US" sz="14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864847" y="4000379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２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V="1">
            <a:off x="7757962" y="1659127"/>
            <a:ext cx="1347632" cy="1951436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96" name="テキスト ボックス 95"/>
          <p:cNvSpPr txBox="1"/>
          <p:nvPr/>
        </p:nvSpPr>
        <p:spPr>
          <a:xfrm>
            <a:off x="8217368" y="2233803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（３）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31"/>
          <p:cNvSpPr txBox="1">
            <a:spLocks noChangeArrowheads="1"/>
          </p:cNvSpPr>
          <p:nvPr/>
        </p:nvSpPr>
        <p:spPr bwMode="auto">
          <a:xfrm>
            <a:off x="6746091" y="2009745"/>
            <a:ext cx="23624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i</a:t>
            </a:r>
            <a:r>
              <a:rPr lang="en-US" sz="1000" dirty="0" smtClean="0">
                <a:ea typeface="Verdana" pitchFamily="34" charset="0"/>
                <a:cs typeface="Arial"/>
              </a:rPr>
              <a:t>nserts message id </a:t>
            </a:r>
            <a:r>
              <a:rPr lang="en-US" altLang="ja-JP" sz="1000" b="1" dirty="0" smtClean="0"/>
              <a:t>AAAAAAAAAAAZ</a:t>
            </a:r>
            <a:endParaRPr lang="en-US" sz="1000" b="1" dirty="0">
              <a:ea typeface="Verdana" pitchFamily="34" charset="0"/>
              <a:cs typeface="Arial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55769"/>
              </p:ext>
            </p:extLst>
          </p:nvPr>
        </p:nvGraphicFramePr>
        <p:xfrm>
          <a:off x="7252417" y="564657"/>
          <a:ext cx="1331655" cy="739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55"/>
              </a:tblGrid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MESSAGE_ID ( unique )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AAAAAAAAAAAA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AAAAAAAAAAAB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AAAAAAAAAAAC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</a:tbl>
          </a:graphicData>
        </a:graphic>
      </p:graphicFrame>
      <p:sp>
        <p:nvSpPr>
          <p:cNvPr id="100" name="円/楕円 99"/>
          <p:cNvSpPr/>
          <p:nvPr/>
        </p:nvSpPr>
        <p:spPr>
          <a:xfrm>
            <a:off x="7677789" y="1397842"/>
            <a:ext cx="80962" cy="762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02" name="円/楕円 101"/>
          <p:cNvSpPr/>
          <p:nvPr/>
        </p:nvSpPr>
        <p:spPr>
          <a:xfrm>
            <a:off x="7677789" y="1552600"/>
            <a:ext cx="80962" cy="762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04" name="TextBox 594"/>
          <p:cNvSpPr txBox="1"/>
          <p:nvPr/>
        </p:nvSpPr>
        <p:spPr>
          <a:xfrm>
            <a:off x="4648512" y="3930887"/>
            <a:ext cx="118816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message</a:t>
            </a:r>
          </a:p>
          <a:p>
            <a:pPr algn="ctr"/>
            <a:r>
              <a:rPr lang="en-US" sz="1000" b="1" dirty="0" smtClean="0"/>
              <a:t>(id : </a:t>
            </a:r>
            <a:r>
              <a:rPr lang="en-US" altLang="ja-JP" sz="1000" dirty="0" smtClean="0"/>
              <a:t>AAAAAAAAAAAZ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07" name="TextBox 31"/>
          <p:cNvSpPr txBox="1">
            <a:spLocks noChangeArrowheads="1"/>
          </p:cNvSpPr>
          <p:nvPr/>
        </p:nvSpPr>
        <p:spPr bwMode="auto">
          <a:xfrm>
            <a:off x="7922852" y="332656"/>
            <a:ext cx="11709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ea typeface="Verdana" pitchFamily="34" charset="0"/>
                <a:cs typeface="Arial"/>
              </a:rPr>
              <a:t>ROW EXCLUSIVE</a:t>
            </a:r>
            <a:endParaRPr lang="en-US" sz="1000" b="1" dirty="0">
              <a:ea typeface="Verdana" pitchFamily="34" charset="0"/>
              <a:cs typeface="Arial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246112" y="4725144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４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6709062" y="4470651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algn="ctr" defTabSz="457200">
              <a:defRPr/>
            </a:pP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Business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Application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@</a:t>
            </a:r>
            <a:r>
              <a:rPr kumimoji="0" lang="en-US" altLang="ja-JP" sz="1200" kern="0" dirty="0" err="1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JmsListener</a:t>
            </a: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  <a:p>
            <a:pPr algn="ctr" defTabSz="457200">
              <a:defRPr/>
            </a:pP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@Transactional</a:t>
            </a:r>
            <a:endParaRPr kumimoji="0" lang="en-US" altLang="ja-JP" sz="12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112" name="直線矢印コネクタ 111"/>
          <p:cNvCxnSpPr/>
          <p:nvPr/>
        </p:nvCxnSpPr>
        <p:spPr>
          <a:xfrm flipH="1" flipV="1">
            <a:off x="4627120" y="4459680"/>
            <a:ext cx="2055256" cy="560458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113" name="Picture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59" y="4470651"/>
            <a:ext cx="298891" cy="353949"/>
          </a:xfrm>
          <a:prstGeom prst="rect">
            <a:avLst/>
          </a:prstGeom>
        </p:spPr>
      </p:pic>
      <p:sp>
        <p:nvSpPr>
          <p:cNvPr id="114" name="TextBox 594"/>
          <p:cNvSpPr txBox="1"/>
          <p:nvPr/>
        </p:nvSpPr>
        <p:spPr>
          <a:xfrm>
            <a:off x="4648512" y="4847922"/>
            <a:ext cx="118816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d</a:t>
            </a:r>
            <a:r>
              <a:rPr lang="en-US" sz="1000" b="1" dirty="0" smtClean="0"/>
              <a:t>uplicate message</a:t>
            </a:r>
          </a:p>
          <a:p>
            <a:pPr algn="ctr"/>
            <a:r>
              <a:rPr lang="en-US" sz="1000" b="1" dirty="0" smtClean="0"/>
              <a:t>(id : </a:t>
            </a:r>
            <a:r>
              <a:rPr lang="en-US" altLang="ja-JP" sz="1000" dirty="0" smtClean="0"/>
              <a:t>AAAAAAAAAAAZ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cxnSp>
        <p:nvCxnSpPr>
          <p:cNvPr id="79" name="カギ線コネクタ 15"/>
          <p:cNvCxnSpPr/>
          <p:nvPr/>
        </p:nvCxnSpPr>
        <p:spPr>
          <a:xfrm flipV="1">
            <a:off x="8217368" y="3810835"/>
            <a:ext cx="0" cy="20466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5" name="直線矢印コネクタ 114"/>
          <p:cNvCxnSpPr/>
          <p:nvPr/>
        </p:nvCxnSpPr>
        <p:spPr>
          <a:xfrm flipV="1">
            <a:off x="8272878" y="1659127"/>
            <a:ext cx="1123658" cy="2834065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117" name="TextBox 31"/>
          <p:cNvSpPr txBox="1">
            <a:spLocks noChangeArrowheads="1"/>
          </p:cNvSpPr>
          <p:nvPr/>
        </p:nvSpPr>
        <p:spPr bwMode="auto">
          <a:xfrm>
            <a:off x="6008389" y="4976696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726312" y="338133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31"/>
          <p:cNvSpPr txBox="1">
            <a:spLocks noChangeArrowheads="1"/>
          </p:cNvSpPr>
          <p:nvPr/>
        </p:nvSpPr>
        <p:spPr bwMode="auto">
          <a:xfrm>
            <a:off x="8858077" y="2897731"/>
            <a:ext cx="2362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ea typeface="Verdana" pitchFamily="34" charset="0"/>
                <a:cs typeface="Arial"/>
              </a:rPr>
              <a:t>inserts message id </a:t>
            </a:r>
            <a:r>
              <a:rPr lang="en-US" altLang="ja-JP" sz="1000" b="1" dirty="0" smtClean="0"/>
              <a:t>AAAAAAAAAAAZ</a:t>
            </a:r>
          </a:p>
          <a:p>
            <a:r>
              <a:rPr lang="en-US" altLang="ja-JP" sz="1000" dirty="0">
                <a:ea typeface="Verdana" pitchFamily="34" charset="0"/>
                <a:cs typeface="Arial"/>
              </a:rPr>
              <a:t>t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hen </a:t>
            </a:r>
            <a:r>
              <a:rPr lang="en-US" altLang="ja-JP" sz="1000" dirty="0" err="1" smtClean="0">
                <a:ea typeface="Verdana" pitchFamily="34" charset="0"/>
                <a:cs typeface="Arial"/>
              </a:rPr>
              <a:t>DuplicateKeyException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 is thrown</a:t>
            </a:r>
            <a:endParaRPr lang="en-US" altLang="ja-JP" sz="1000" dirty="0">
              <a:ea typeface="Verdana" pitchFamily="34" charset="0"/>
              <a:cs typeface="Arial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8260960" y="4394909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６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283</Words>
  <Application>Microsoft Office PowerPoint</Application>
  <PresentationFormat>画面に合わせる 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terafw1153</dc:creator>
  <cp:lastModifiedBy>bttanakagn</cp:lastModifiedBy>
  <cp:revision>41</cp:revision>
  <dcterms:created xsi:type="dcterms:W3CDTF">2017-01-12T02:06:02Z</dcterms:created>
  <dcterms:modified xsi:type="dcterms:W3CDTF">2017-02-17T08:35:21Z</dcterms:modified>
</cp:coreProperties>
</file>