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>
        <p:scale>
          <a:sx n="100" d="100"/>
          <a:sy n="100" d="100"/>
        </p:scale>
        <p:origin x="-51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2FA-94D4-4CC4-B27E-AAFEA91469C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67F9-58BF-4521-8792-937CA1F08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90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2FA-94D4-4CC4-B27E-AAFEA91469C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67F9-58BF-4521-8792-937CA1F08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14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2FA-94D4-4CC4-B27E-AAFEA91469C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67F9-58BF-4521-8792-937CA1F08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11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2FA-94D4-4CC4-B27E-AAFEA91469C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67F9-58BF-4521-8792-937CA1F08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14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2FA-94D4-4CC4-B27E-AAFEA91469C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67F9-58BF-4521-8792-937CA1F08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52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2FA-94D4-4CC4-B27E-AAFEA91469C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67F9-58BF-4521-8792-937CA1F08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56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2FA-94D4-4CC4-B27E-AAFEA91469C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67F9-58BF-4521-8792-937CA1F08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51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2FA-94D4-4CC4-B27E-AAFEA91469C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67F9-58BF-4521-8792-937CA1F08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03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2FA-94D4-4CC4-B27E-AAFEA91469C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67F9-58BF-4521-8792-937CA1F08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00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2FA-94D4-4CC4-B27E-AAFEA91469C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67F9-58BF-4521-8792-937CA1F08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1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2FA-94D4-4CC4-B27E-AAFEA91469C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67F9-58BF-4521-8792-937CA1F08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5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E2FA-94D4-4CC4-B27E-AAFEA91469C1}" type="datetimeFigureOut">
              <a:rPr kumimoji="1" lang="ja-JP" altLang="en-US" smtClean="0"/>
              <a:t>2017/2/6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67F9-58BF-4521-8792-937CA1F08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5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2"/>
          <p:cNvSpPr/>
          <p:nvPr/>
        </p:nvSpPr>
        <p:spPr>
          <a:xfrm>
            <a:off x="1464831" y="1112520"/>
            <a:ext cx="7778229" cy="35280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91084" y="4387220"/>
            <a:ext cx="1734732" cy="194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dirty="0" smtClean="0">
                <a:latin typeface="Arial"/>
                <a:ea typeface="Verdana" pitchFamily="34" charset="0"/>
                <a:cs typeface="Arial"/>
              </a:rPr>
              <a:t>AWS Cloud</a:t>
            </a:r>
            <a:endParaRPr lang="en-US" sz="900" dirty="0"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60" y="950182"/>
            <a:ext cx="670777" cy="507057"/>
          </a:xfrm>
          <a:prstGeom prst="rect">
            <a:avLst/>
          </a:prstGeom>
        </p:spPr>
      </p:pic>
      <p:sp>
        <p:nvSpPr>
          <p:cNvPr id="8" name="TextBox 31"/>
          <p:cNvSpPr txBox="1"/>
          <p:nvPr/>
        </p:nvSpPr>
        <p:spPr>
          <a:xfrm>
            <a:off x="5359418" y="3723467"/>
            <a:ext cx="8779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err="1" smtClean="0"/>
              <a:t>CloudWatch</a:t>
            </a:r>
            <a:endParaRPr lang="en-US" sz="1000" b="1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47" y="3095985"/>
            <a:ext cx="892804" cy="674893"/>
          </a:xfrm>
          <a:prstGeom prst="rect">
            <a:avLst/>
          </a:prstGeom>
        </p:spPr>
      </p:pic>
      <p:sp>
        <p:nvSpPr>
          <p:cNvPr id="10" name="TextBox 39"/>
          <p:cNvSpPr txBox="1"/>
          <p:nvPr/>
        </p:nvSpPr>
        <p:spPr>
          <a:xfrm>
            <a:off x="6209558" y="3829349"/>
            <a:ext cx="136124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00" b="1" dirty="0" smtClean="0"/>
              <a:t>Amazon Lambda</a:t>
            </a:r>
            <a:endParaRPr lang="en-US" sz="800" b="1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398" y="3455171"/>
            <a:ext cx="563561" cy="426010"/>
          </a:xfrm>
          <a:prstGeom prst="rect">
            <a:avLst/>
          </a:prstGeom>
        </p:spPr>
      </p:pic>
      <p:sp>
        <p:nvSpPr>
          <p:cNvPr id="12" name="Rounded Rectangle 3"/>
          <p:cNvSpPr/>
          <p:nvPr/>
        </p:nvSpPr>
        <p:spPr>
          <a:xfrm>
            <a:off x="2420119" y="2624169"/>
            <a:ext cx="2104133" cy="1613882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2651643" y="4044225"/>
            <a:ext cx="1732964" cy="19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Arial"/>
                <a:ea typeface="Verdana" pitchFamily="34" charset="0"/>
                <a:cs typeface="Arial"/>
              </a:rPr>
              <a:t>Auto scaling </a:t>
            </a:r>
            <a:r>
              <a:rPr lang="en-US" sz="900" b="1" dirty="0">
                <a:latin typeface="Arial"/>
                <a:ea typeface="Verdana" pitchFamily="34" charset="0"/>
                <a:cs typeface="Arial"/>
              </a:rPr>
              <a:t>Group</a:t>
            </a:r>
          </a:p>
        </p:txBody>
      </p:sp>
      <p:sp>
        <p:nvSpPr>
          <p:cNvPr id="14" name="Rounded Rectangle 6"/>
          <p:cNvSpPr/>
          <p:nvPr/>
        </p:nvSpPr>
        <p:spPr>
          <a:xfrm>
            <a:off x="2532302" y="2738383"/>
            <a:ext cx="898134" cy="125093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extBox 32"/>
          <p:cNvSpPr txBox="1">
            <a:spLocks noChangeArrowheads="1"/>
          </p:cNvSpPr>
          <p:nvPr/>
        </p:nvSpPr>
        <p:spPr bwMode="auto">
          <a:xfrm>
            <a:off x="2111337" y="3764022"/>
            <a:ext cx="1734733" cy="19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 1</a:t>
            </a:r>
            <a:endParaRPr lang="en-US" sz="90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8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27" y="3167291"/>
            <a:ext cx="605178" cy="548963"/>
          </a:xfrm>
          <a:prstGeom prst="rect">
            <a:avLst/>
          </a:prstGeom>
        </p:spPr>
      </p:pic>
      <p:sp>
        <p:nvSpPr>
          <p:cNvPr id="19" name="TextBox 49"/>
          <p:cNvSpPr txBox="1"/>
          <p:nvPr/>
        </p:nvSpPr>
        <p:spPr>
          <a:xfrm>
            <a:off x="7246009" y="3699397"/>
            <a:ext cx="1443574" cy="13104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 smtClean="0"/>
              <a:t>Elasticsearch</a:t>
            </a:r>
            <a:r>
              <a:rPr lang="en-US" sz="1000" b="1" dirty="0" smtClean="0"/>
              <a:t> </a:t>
            </a:r>
            <a:r>
              <a:rPr lang="en-US" sz="1000" b="1" dirty="0"/>
              <a:t>Service</a:t>
            </a:r>
          </a:p>
        </p:txBody>
      </p:sp>
      <p:sp>
        <p:nvSpPr>
          <p:cNvPr id="20" name="TextBox 75"/>
          <p:cNvSpPr txBox="1"/>
          <p:nvPr/>
        </p:nvSpPr>
        <p:spPr>
          <a:xfrm>
            <a:off x="2522641" y="3420053"/>
            <a:ext cx="848756" cy="2309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instance with </a:t>
            </a:r>
            <a:r>
              <a:rPr lang="en-US" sz="800" b="1" dirty="0" err="1" smtClean="0"/>
              <a:t>CloudWatch</a:t>
            </a:r>
            <a:endParaRPr lang="en-US" sz="1400" b="1" dirty="0"/>
          </a:p>
        </p:txBody>
      </p:sp>
      <p:sp>
        <p:nvSpPr>
          <p:cNvPr id="21" name="Rounded Rectangle 6"/>
          <p:cNvSpPr/>
          <p:nvPr/>
        </p:nvSpPr>
        <p:spPr>
          <a:xfrm>
            <a:off x="3514535" y="2738383"/>
            <a:ext cx="889772" cy="125093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3106188" y="3776974"/>
            <a:ext cx="1734733" cy="19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solidFill>
                  <a:srgbClr val="F7981F"/>
                </a:solidFill>
                <a:latin typeface="Arial"/>
                <a:ea typeface="Verdana" pitchFamily="34" charset="0"/>
                <a:cs typeface="Arial"/>
              </a:rPr>
              <a:t>AZ 2</a:t>
            </a:r>
            <a:endParaRPr lang="en-US" sz="900" b="1" dirty="0">
              <a:solidFill>
                <a:srgbClr val="F7981F"/>
              </a:solidFill>
              <a:latin typeface="Arial"/>
              <a:ea typeface="Verdana" pitchFamily="34" charset="0"/>
              <a:cs typeface="Arial"/>
            </a:endParaRPr>
          </a:p>
        </p:txBody>
      </p:sp>
      <p:sp>
        <p:nvSpPr>
          <p:cNvPr id="23" name="TextBox 75"/>
          <p:cNvSpPr txBox="1"/>
          <p:nvPr/>
        </p:nvSpPr>
        <p:spPr>
          <a:xfrm>
            <a:off x="3540720" y="3420053"/>
            <a:ext cx="848756" cy="2309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 smtClean="0"/>
              <a:t>instance with </a:t>
            </a:r>
            <a:r>
              <a:rPr lang="en-US" sz="800" b="1" dirty="0" err="1" smtClean="0"/>
              <a:t>CloudWatch</a:t>
            </a:r>
            <a:endParaRPr lang="en-US" sz="1400" b="1" dirty="0"/>
          </a:p>
        </p:txBody>
      </p:sp>
      <p:pic>
        <p:nvPicPr>
          <p:cNvPr id="24" name="Pictur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61" y="2799025"/>
            <a:ext cx="780710" cy="597857"/>
          </a:xfrm>
          <a:prstGeom prst="rect">
            <a:avLst/>
          </a:prstGeom>
        </p:spPr>
      </p:pic>
      <p:cxnSp>
        <p:nvCxnSpPr>
          <p:cNvPr id="26" name="直線矢印コネクタ 25"/>
          <p:cNvCxnSpPr>
            <a:endCxn id="24" idx="0"/>
          </p:cNvCxnSpPr>
          <p:nvPr/>
        </p:nvCxnSpPr>
        <p:spPr>
          <a:xfrm>
            <a:off x="3478384" y="2383928"/>
            <a:ext cx="494832" cy="415097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3"/>
          </p:cNvCxnSpPr>
          <p:nvPr/>
        </p:nvCxnSpPr>
        <p:spPr>
          <a:xfrm>
            <a:off x="6270251" y="3433432"/>
            <a:ext cx="1246416" cy="8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31"/>
          <p:cNvSpPr txBox="1"/>
          <p:nvPr/>
        </p:nvSpPr>
        <p:spPr>
          <a:xfrm>
            <a:off x="6427628" y="3295274"/>
            <a:ext cx="877939" cy="1166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2"/>
                </a:solidFill>
              </a:rPr>
              <a:t>Send log</a:t>
            </a:r>
            <a:endParaRPr lang="en-US" sz="900" dirty="0">
              <a:solidFill>
                <a:schemeClr val="accent2"/>
              </a:solidFill>
            </a:endParaRPr>
          </a:p>
        </p:txBody>
      </p:sp>
      <p:cxnSp>
        <p:nvCxnSpPr>
          <p:cNvPr id="32" name="直線矢印コネクタ 31"/>
          <p:cNvCxnSpPr>
            <a:stCxn id="12" idx="3"/>
            <a:endCxn id="9" idx="1"/>
          </p:cNvCxnSpPr>
          <p:nvPr/>
        </p:nvCxnSpPr>
        <p:spPr>
          <a:xfrm>
            <a:off x="4524253" y="3431110"/>
            <a:ext cx="853194" cy="2321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環状矢印 32"/>
          <p:cNvSpPr/>
          <p:nvPr/>
        </p:nvSpPr>
        <p:spPr>
          <a:xfrm>
            <a:off x="4982828" y="3140813"/>
            <a:ext cx="208872" cy="2009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47963"/>
              <a:gd name="adj5" fmla="val 1847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extBox 31"/>
          <p:cNvSpPr txBox="1"/>
          <p:nvPr/>
        </p:nvSpPr>
        <p:spPr>
          <a:xfrm>
            <a:off x="4590020" y="2817640"/>
            <a:ext cx="12899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2"/>
                </a:solidFill>
              </a:rPr>
              <a:t>Cloud Watch Logs Agent</a:t>
            </a:r>
            <a:r>
              <a:rPr lang="ja-JP" altLang="en-US" sz="900" dirty="0" smtClean="0">
                <a:solidFill>
                  <a:schemeClr val="accent2"/>
                </a:solidFill>
              </a:rPr>
              <a:t>が</a:t>
            </a:r>
            <a:r>
              <a:rPr lang="en-US" altLang="ja-JP" sz="900" dirty="0" smtClean="0">
                <a:solidFill>
                  <a:schemeClr val="accent2"/>
                </a:solidFill>
              </a:rPr>
              <a:t>5</a:t>
            </a:r>
            <a:r>
              <a:rPr lang="ja-JP" altLang="en-US" sz="900" dirty="0" smtClean="0">
                <a:solidFill>
                  <a:schemeClr val="accent2"/>
                </a:solidFill>
              </a:rPr>
              <a:t>秒毎に</a:t>
            </a:r>
            <a:r>
              <a:rPr lang="en-US" altLang="ja-JP" sz="900" dirty="0" smtClean="0">
                <a:solidFill>
                  <a:schemeClr val="accent2"/>
                </a:solidFill>
              </a:rPr>
              <a:t>Log</a:t>
            </a:r>
            <a:r>
              <a:rPr lang="ja-JP" altLang="en-US" sz="900" dirty="0" smtClean="0">
                <a:solidFill>
                  <a:schemeClr val="accent2"/>
                </a:solidFill>
              </a:rPr>
              <a:t>を</a:t>
            </a:r>
            <a:r>
              <a:rPr lang="en-US" altLang="ja-JP" sz="900" dirty="0" smtClean="0">
                <a:solidFill>
                  <a:schemeClr val="accent2"/>
                </a:solidFill>
              </a:rPr>
              <a:t>Push</a:t>
            </a:r>
            <a:endParaRPr lang="en-US" sz="900" dirty="0">
              <a:solidFill>
                <a:schemeClr val="accent2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2947020" y="2383929"/>
            <a:ext cx="531365" cy="48168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21"/>
          <p:cNvSpPr txBox="1"/>
          <p:nvPr/>
        </p:nvSpPr>
        <p:spPr>
          <a:xfrm>
            <a:off x="7379061" y="2688061"/>
            <a:ext cx="1219397" cy="1295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Amazon S3</a:t>
            </a:r>
            <a:endParaRPr lang="en-US" sz="1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740" y="2044915"/>
            <a:ext cx="827875" cy="625812"/>
          </a:xfrm>
          <a:prstGeom prst="rect">
            <a:avLst/>
          </a:prstGeom>
        </p:spPr>
      </p:pic>
      <p:cxnSp>
        <p:nvCxnSpPr>
          <p:cNvPr id="38" name="直線矢印コネクタ 37"/>
          <p:cNvCxnSpPr>
            <a:endCxn id="37" idx="1"/>
          </p:cNvCxnSpPr>
          <p:nvPr/>
        </p:nvCxnSpPr>
        <p:spPr>
          <a:xfrm flipV="1">
            <a:off x="6229117" y="2357821"/>
            <a:ext cx="1298623" cy="955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1"/>
          <p:cNvSpPr txBox="1"/>
          <p:nvPr/>
        </p:nvSpPr>
        <p:spPr>
          <a:xfrm>
            <a:off x="6397869" y="2554107"/>
            <a:ext cx="877939" cy="1166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2"/>
                </a:solidFill>
              </a:rPr>
              <a:t>Export log</a:t>
            </a:r>
            <a:endParaRPr lang="en-US" sz="900" dirty="0">
              <a:solidFill>
                <a:schemeClr val="accent2"/>
              </a:solidFill>
            </a:endParaRPr>
          </a:p>
        </p:txBody>
      </p:sp>
      <p:pic>
        <p:nvPicPr>
          <p:cNvPr id="40" name="Pictur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7" y="2809685"/>
            <a:ext cx="787217" cy="597857"/>
          </a:xfrm>
          <a:prstGeom prst="rect">
            <a:avLst/>
          </a:prstGeom>
        </p:spPr>
      </p:pic>
      <p:sp>
        <p:nvSpPr>
          <p:cNvPr id="41" name="角丸四角形 40"/>
          <p:cNvSpPr/>
          <p:nvPr/>
        </p:nvSpPr>
        <p:spPr>
          <a:xfrm>
            <a:off x="3627105" y="2864767"/>
            <a:ext cx="725425" cy="2778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application</a:t>
            </a:r>
            <a:endParaRPr kumimoji="1" lang="ja-JP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2" name="フローチャート: 複数書類 41"/>
          <p:cNvSpPr/>
          <p:nvPr/>
        </p:nvSpPr>
        <p:spPr>
          <a:xfrm>
            <a:off x="3664052" y="3162193"/>
            <a:ext cx="414667" cy="199663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log</a:t>
            </a:r>
            <a:endParaRPr kumimoji="1" lang="ja-JP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2585295" y="2846886"/>
            <a:ext cx="725425" cy="27780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application</a:t>
            </a:r>
            <a:endParaRPr kumimoji="1" lang="ja-JP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4" name="フローチャート: 複数書類 43"/>
          <p:cNvSpPr/>
          <p:nvPr/>
        </p:nvSpPr>
        <p:spPr>
          <a:xfrm>
            <a:off x="2641292" y="3144312"/>
            <a:ext cx="414667" cy="199663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log</a:t>
            </a:r>
            <a:endParaRPr kumimoji="1" lang="ja-JP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169232" y="3339337"/>
            <a:ext cx="34889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(1)</a:t>
            </a:r>
            <a:endParaRPr kumimoji="1" lang="ja-JP" altLang="en-US" sz="10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933387" y="3420053"/>
            <a:ext cx="34889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(2)</a:t>
            </a:r>
            <a:endParaRPr kumimoji="1" lang="ja-JP" altLang="en-US" sz="10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919609" y="2791088"/>
            <a:ext cx="34889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(3)</a:t>
            </a:r>
            <a:endParaRPr kumimoji="1" lang="ja-JP" altLang="en-US" sz="10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077682" y="3224355"/>
            <a:ext cx="34889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(4)</a:t>
            </a:r>
            <a:endParaRPr kumimoji="1" lang="ja-JP" altLang="en-US" sz="1000" dirty="0"/>
          </a:p>
        </p:txBody>
      </p:sp>
      <p:sp>
        <p:nvSpPr>
          <p:cNvPr id="2" name="角丸四角形 1"/>
          <p:cNvSpPr/>
          <p:nvPr/>
        </p:nvSpPr>
        <p:spPr>
          <a:xfrm>
            <a:off x="1798320" y="1318260"/>
            <a:ext cx="4567586" cy="306896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78652" y="1377784"/>
            <a:ext cx="86836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 smtClean="0"/>
              <a:t>Monitoring</a:t>
            </a:r>
            <a:endParaRPr kumimoji="1" lang="ja-JP" altLang="en-US" sz="10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478090" y="1318260"/>
            <a:ext cx="2542894" cy="30430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699395" y="1331662"/>
            <a:ext cx="140944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00" b="1" dirty="0" smtClean="0"/>
              <a:t>Visualizing or Backup</a:t>
            </a:r>
            <a:endParaRPr kumimoji="1" lang="ja-JP" altLang="en-US" sz="1000" b="1" dirty="0"/>
          </a:p>
        </p:txBody>
      </p:sp>
      <p:sp>
        <p:nvSpPr>
          <p:cNvPr id="51" name="TextBox 59"/>
          <p:cNvSpPr txBox="1"/>
          <p:nvPr/>
        </p:nvSpPr>
        <p:spPr>
          <a:xfrm>
            <a:off x="3023206" y="2100122"/>
            <a:ext cx="943550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Elastic Load Balancing</a:t>
            </a:r>
            <a:endParaRPr lang="en-US" b="1" dirty="0"/>
          </a:p>
        </p:txBody>
      </p:sp>
      <p:pic>
        <p:nvPicPr>
          <p:cNvPr id="52" name="Picture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727" y="1412864"/>
            <a:ext cx="544781" cy="6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0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HGP創英角ｺﾞｼｯｸUB</vt:lpstr>
      <vt:lpstr>ＭＳ Ｐゴシック</vt:lpstr>
      <vt:lpstr>メイリオ</vt:lpstr>
      <vt:lpstr>Arial</vt:lpstr>
      <vt:lpstr>Calibri</vt:lpstr>
      <vt:lpstr>Calibri Light</vt:lpstr>
      <vt:lpstr>Verdana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terafwXXXX</dc:creator>
  <cp:lastModifiedBy>terafwXXXX</cp:lastModifiedBy>
  <cp:revision>4</cp:revision>
  <dcterms:created xsi:type="dcterms:W3CDTF">2016-12-21T07:51:23Z</dcterms:created>
  <dcterms:modified xsi:type="dcterms:W3CDTF">2017-02-06T05:23:53Z</dcterms:modified>
</cp:coreProperties>
</file>