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43" autoAdjust="0"/>
    <p:restoredTop sz="94660"/>
  </p:normalViewPr>
  <p:slideViewPr>
    <p:cSldViewPr snapToGrid="0">
      <p:cViewPr varScale="1">
        <p:scale>
          <a:sx n="94" d="100"/>
          <a:sy n="94" d="100"/>
        </p:scale>
        <p:origin x="54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C2AC6-8428-4A18-91A1-53E16887FBC8}" type="datetimeFigureOut">
              <a:rPr kumimoji="1" lang="ja-JP" altLang="en-US" smtClean="0"/>
              <a:t>2017/1/20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671F-CE6C-4AB8-B975-0D249464CB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0730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C2AC6-8428-4A18-91A1-53E16887FBC8}" type="datetimeFigureOut">
              <a:rPr kumimoji="1" lang="ja-JP" altLang="en-US" smtClean="0"/>
              <a:t>2017/1/20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671F-CE6C-4AB8-B975-0D249464CB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4012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C2AC6-8428-4A18-91A1-53E16887FBC8}" type="datetimeFigureOut">
              <a:rPr kumimoji="1" lang="ja-JP" altLang="en-US" smtClean="0"/>
              <a:t>2017/1/20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671F-CE6C-4AB8-B975-0D249464CB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5320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C2AC6-8428-4A18-91A1-53E16887FBC8}" type="datetimeFigureOut">
              <a:rPr kumimoji="1" lang="ja-JP" altLang="en-US" smtClean="0"/>
              <a:t>2017/1/20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671F-CE6C-4AB8-B975-0D249464CB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24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C2AC6-8428-4A18-91A1-53E16887FBC8}" type="datetimeFigureOut">
              <a:rPr kumimoji="1" lang="ja-JP" altLang="en-US" smtClean="0"/>
              <a:t>2017/1/20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671F-CE6C-4AB8-B975-0D249464CB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4835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C2AC6-8428-4A18-91A1-53E16887FBC8}" type="datetimeFigureOut">
              <a:rPr kumimoji="1" lang="ja-JP" altLang="en-US" smtClean="0"/>
              <a:t>2017/1/20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671F-CE6C-4AB8-B975-0D249464CB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9207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C2AC6-8428-4A18-91A1-53E16887FBC8}" type="datetimeFigureOut">
              <a:rPr kumimoji="1" lang="ja-JP" altLang="en-US" smtClean="0"/>
              <a:t>2017/1/20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671F-CE6C-4AB8-B975-0D249464CB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7046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C2AC6-8428-4A18-91A1-53E16887FBC8}" type="datetimeFigureOut">
              <a:rPr kumimoji="1" lang="ja-JP" altLang="en-US" smtClean="0"/>
              <a:t>2017/1/20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671F-CE6C-4AB8-B975-0D249464CB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3274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C2AC6-8428-4A18-91A1-53E16887FBC8}" type="datetimeFigureOut">
              <a:rPr kumimoji="1" lang="ja-JP" altLang="en-US" smtClean="0"/>
              <a:t>2017/1/20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671F-CE6C-4AB8-B975-0D249464CB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0249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C2AC6-8428-4A18-91A1-53E16887FBC8}" type="datetimeFigureOut">
              <a:rPr kumimoji="1" lang="ja-JP" altLang="en-US" smtClean="0"/>
              <a:t>2017/1/20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671F-CE6C-4AB8-B975-0D249464CB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715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C2AC6-8428-4A18-91A1-53E16887FBC8}" type="datetimeFigureOut">
              <a:rPr kumimoji="1" lang="ja-JP" altLang="en-US" smtClean="0"/>
              <a:t>2017/1/20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671F-CE6C-4AB8-B975-0D249464CB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6361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C2AC6-8428-4A18-91A1-53E16887FBC8}" type="datetimeFigureOut">
              <a:rPr kumimoji="1" lang="ja-JP" altLang="en-US" smtClean="0"/>
              <a:t>2017/1/20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4671F-CE6C-4AB8-B975-0D249464CB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2522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C関連機器のイラストカット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7861" y="2634304"/>
            <a:ext cx="1377476" cy="1092797"/>
          </a:xfrm>
          <a:prstGeom prst="rect">
            <a:avLst/>
          </a:prstGeom>
          <a:noFill/>
        </p:spPr>
      </p:pic>
      <p:pic>
        <p:nvPicPr>
          <p:cNvPr id="6" name="Picture 2" descr="サーバー クリップアート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40212" y="2399563"/>
            <a:ext cx="1165878" cy="1562277"/>
          </a:xfrm>
          <a:prstGeom prst="rect">
            <a:avLst/>
          </a:prstGeom>
          <a:noFill/>
        </p:spPr>
      </p:pic>
      <p:sp>
        <p:nvSpPr>
          <p:cNvPr id="7" name="正方形/長方形 6"/>
          <p:cNvSpPr/>
          <p:nvPr/>
        </p:nvSpPr>
        <p:spPr>
          <a:xfrm>
            <a:off x="6425482" y="3836944"/>
            <a:ext cx="1984443" cy="5447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AP </a:t>
            </a:r>
            <a:r>
              <a:rPr kumimoji="1" lang="en-US" altLang="ja-JP" sz="2400" dirty="0" smtClean="0"/>
              <a:t>Server</a:t>
            </a:r>
            <a:endParaRPr kumimoji="1" lang="ja-JP" altLang="en-US" sz="2400" dirty="0"/>
          </a:p>
        </p:txBody>
      </p:sp>
      <p:pic>
        <p:nvPicPr>
          <p:cNvPr id="16" name="Picture 4" descr="PC関連機器のイラストカット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7861" y="646933"/>
            <a:ext cx="1377476" cy="1092797"/>
          </a:xfrm>
          <a:prstGeom prst="rect">
            <a:avLst/>
          </a:prstGeom>
          <a:noFill/>
        </p:spPr>
      </p:pic>
      <p:pic>
        <p:nvPicPr>
          <p:cNvPr id="17" name="Picture 4" descr="PC関連機器のイラストカット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054" y="4494725"/>
            <a:ext cx="1377476" cy="1092797"/>
          </a:xfrm>
          <a:prstGeom prst="rect">
            <a:avLst/>
          </a:prstGeom>
          <a:noFill/>
        </p:spPr>
      </p:pic>
      <p:sp>
        <p:nvSpPr>
          <p:cNvPr id="21" name="テキスト ボックス 20"/>
          <p:cNvSpPr txBox="1"/>
          <p:nvPr/>
        </p:nvSpPr>
        <p:spPr>
          <a:xfrm>
            <a:off x="5704682" y="2111084"/>
            <a:ext cx="617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(1)</a:t>
            </a:r>
            <a:endParaRPr kumimoji="1" lang="ja-JP" altLang="en-US" sz="2800" dirty="0"/>
          </a:p>
        </p:txBody>
      </p:sp>
      <p:sp>
        <p:nvSpPr>
          <p:cNvPr id="27" name="角丸四角形 26"/>
          <p:cNvSpPr/>
          <p:nvPr/>
        </p:nvSpPr>
        <p:spPr>
          <a:xfrm>
            <a:off x="3530294" y="2555869"/>
            <a:ext cx="1485650" cy="59868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Static Contents</a:t>
            </a:r>
            <a:endParaRPr kumimoji="1" lang="ja-JP" altLang="en-US" dirty="0"/>
          </a:p>
        </p:txBody>
      </p:sp>
      <p:cxnSp>
        <p:nvCxnSpPr>
          <p:cNvPr id="31" name="直線矢印コネクタ 30"/>
          <p:cNvCxnSpPr>
            <a:stCxn id="16" idx="3"/>
            <a:endCxn id="6" idx="1"/>
          </p:cNvCxnSpPr>
          <p:nvPr/>
        </p:nvCxnSpPr>
        <p:spPr>
          <a:xfrm>
            <a:off x="1595337" y="1193332"/>
            <a:ext cx="5044875" cy="19873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5" idx="3"/>
            <a:endCxn id="6" idx="1"/>
          </p:cNvCxnSpPr>
          <p:nvPr/>
        </p:nvCxnSpPr>
        <p:spPr>
          <a:xfrm flipV="1">
            <a:off x="1595337" y="3180702"/>
            <a:ext cx="504487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17" idx="3"/>
            <a:endCxn id="6" idx="1"/>
          </p:cNvCxnSpPr>
          <p:nvPr/>
        </p:nvCxnSpPr>
        <p:spPr>
          <a:xfrm flipV="1">
            <a:off x="1505530" y="3180702"/>
            <a:ext cx="5134682" cy="18604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角丸四角形 40"/>
          <p:cNvSpPr/>
          <p:nvPr/>
        </p:nvSpPr>
        <p:spPr>
          <a:xfrm>
            <a:off x="3530294" y="3212880"/>
            <a:ext cx="1485650" cy="5986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Dynamic Contents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72136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カギ線コネクタ 88"/>
          <p:cNvCxnSpPr>
            <a:stCxn id="21" idx="3"/>
            <a:endCxn id="62" idx="1"/>
          </p:cNvCxnSpPr>
          <p:nvPr/>
        </p:nvCxnSpPr>
        <p:spPr>
          <a:xfrm>
            <a:off x="1627846" y="4563946"/>
            <a:ext cx="8622764" cy="968167"/>
          </a:xfrm>
          <a:prstGeom prst="bentConnector3">
            <a:avLst>
              <a:gd name="adj1" fmla="val 3132"/>
            </a:avLst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9" name="カギ線コネクタ 78"/>
          <p:cNvCxnSpPr>
            <a:stCxn id="20" idx="3"/>
            <a:endCxn id="62" idx="1"/>
          </p:cNvCxnSpPr>
          <p:nvPr/>
        </p:nvCxnSpPr>
        <p:spPr>
          <a:xfrm>
            <a:off x="1627846" y="728320"/>
            <a:ext cx="8622764" cy="4803793"/>
          </a:xfrm>
          <a:prstGeom prst="bentConnector3">
            <a:avLst>
              <a:gd name="adj1" fmla="val 3037"/>
            </a:avLst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3629720" y="275698"/>
            <a:ext cx="4786009" cy="483464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Picture 4" descr="PC関連機器のイラストカット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370" y="2169292"/>
            <a:ext cx="1377476" cy="1092797"/>
          </a:xfrm>
          <a:prstGeom prst="rect">
            <a:avLst/>
          </a:prstGeom>
          <a:noFill/>
        </p:spPr>
      </p:pic>
      <p:pic>
        <p:nvPicPr>
          <p:cNvPr id="7" name="Picture 2" descr="サーバー クリップアート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50610" y="1908461"/>
            <a:ext cx="1165878" cy="1562277"/>
          </a:xfrm>
          <a:prstGeom prst="rect">
            <a:avLst/>
          </a:prstGeom>
          <a:noFill/>
        </p:spPr>
      </p:pic>
      <p:sp>
        <p:nvSpPr>
          <p:cNvPr id="8" name="正方形/長方形 7"/>
          <p:cNvSpPr/>
          <p:nvPr/>
        </p:nvSpPr>
        <p:spPr>
          <a:xfrm>
            <a:off x="10035880" y="3470738"/>
            <a:ext cx="1984443" cy="5447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/>
              <a:t>Origin</a:t>
            </a:r>
            <a:r>
              <a:rPr kumimoji="1" lang="en-US" altLang="ja-JP" sz="2400" dirty="0" smtClean="0"/>
              <a:t> </a:t>
            </a:r>
            <a:r>
              <a:rPr kumimoji="1" lang="en-US" altLang="ja-JP" sz="2400" dirty="0" smtClean="0"/>
              <a:t>Server</a:t>
            </a:r>
            <a:endParaRPr kumimoji="1" lang="ja-JP" altLang="en-US" sz="2400" dirty="0"/>
          </a:p>
        </p:txBody>
      </p:sp>
      <p:pic>
        <p:nvPicPr>
          <p:cNvPr id="9" name="Picture 2" descr="サーバー クリップアート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99370" y="856188"/>
            <a:ext cx="1165878" cy="1562277"/>
          </a:xfrm>
          <a:prstGeom prst="rect">
            <a:avLst/>
          </a:prstGeom>
          <a:noFill/>
        </p:spPr>
      </p:pic>
      <p:pic>
        <p:nvPicPr>
          <p:cNvPr id="10" name="Picture 2" descr="サーバー クリップアート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79978" y="856187"/>
            <a:ext cx="1165878" cy="1562277"/>
          </a:xfrm>
          <a:prstGeom prst="rect">
            <a:avLst/>
          </a:prstGeom>
          <a:noFill/>
        </p:spPr>
      </p:pic>
      <p:pic>
        <p:nvPicPr>
          <p:cNvPr id="11" name="Picture 2" descr="サーバー クリップアート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73196" y="856187"/>
            <a:ext cx="1165878" cy="1562277"/>
          </a:xfrm>
          <a:prstGeom prst="rect">
            <a:avLst/>
          </a:prstGeom>
          <a:noFill/>
        </p:spPr>
      </p:pic>
      <p:pic>
        <p:nvPicPr>
          <p:cNvPr id="12" name="Picture 2" descr="サーバー クリップアート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99370" y="2843557"/>
            <a:ext cx="1165878" cy="1562277"/>
          </a:xfrm>
          <a:prstGeom prst="rect">
            <a:avLst/>
          </a:prstGeom>
          <a:noFill/>
        </p:spPr>
      </p:pic>
      <p:pic>
        <p:nvPicPr>
          <p:cNvPr id="13" name="Picture 2" descr="サーバー クリップアート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79978" y="2843557"/>
            <a:ext cx="1165878" cy="1562277"/>
          </a:xfrm>
          <a:prstGeom prst="rect">
            <a:avLst/>
          </a:prstGeom>
          <a:noFill/>
        </p:spPr>
      </p:pic>
      <p:pic>
        <p:nvPicPr>
          <p:cNvPr id="14" name="Picture 2" descr="サーバー クリップアート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73196" y="2843557"/>
            <a:ext cx="1165878" cy="1562277"/>
          </a:xfrm>
          <a:prstGeom prst="rect">
            <a:avLst/>
          </a:prstGeom>
          <a:noFill/>
        </p:spPr>
      </p:pic>
      <p:pic>
        <p:nvPicPr>
          <p:cNvPr id="20" name="Picture 4" descr="PC関連機器のイラストカット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370" y="181921"/>
            <a:ext cx="1377476" cy="1092797"/>
          </a:xfrm>
          <a:prstGeom prst="rect">
            <a:avLst/>
          </a:prstGeom>
          <a:noFill/>
        </p:spPr>
      </p:pic>
      <p:pic>
        <p:nvPicPr>
          <p:cNvPr id="21" name="Picture 4" descr="PC関連機器のイラストカット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370" y="4017547"/>
            <a:ext cx="1377476" cy="1092797"/>
          </a:xfrm>
          <a:prstGeom prst="rect">
            <a:avLst/>
          </a:prstGeom>
          <a:noFill/>
        </p:spPr>
      </p:pic>
      <p:sp>
        <p:nvSpPr>
          <p:cNvPr id="24" name="正方形/長方形 23"/>
          <p:cNvSpPr/>
          <p:nvPr/>
        </p:nvSpPr>
        <p:spPr>
          <a:xfrm>
            <a:off x="4970695" y="4505767"/>
            <a:ext cx="1984443" cy="5447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Edge Server</a:t>
            </a:r>
            <a:endParaRPr kumimoji="1" lang="ja-JP" altLang="en-US" sz="24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8884615" y="2768629"/>
            <a:ext cx="617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(1)</a:t>
            </a:r>
            <a:endParaRPr kumimoji="1" lang="ja-JP" altLang="en-US" sz="28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344427" y="2768629"/>
            <a:ext cx="617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(2)</a:t>
            </a:r>
            <a:endParaRPr kumimoji="1" lang="ja-JP" altLang="en-US" sz="2800" dirty="0"/>
          </a:p>
        </p:txBody>
      </p:sp>
      <p:cxnSp>
        <p:nvCxnSpPr>
          <p:cNvPr id="29" name="直線矢印コネクタ 28"/>
          <p:cNvCxnSpPr>
            <a:stCxn id="15" idx="3"/>
            <a:endCxn id="7" idx="1"/>
          </p:cNvCxnSpPr>
          <p:nvPr/>
        </p:nvCxnSpPr>
        <p:spPr>
          <a:xfrm flipV="1">
            <a:off x="8415729" y="2689600"/>
            <a:ext cx="1834881" cy="34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20" idx="3"/>
            <a:endCxn id="15" idx="1"/>
          </p:cNvCxnSpPr>
          <p:nvPr/>
        </p:nvCxnSpPr>
        <p:spPr>
          <a:xfrm>
            <a:off x="1627846" y="728320"/>
            <a:ext cx="2001874" cy="19647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>
            <a:stCxn id="4" idx="3"/>
            <a:endCxn id="15" idx="1"/>
          </p:cNvCxnSpPr>
          <p:nvPr/>
        </p:nvCxnSpPr>
        <p:spPr>
          <a:xfrm flipV="1">
            <a:off x="1627846" y="2693021"/>
            <a:ext cx="2001874" cy="226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stCxn id="21" idx="3"/>
            <a:endCxn id="15" idx="1"/>
          </p:cNvCxnSpPr>
          <p:nvPr/>
        </p:nvCxnSpPr>
        <p:spPr>
          <a:xfrm flipV="1">
            <a:off x="1627846" y="2693021"/>
            <a:ext cx="2001874" cy="18709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角丸四角形 45"/>
          <p:cNvSpPr/>
          <p:nvPr/>
        </p:nvSpPr>
        <p:spPr>
          <a:xfrm>
            <a:off x="8455702" y="2001244"/>
            <a:ext cx="1485650" cy="59868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Static Contents</a:t>
            </a:r>
            <a:endParaRPr kumimoji="1" lang="ja-JP" altLang="en-US" dirty="0"/>
          </a:p>
        </p:txBody>
      </p:sp>
      <p:sp>
        <p:nvSpPr>
          <p:cNvPr id="47" name="角丸四角形 46"/>
          <p:cNvSpPr/>
          <p:nvPr/>
        </p:nvSpPr>
        <p:spPr>
          <a:xfrm>
            <a:off x="2090667" y="2015277"/>
            <a:ext cx="1485650" cy="59868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Static Contents</a:t>
            </a:r>
            <a:endParaRPr kumimoji="1" lang="ja-JP" altLang="en-US" dirty="0"/>
          </a:p>
        </p:txBody>
      </p:sp>
      <p:pic>
        <p:nvPicPr>
          <p:cNvPr id="62" name="Picture 2" descr="サーバー クリップアート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50610" y="4750974"/>
            <a:ext cx="1165878" cy="1562277"/>
          </a:xfrm>
          <a:prstGeom prst="rect">
            <a:avLst/>
          </a:prstGeom>
          <a:noFill/>
        </p:spPr>
      </p:pic>
      <p:sp>
        <p:nvSpPr>
          <p:cNvPr id="63" name="正方形/長方形 62"/>
          <p:cNvSpPr/>
          <p:nvPr/>
        </p:nvSpPr>
        <p:spPr>
          <a:xfrm>
            <a:off x="10035880" y="6313251"/>
            <a:ext cx="1984443" cy="5447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/>
              <a:t>AP</a:t>
            </a:r>
            <a:r>
              <a:rPr kumimoji="1" lang="en-US" altLang="ja-JP" sz="2400" dirty="0" smtClean="0"/>
              <a:t> </a:t>
            </a:r>
            <a:r>
              <a:rPr kumimoji="1" lang="en-US" altLang="ja-JP" sz="2400" dirty="0" smtClean="0"/>
              <a:t>Server</a:t>
            </a:r>
            <a:endParaRPr kumimoji="1" lang="ja-JP" altLang="en-US" sz="2400" dirty="0"/>
          </a:p>
        </p:txBody>
      </p:sp>
      <p:cxnSp>
        <p:nvCxnSpPr>
          <p:cNvPr id="84" name="カギ線コネクタ 83"/>
          <p:cNvCxnSpPr>
            <a:stCxn id="4" idx="3"/>
            <a:endCxn id="62" idx="1"/>
          </p:cNvCxnSpPr>
          <p:nvPr/>
        </p:nvCxnSpPr>
        <p:spPr>
          <a:xfrm>
            <a:off x="1627846" y="2715691"/>
            <a:ext cx="8622764" cy="2816422"/>
          </a:xfrm>
          <a:prstGeom prst="bentConnector3">
            <a:avLst>
              <a:gd name="adj1" fmla="val 3132"/>
            </a:avLst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5" name="角丸四角形 94"/>
          <p:cNvSpPr/>
          <p:nvPr/>
        </p:nvSpPr>
        <p:spPr>
          <a:xfrm>
            <a:off x="2218865" y="5268456"/>
            <a:ext cx="1485650" cy="5986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Dynamic Contents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66145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2"/>
          <p:cNvSpPr/>
          <p:nvPr/>
        </p:nvSpPr>
        <p:spPr>
          <a:xfrm>
            <a:off x="6928296" y="2268376"/>
            <a:ext cx="1934048" cy="1744978"/>
          </a:xfrm>
          <a:prstGeom prst="roundRect">
            <a:avLst>
              <a:gd name="adj" fmla="val 9818"/>
            </a:avLst>
          </a:prstGeom>
          <a:noFill/>
          <a:ln w="6350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45707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HGP創英角ｺﾞｼｯｸUB"/>
              <a:cs typeface="Arial"/>
            </a:endParaRPr>
          </a:p>
        </p:txBody>
      </p:sp>
      <p:pic>
        <p:nvPicPr>
          <p:cNvPr id="56" name="Picture 7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585" y="3130920"/>
            <a:ext cx="535548" cy="586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Picture 4" descr="Clien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53" y="763903"/>
            <a:ext cx="776522" cy="776522"/>
          </a:xfrm>
          <a:prstGeom prst="rect">
            <a:avLst/>
          </a:prstGeom>
        </p:spPr>
      </p:pic>
      <p:pic>
        <p:nvPicPr>
          <p:cNvPr id="63" name="Picture 4" descr="Clien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53" y="2157104"/>
            <a:ext cx="776522" cy="776522"/>
          </a:xfrm>
          <a:prstGeom prst="rect">
            <a:avLst/>
          </a:prstGeom>
        </p:spPr>
      </p:pic>
      <p:pic>
        <p:nvPicPr>
          <p:cNvPr id="64" name="Picture 4" descr="Clien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53" y="3651168"/>
            <a:ext cx="776522" cy="776522"/>
          </a:xfrm>
          <a:prstGeom prst="rect">
            <a:avLst/>
          </a:prstGeom>
        </p:spPr>
      </p:pic>
      <p:pic>
        <p:nvPicPr>
          <p:cNvPr id="6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29" y="807328"/>
            <a:ext cx="553442" cy="664130"/>
          </a:xfrm>
          <a:prstGeom prst="rect">
            <a:avLst/>
          </a:prstGeom>
        </p:spPr>
      </p:pic>
      <p:pic>
        <p:nvPicPr>
          <p:cNvPr id="68" name="Picture 7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298" y="3130920"/>
            <a:ext cx="535548" cy="586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Picture 7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874" y="3130920"/>
            <a:ext cx="535548" cy="586778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Rounded Rectangle 2"/>
          <p:cNvSpPr/>
          <p:nvPr/>
        </p:nvSpPr>
        <p:spPr>
          <a:xfrm>
            <a:off x="3416338" y="739150"/>
            <a:ext cx="3103638" cy="3533077"/>
          </a:xfrm>
          <a:prstGeom prst="roundRect">
            <a:avLst>
              <a:gd name="adj" fmla="val 9818"/>
            </a:avLst>
          </a:prstGeom>
          <a:noFill/>
          <a:ln w="6350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45707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HGP創英角ｺﾞｼｯｸUB"/>
              <a:cs typeface="Arial"/>
            </a:endParaRPr>
          </a:p>
        </p:txBody>
      </p:sp>
      <p:pic>
        <p:nvPicPr>
          <p:cNvPr id="73" name="Picture 5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378" y="805258"/>
            <a:ext cx="578295" cy="693954"/>
          </a:xfrm>
          <a:prstGeom prst="rect">
            <a:avLst/>
          </a:prstGeom>
        </p:spPr>
      </p:pic>
      <p:sp>
        <p:nvSpPr>
          <p:cNvPr id="74" name="TextBox 81"/>
          <p:cNvSpPr txBox="1"/>
          <p:nvPr/>
        </p:nvSpPr>
        <p:spPr>
          <a:xfrm>
            <a:off x="5215927" y="1239992"/>
            <a:ext cx="1154504" cy="357769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 defTabSz="457076"/>
            <a:r>
              <a:rPr kumimoji="0" lang="en-US" b="1" dirty="0" err="1" smtClean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CloudFront</a:t>
            </a:r>
            <a:endParaRPr kumimoji="0" lang="en-US" sz="4000" b="1" dirty="0">
              <a:solidFill>
                <a:srgbClr val="00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75" name="Rounded Rectangle 2"/>
          <p:cNvSpPr/>
          <p:nvPr/>
        </p:nvSpPr>
        <p:spPr>
          <a:xfrm>
            <a:off x="6696858" y="739151"/>
            <a:ext cx="2348884" cy="3533077"/>
          </a:xfrm>
          <a:prstGeom prst="roundRect">
            <a:avLst>
              <a:gd name="adj" fmla="val 9818"/>
            </a:avLst>
          </a:prstGeom>
          <a:noFill/>
          <a:ln w="6350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45707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HGP創英角ｺﾞｼｯｸUB"/>
              <a:cs typeface="Arial"/>
            </a:endParaRPr>
          </a:p>
        </p:txBody>
      </p:sp>
      <p:sp>
        <p:nvSpPr>
          <p:cNvPr id="76" name="TextBox 9"/>
          <p:cNvSpPr txBox="1"/>
          <p:nvPr/>
        </p:nvSpPr>
        <p:spPr>
          <a:xfrm>
            <a:off x="6972394" y="2822378"/>
            <a:ext cx="652946" cy="28545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 defTabSz="457076"/>
            <a:endParaRPr kumimoji="0" lang="en-US" sz="1400" b="1" dirty="0">
              <a:solidFill>
                <a:srgbClr val="000000"/>
              </a:solidFill>
              <a:latin typeface="HGP創英角ｺﾞｼｯｸUB"/>
              <a:ea typeface="HGP創英角ｺﾞｼｯｸUB"/>
            </a:endParaRPr>
          </a:p>
        </p:txBody>
      </p:sp>
      <p:grpSp>
        <p:nvGrpSpPr>
          <p:cNvPr id="77" name="グループ化 76"/>
          <p:cNvGrpSpPr/>
          <p:nvPr/>
        </p:nvGrpSpPr>
        <p:grpSpPr>
          <a:xfrm>
            <a:off x="6910089" y="3088220"/>
            <a:ext cx="652946" cy="765090"/>
            <a:chOff x="7301608" y="4405439"/>
            <a:chExt cx="640080" cy="735236"/>
          </a:xfrm>
        </p:grpSpPr>
        <p:sp>
          <p:nvSpPr>
            <p:cNvPr id="78" name="TextBox 11"/>
            <p:cNvSpPr txBox="1"/>
            <p:nvPr/>
          </p:nvSpPr>
          <p:spPr>
            <a:xfrm>
              <a:off x="7301608" y="4866355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 defTabSz="457076"/>
              <a:r>
                <a:rPr kumimoji="0" lang="en-US" sz="1400" b="1" dirty="0">
                  <a:solidFill>
                    <a:srgbClr val="000000"/>
                  </a:solidFill>
                  <a:latin typeface="HGP創英角ｺﾞｼｯｸUB"/>
                  <a:ea typeface="HGP創英角ｺﾞｼｯｸUB"/>
                </a:rPr>
                <a:t>I</a:t>
              </a:r>
              <a:r>
                <a:rPr kumimoji="0" lang="en-US" sz="1400" b="1" dirty="0" smtClean="0">
                  <a:solidFill>
                    <a:srgbClr val="000000"/>
                  </a:solidFill>
                  <a:latin typeface="HGP創英角ｺﾞｼｯｸUB"/>
                  <a:ea typeface="HGP創英角ｺﾞｼｯｸUB"/>
                </a:rPr>
                <a:t>mage</a:t>
              </a:r>
              <a:endParaRPr kumimoji="0" lang="en-US" sz="2800" b="1" dirty="0">
                <a:solidFill>
                  <a:srgbClr val="000000"/>
                </a:solidFill>
                <a:latin typeface="HGP創英角ｺﾞｼｯｸUB"/>
                <a:ea typeface="HGP創英角ｺﾞｼｯｸUB"/>
              </a:endParaRPr>
            </a:p>
          </p:txBody>
        </p:sp>
        <p:pic>
          <p:nvPicPr>
            <p:cNvPr id="79" name="Picture 1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8845" y="4405439"/>
              <a:ext cx="359681" cy="388076"/>
            </a:xfrm>
            <a:prstGeom prst="rect">
              <a:avLst/>
            </a:prstGeom>
          </p:spPr>
        </p:pic>
      </p:grpSp>
      <p:grpSp>
        <p:nvGrpSpPr>
          <p:cNvPr id="80" name="グループ化 79"/>
          <p:cNvGrpSpPr/>
          <p:nvPr/>
        </p:nvGrpSpPr>
        <p:grpSpPr>
          <a:xfrm>
            <a:off x="7544827" y="3088216"/>
            <a:ext cx="652946" cy="787942"/>
            <a:chOff x="7293471" y="4405439"/>
            <a:chExt cx="640080" cy="757197"/>
          </a:xfrm>
        </p:grpSpPr>
        <p:sp>
          <p:nvSpPr>
            <p:cNvPr id="81" name="TextBox 11"/>
            <p:cNvSpPr txBox="1"/>
            <p:nvPr/>
          </p:nvSpPr>
          <p:spPr>
            <a:xfrm>
              <a:off x="7293471" y="4888316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 defTabSz="457076"/>
              <a:r>
                <a:rPr kumimoji="0" lang="en-US" sz="1400" b="1" dirty="0" smtClean="0">
                  <a:solidFill>
                    <a:srgbClr val="000000"/>
                  </a:solidFill>
                  <a:latin typeface="HGP創英角ｺﾞｼｯｸUB"/>
                  <a:ea typeface="HGP創英角ｺﾞｼｯｸUB"/>
                </a:rPr>
                <a:t>CSS</a:t>
              </a:r>
              <a:endParaRPr kumimoji="0" lang="en-US" sz="3200" b="1" dirty="0">
                <a:solidFill>
                  <a:srgbClr val="000000"/>
                </a:solidFill>
                <a:latin typeface="HGP創英角ｺﾞｼｯｸUB"/>
                <a:ea typeface="HGP創英角ｺﾞｼｯｸUB"/>
              </a:endParaRPr>
            </a:p>
          </p:txBody>
        </p:sp>
        <p:pic>
          <p:nvPicPr>
            <p:cNvPr id="82" name="Picture 1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8845" y="4405439"/>
              <a:ext cx="359681" cy="388076"/>
            </a:xfrm>
            <a:prstGeom prst="rect">
              <a:avLst/>
            </a:prstGeom>
          </p:spPr>
        </p:pic>
      </p:grpSp>
      <p:grpSp>
        <p:nvGrpSpPr>
          <p:cNvPr id="83" name="グループ化 82"/>
          <p:cNvGrpSpPr/>
          <p:nvPr/>
        </p:nvGrpSpPr>
        <p:grpSpPr>
          <a:xfrm>
            <a:off x="8197175" y="3098730"/>
            <a:ext cx="652946" cy="711820"/>
            <a:chOff x="7294463" y="4405439"/>
            <a:chExt cx="640080" cy="684043"/>
          </a:xfrm>
        </p:grpSpPr>
        <p:sp>
          <p:nvSpPr>
            <p:cNvPr id="84" name="TextBox 11"/>
            <p:cNvSpPr txBox="1"/>
            <p:nvPr/>
          </p:nvSpPr>
          <p:spPr>
            <a:xfrm>
              <a:off x="7294463" y="4896528"/>
              <a:ext cx="640080" cy="19295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 defTabSz="457076"/>
              <a:r>
                <a:rPr kumimoji="0" lang="en-US" sz="1100" b="1" dirty="0" smtClean="0">
                  <a:solidFill>
                    <a:srgbClr val="000000"/>
                  </a:solidFill>
                  <a:latin typeface="HGP創英角ｺﾞｼｯｸUB"/>
                  <a:ea typeface="HGP創英角ｺﾞｼｯｸUB"/>
                </a:rPr>
                <a:t>JavaScript</a:t>
              </a:r>
              <a:endParaRPr kumimoji="0" lang="en-US" sz="1400" b="1" dirty="0">
                <a:solidFill>
                  <a:srgbClr val="000000"/>
                </a:solidFill>
                <a:latin typeface="HGP創英角ｺﾞｼｯｸUB"/>
                <a:ea typeface="HGP創英角ｺﾞｼｯｸUB"/>
              </a:endParaRPr>
            </a:p>
          </p:txBody>
        </p:sp>
        <p:pic>
          <p:nvPicPr>
            <p:cNvPr id="85" name="Picture 1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8845" y="4405439"/>
              <a:ext cx="359681" cy="388076"/>
            </a:xfrm>
            <a:prstGeom prst="rect">
              <a:avLst/>
            </a:prstGeom>
          </p:spPr>
        </p:pic>
      </p:grpSp>
      <p:sp>
        <p:nvSpPr>
          <p:cNvPr id="86" name="テキスト ボックス 85"/>
          <p:cNvSpPr txBox="1"/>
          <p:nvPr/>
        </p:nvSpPr>
        <p:spPr>
          <a:xfrm>
            <a:off x="7520226" y="1999806"/>
            <a:ext cx="7284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076"/>
            <a:r>
              <a:rPr lang="en-US" altLang="ja-JP" sz="1400" b="1" dirty="0" smtClean="0">
                <a:solidFill>
                  <a:srgbClr val="000000"/>
                </a:solidFill>
                <a:latin typeface="HGP創英角ｺﾞｼｯｸUB"/>
                <a:ea typeface="HGP創英角ｺﾞｼｯｸUB"/>
              </a:rPr>
              <a:t>Origins</a:t>
            </a:r>
            <a:endParaRPr lang="ja-JP" altLang="en-US" sz="1400" b="1" dirty="0">
              <a:solidFill>
                <a:srgbClr val="000000"/>
              </a:solidFill>
              <a:latin typeface="HGP創英角ｺﾞｼｯｸUB"/>
              <a:ea typeface="HGP創英角ｺﾞｼｯｸUB"/>
            </a:endParaRPr>
          </a:p>
        </p:txBody>
      </p:sp>
      <p:sp>
        <p:nvSpPr>
          <p:cNvPr id="87" name="TextBox 81"/>
          <p:cNvSpPr txBox="1"/>
          <p:nvPr/>
        </p:nvSpPr>
        <p:spPr>
          <a:xfrm>
            <a:off x="8119213" y="1228618"/>
            <a:ext cx="704790" cy="38051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 defTabSz="457076"/>
            <a:r>
              <a:rPr kumimoji="0" lang="en-US" altLang="ja-JP" b="1" dirty="0" smtClean="0">
                <a:solidFill>
                  <a:srgbClr val="000000"/>
                </a:solidFill>
                <a:latin typeface="HGP創英角ｺﾞｼｯｸUB"/>
                <a:ea typeface="HGP創英角ｺﾞｼｯｸUB"/>
              </a:rPr>
              <a:t>S3</a:t>
            </a:r>
            <a:endParaRPr kumimoji="0" lang="en-US" b="1" dirty="0">
              <a:solidFill>
                <a:srgbClr val="000000"/>
              </a:solidFill>
              <a:latin typeface="HGP創英角ｺﾞｼｯｸUB"/>
              <a:ea typeface="HGP創英角ｺﾞｼｯｸUB"/>
            </a:endParaRPr>
          </a:p>
        </p:txBody>
      </p:sp>
      <p:cxnSp>
        <p:nvCxnSpPr>
          <p:cNvPr id="98" name="カギ線コネクタ 97"/>
          <p:cNvCxnSpPr>
            <a:stCxn id="75" idx="0"/>
            <a:endCxn id="72" idx="0"/>
          </p:cNvCxnSpPr>
          <p:nvPr/>
        </p:nvCxnSpPr>
        <p:spPr>
          <a:xfrm rot="16200000" flipV="1">
            <a:off x="6419729" y="-712421"/>
            <a:ext cx="1" cy="2903143"/>
          </a:xfrm>
          <a:prstGeom prst="bentConnector3">
            <a:avLst>
              <a:gd name="adj1" fmla="val 22860100000"/>
            </a:avLst>
          </a:prstGeom>
          <a:noFill/>
          <a:ln w="25400" cap="flat" cmpd="sng" algn="ctr">
            <a:solidFill>
              <a:srgbClr val="000000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02" name="テキスト ボックス 101"/>
          <p:cNvSpPr txBox="1"/>
          <p:nvPr/>
        </p:nvSpPr>
        <p:spPr>
          <a:xfrm>
            <a:off x="3680436" y="3840361"/>
            <a:ext cx="2558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076"/>
            <a:r>
              <a:rPr lang="en-US" altLang="ja-JP" sz="1400" dirty="0" smtClean="0">
                <a:solidFill>
                  <a:srgbClr val="000000"/>
                </a:solidFill>
                <a:latin typeface="HGP創英角ｺﾞｼｯｸUB"/>
                <a:ea typeface="HGP創英角ｺﾞｼｯｸUB"/>
              </a:rPr>
              <a:t>Edge Locations</a:t>
            </a:r>
            <a:endParaRPr lang="ja-JP" altLang="en-US" sz="1400" dirty="0">
              <a:solidFill>
                <a:srgbClr val="000000"/>
              </a:solidFill>
              <a:latin typeface="HGP創英角ｺﾞｼｯｸUB"/>
              <a:ea typeface="HGP創英角ｺﾞｼｯｸUB"/>
            </a:endParaRPr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6970775" y="2573422"/>
            <a:ext cx="1853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076"/>
            <a:r>
              <a:rPr lang="en-US" altLang="ja-JP" sz="1600" b="1" dirty="0" smtClean="0">
                <a:solidFill>
                  <a:srgbClr val="000000"/>
                </a:solidFill>
                <a:latin typeface="HGP創英角ｺﾞｼｯｸUB"/>
                <a:ea typeface="HGP創英角ｺﾞｼｯｸUB"/>
              </a:rPr>
              <a:t>Static Contents</a:t>
            </a:r>
            <a:endParaRPr lang="ja-JP" altLang="en-US" sz="1600" b="1" dirty="0">
              <a:solidFill>
                <a:srgbClr val="000000"/>
              </a:solidFill>
              <a:latin typeface="HGP創英角ｺﾞｼｯｸUB"/>
              <a:ea typeface="HGP創英角ｺﾞｼｯｸUB"/>
            </a:endParaRPr>
          </a:p>
        </p:txBody>
      </p:sp>
      <p:sp>
        <p:nvSpPr>
          <p:cNvPr id="105" name="TextBox 81"/>
          <p:cNvSpPr txBox="1"/>
          <p:nvPr/>
        </p:nvSpPr>
        <p:spPr>
          <a:xfrm>
            <a:off x="598828" y="464341"/>
            <a:ext cx="1248311" cy="36567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2000" b="1" dirty="0"/>
              <a:t>C</a:t>
            </a:r>
            <a:r>
              <a:rPr lang="en-US" sz="2000" b="1" dirty="0" smtClean="0"/>
              <a:t>lients</a:t>
            </a:r>
            <a:endParaRPr lang="en-US" sz="2000" b="1" dirty="0"/>
          </a:p>
        </p:txBody>
      </p:sp>
      <p:grpSp>
        <p:nvGrpSpPr>
          <p:cNvPr id="119" name="グループ化 118"/>
          <p:cNvGrpSpPr/>
          <p:nvPr/>
        </p:nvGrpSpPr>
        <p:grpSpPr>
          <a:xfrm>
            <a:off x="5021247" y="77754"/>
            <a:ext cx="2604093" cy="461665"/>
            <a:chOff x="5057108" y="4358325"/>
            <a:chExt cx="2604093" cy="461665"/>
          </a:xfrm>
        </p:grpSpPr>
        <p:sp>
          <p:nvSpPr>
            <p:cNvPr id="99" name="テキスト ボックス 98"/>
            <p:cNvSpPr txBox="1"/>
            <p:nvPr/>
          </p:nvSpPr>
          <p:spPr>
            <a:xfrm>
              <a:off x="5317597" y="4445420"/>
              <a:ext cx="23436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076"/>
              <a:r>
                <a:rPr lang="en-US" altLang="ja-JP" sz="1400" dirty="0" smtClean="0">
                  <a:solidFill>
                    <a:srgbClr val="000000"/>
                  </a:solidFill>
                  <a:latin typeface="HGP創英角ｺﾞｼｯｸUB"/>
                  <a:ea typeface="HGP創英角ｺﾞｼｯｸUB"/>
                </a:rPr>
                <a:t>Caching static contents.</a:t>
              </a:r>
              <a:endParaRPr lang="ja-JP" altLang="en-US" sz="1400" dirty="0">
                <a:solidFill>
                  <a:srgbClr val="000000"/>
                </a:solidFill>
                <a:latin typeface="HGP創英角ｺﾞｼｯｸUB"/>
                <a:ea typeface="HGP創英角ｺﾞｼｯｸUB"/>
              </a:endParaRPr>
            </a:p>
          </p:txBody>
        </p:sp>
        <p:sp>
          <p:nvSpPr>
            <p:cNvPr id="106" name="テキスト ボックス 105"/>
            <p:cNvSpPr txBox="1"/>
            <p:nvPr/>
          </p:nvSpPr>
          <p:spPr>
            <a:xfrm>
              <a:off x="5057108" y="4358325"/>
              <a:ext cx="6172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dirty="0" smtClean="0"/>
                <a:t>(1)</a:t>
              </a:r>
              <a:endParaRPr kumimoji="1" lang="ja-JP" altLang="en-US" sz="2400" dirty="0"/>
            </a:p>
          </p:txBody>
        </p:sp>
      </p:grpSp>
      <p:sp>
        <p:nvSpPr>
          <p:cNvPr id="107" name="テキスト ボックス 106"/>
          <p:cNvSpPr txBox="1"/>
          <p:nvPr/>
        </p:nvSpPr>
        <p:spPr>
          <a:xfrm>
            <a:off x="4242606" y="1512715"/>
            <a:ext cx="617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(2)</a:t>
            </a:r>
            <a:endParaRPr kumimoji="1" lang="ja-JP" altLang="en-US" sz="2400" dirty="0"/>
          </a:p>
        </p:txBody>
      </p:sp>
      <p:pic>
        <p:nvPicPr>
          <p:cNvPr id="46" name="Picture 2" descr="サーバー クリップアート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646728" y="4480245"/>
            <a:ext cx="945741" cy="1267293"/>
          </a:xfrm>
          <a:prstGeom prst="rect">
            <a:avLst/>
          </a:prstGeom>
          <a:noFill/>
        </p:spPr>
      </p:pic>
      <p:sp>
        <p:nvSpPr>
          <p:cNvPr id="47" name="正方形/長方形 46"/>
          <p:cNvSpPr/>
          <p:nvPr/>
        </p:nvSpPr>
        <p:spPr>
          <a:xfrm>
            <a:off x="3642130" y="5895588"/>
            <a:ext cx="1267583" cy="3966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/>
              <a:t>AP</a:t>
            </a:r>
            <a:r>
              <a:rPr kumimoji="1" lang="en-US" altLang="ja-JP" sz="2000" dirty="0" smtClean="0"/>
              <a:t> </a:t>
            </a:r>
            <a:r>
              <a:rPr kumimoji="1" lang="en-US" altLang="ja-JP" sz="2000" dirty="0" smtClean="0"/>
              <a:t>Server</a:t>
            </a:r>
            <a:endParaRPr kumimoji="1" lang="ja-JP" altLang="en-US" sz="2000" dirty="0"/>
          </a:p>
        </p:txBody>
      </p:sp>
      <p:sp>
        <p:nvSpPr>
          <p:cNvPr id="25" name="角丸四角形 24"/>
          <p:cNvSpPr/>
          <p:nvPr/>
        </p:nvSpPr>
        <p:spPr>
          <a:xfrm>
            <a:off x="1907450" y="853440"/>
            <a:ext cx="1516462" cy="25041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0" lang="en-US" altLang="ja-JP" sz="1400" dirty="0">
                <a:solidFill>
                  <a:srgbClr val="212121"/>
                </a:solidFill>
                <a:latin typeface="Arial Unicode MS" panose="020B0604020202020204" pitchFamily="50" charset="-128"/>
                <a:ea typeface="inherit"/>
                <a:cs typeface="Arial" panose="020B0604020202020204" pitchFamily="34" charset="0"/>
              </a:rPr>
              <a:t>Static </a:t>
            </a:r>
            <a:r>
              <a:rPr kumimoji="0" lang="ja-JP" altLang="ja-JP" sz="1400" dirty="0" smtClean="0">
                <a:solidFill>
                  <a:srgbClr val="212121"/>
                </a:solidFill>
                <a:latin typeface="Arial Unicode MS" panose="020B0604020202020204" pitchFamily="50" charset="-128"/>
                <a:ea typeface="inherit"/>
                <a:cs typeface="Arial" panose="020B0604020202020204" pitchFamily="34" charset="0"/>
              </a:rPr>
              <a:t>Content</a:t>
            </a:r>
            <a:r>
              <a:rPr kumimoji="0" lang="en-US" altLang="ja-JP" sz="1400" dirty="0" smtClean="0">
                <a:solidFill>
                  <a:srgbClr val="212121"/>
                </a:solidFill>
                <a:latin typeface="Arial Unicode MS" panose="020B0604020202020204" pitchFamily="50" charset="-128"/>
                <a:ea typeface="inherit"/>
                <a:cs typeface="Arial" panose="020B0604020202020204" pitchFamily="34" charset="0"/>
              </a:rPr>
              <a:t>s</a:t>
            </a:r>
            <a:endParaRPr kumimoji="1" lang="ja-JP" altLang="en-US" sz="1400" dirty="0"/>
          </a:p>
        </p:txBody>
      </p:sp>
      <p:sp>
        <p:nvSpPr>
          <p:cNvPr id="26" name="角丸四角形 25"/>
          <p:cNvSpPr/>
          <p:nvPr/>
        </p:nvSpPr>
        <p:spPr>
          <a:xfrm>
            <a:off x="1985068" y="4730025"/>
            <a:ext cx="1531416" cy="32809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7" name="正方形/長方形 26"/>
          <p:cNvSpPr/>
          <p:nvPr/>
        </p:nvSpPr>
        <p:spPr>
          <a:xfrm>
            <a:off x="2001774" y="4730025"/>
            <a:ext cx="15147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/>
              <a:t>Dynamic Contents</a:t>
            </a:r>
          </a:p>
        </p:txBody>
      </p:sp>
      <p:cxnSp>
        <p:nvCxnSpPr>
          <p:cNvPr id="31" name="カギ線コネクタ 30"/>
          <p:cNvCxnSpPr>
            <a:stCxn id="57" idx="3"/>
            <a:endCxn id="46" idx="1"/>
          </p:cNvCxnSpPr>
          <p:nvPr/>
        </p:nvCxnSpPr>
        <p:spPr>
          <a:xfrm>
            <a:off x="1601675" y="1152164"/>
            <a:ext cx="2045053" cy="3961728"/>
          </a:xfrm>
          <a:prstGeom prst="bentConnector3">
            <a:avLst>
              <a:gd name="adj1" fmla="val 15720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0" name="カギ線コネクタ 89"/>
          <p:cNvCxnSpPr>
            <a:stCxn id="63" idx="3"/>
            <a:endCxn id="46" idx="1"/>
          </p:cNvCxnSpPr>
          <p:nvPr/>
        </p:nvCxnSpPr>
        <p:spPr>
          <a:xfrm>
            <a:off x="1601675" y="2545365"/>
            <a:ext cx="2045053" cy="2568527"/>
          </a:xfrm>
          <a:prstGeom prst="bentConnector3">
            <a:avLst>
              <a:gd name="adj1" fmla="val 15720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1" name="カギ線コネクタ 90"/>
          <p:cNvCxnSpPr>
            <a:stCxn id="64" idx="3"/>
            <a:endCxn id="46" idx="1"/>
          </p:cNvCxnSpPr>
          <p:nvPr/>
        </p:nvCxnSpPr>
        <p:spPr>
          <a:xfrm>
            <a:off x="1601675" y="4039429"/>
            <a:ext cx="2045053" cy="1074463"/>
          </a:xfrm>
          <a:prstGeom prst="bentConnector3">
            <a:avLst>
              <a:gd name="adj1" fmla="val 15720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9" name="曲線コネクタ 48"/>
          <p:cNvCxnSpPr>
            <a:stCxn id="57" idx="3"/>
            <a:endCxn id="73" idx="1"/>
          </p:cNvCxnSpPr>
          <p:nvPr/>
        </p:nvCxnSpPr>
        <p:spPr>
          <a:xfrm>
            <a:off x="1601675" y="1152164"/>
            <a:ext cx="3062703" cy="71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00"/>
          <p:cNvCxnSpPr>
            <a:stCxn id="64" idx="3"/>
            <a:endCxn id="73" idx="1"/>
          </p:cNvCxnSpPr>
          <p:nvPr/>
        </p:nvCxnSpPr>
        <p:spPr>
          <a:xfrm flipV="1">
            <a:off x="1601675" y="1152235"/>
            <a:ext cx="3062703" cy="28871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4" name="直線矢印コネクタ 103"/>
          <p:cNvCxnSpPr>
            <a:stCxn id="71" idx="0"/>
            <a:endCxn id="73" idx="2"/>
          </p:cNvCxnSpPr>
          <p:nvPr/>
        </p:nvCxnSpPr>
        <p:spPr>
          <a:xfrm flipH="1" flipV="1">
            <a:off x="4953526" y="1499212"/>
            <a:ext cx="1043122" cy="16317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9" name="直線矢印コネクタ 108"/>
          <p:cNvCxnSpPr>
            <a:stCxn id="73" idx="1"/>
            <a:endCxn id="63" idx="3"/>
          </p:cNvCxnSpPr>
          <p:nvPr/>
        </p:nvCxnSpPr>
        <p:spPr>
          <a:xfrm flipH="1">
            <a:off x="1601675" y="1152235"/>
            <a:ext cx="3062703" cy="13931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1" name="直線矢印コネクタ 110"/>
          <p:cNvCxnSpPr>
            <a:stCxn id="56" idx="0"/>
            <a:endCxn id="73" idx="2"/>
          </p:cNvCxnSpPr>
          <p:nvPr/>
        </p:nvCxnSpPr>
        <p:spPr>
          <a:xfrm flipV="1">
            <a:off x="3940359" y="1499212"/>
            <a:ext cx="1013167" cy="16317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>
            <a:stCxn id="68" idx="0"/>
            <a:endCxn id="73" idx="2"/>
          </p:cNvCxnSpPr>
          <p:nvPr/>
        </p:nvCxnSpPr>
        <p:spPr>
          <a:xfrm flipH="1" flipV="1">
            <a:off x="4953526" y="1499212"/>
            <a:ext cx="17546" cy="16317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4" name="正方形/長方形 113"/>
          <p:cNvSpPr/>
          <p:nvPr/>
        </p:nvSpPr>
        <p:spPr>
          <a:xfrm>
            <a:off x="5095822" y="4340402"/>
            <a:ext cx="1424154" cy="3966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/>
              <a:t>Edge</a:t>
            </a:r>
            <a:r>
              <a:rPr kumimoji="1" lang="en-US" altLang="ja-JP" sz="2000" dirty="0" smtClean="0"/>
              <a:t> </a:t>
            </a:r>
            <a:r>
              <a:rPr kumimoji="1" lang="en-US" altLang="ja-JP" sz="2000" dirty="0" smtClean="0"/>
              <a:t>Server</a:t>
            </a:r>
            <a:endParaRPr kumimoji="1" lang="ja-JP" altLang="en-US" sz="2000" dirty="0"/>
          </a:p>
        </p:txBody>
      </p:sp>
      <p:sp>
        <p:nvSpPr>
          <p:cNvPr id="115" name="正方形/長方形 114"/>
          <p:cNvSpPr/>
          <p:nvPr/>
        </p:nvSpPr>
        <p:spPr>
          <a:xfrm>
            <a:off x="7365179" y="4340402"/>
            <a:ext cx="1663991" cy="3966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/>
              <a:t>Origin </a:t>
            </a:r>
            <a:r>
              <a:rPr kumimoji="1" lang="en-US" altLang="ja-JP" sz="2000" dirty="0" smtClean="0"/>
              <a:t>Server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9470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58</Words>
  <Application>Microsoft Office PowerPoint</Application>
  <PresentationFormat>ワイド画面</PresentationFormat>
  <Paragraphs>29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1" baseType="lpstr">
      <vt:lpstr>Arial Unicode MS</vt:lpstr>
      <vt:lpstr>HGP創英角ｺﾞｼｯｸUB</vt:lpstr>
      <vt:lpstr>inherit</vt:lpstr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newuser</dc:creator>
  <cp:lastModifiedBy>terafwXXXX</cp:lastModifiedBy>
  <cp:revision>20</cp:revision>
  <dcterms:created xsi:type="dcterms:W3CDTF">2016-12-15T06:54:33Z</dcterms:created>
  <dcterms:modified xsi:type="dcterms:W3CDTF">2017-01-20T09:08:13Z</dcterms:modified>
</cp:coreProperties>
</file>