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83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59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73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2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24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5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97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6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19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1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03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EDA6-9806-4A34-AB70-DC10947B8AFA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A031-E3EA-4E7A-9927-97501767D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6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9303" y="2330949"/>
            <a:ext cx="1478060" cy="880947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LB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244532" y="2330949"/>
            <a:ext cx="1956935" cy="880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HealthEndpoint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85949" y="757238"/>
            <a:ext cx="8315325" cy="3695492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923566" y="1383318"/>
            <a:ext cx="2789199" cy="880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DataSourceHealthIndicator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0646" y="2330949"/>
            <a:ext cx="1907051" cy="880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CompositeHealthIndicator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946250" y="2388686"/>
            <a:ext cx="2789199" cy="880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RedisHealthIndicator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円柱 11"/>
          <p:cNvSpPr/>
          <p:nvPr/>
        </p:nvSpPr>
        <p:spPr>
          <a:xfrm>
            <a:off x="10624114" y="1383318"/>
            <a:ext cx="1157287" cy="885825"/>
          </a:xfrm>
          <a:prstGeom prst="can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10673630" y="2383808"/>
            <a:ext cx="1157287" cy="885825"/>
          </a:xfrm>
          <a:prstGeom prst="can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Redis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5067" y="1553284"/>
            <a:ext cx="24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50000"/>
                  </a:schemeClr>
                </a:solidFill>
              </a:rPr>
              <a:t>Spring Boot Actuator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071686" y="1255062"/>
            <a:ext cx="7943850" cy="309949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66704" y="793398"/>
            <a:ext cx="170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endParaRPr kumimoji="1" lang="ja-JP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757363" y="2557463"/>
            <a:ext cx="447704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757363" y="2967128"/>
            <a:ext cx="447704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169730" y="2557464"/>
            <a:ext cx="388926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6517697" y="1721944"/>
            <a:ext cx="405869" cy="68679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69730" y="2967129"/>
            <a:ext cx="388926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557162" y="1933383"/>
            <a:ext cx="383280" cy="67238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9712764" y="1687224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9712764" y="2057741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9735449" y="2715166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9735449" y="2996611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6549172" y="2859172"/>
            <a:ext cx="422679" cy="1782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6505309" y="2710261"/>
            <a:ext cx="428553" cy="55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562498" y="2040441"/>
            <a:ext cx="24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337205" y="3119985"/>
            <a:ext cx="145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Response</a:t>
            </a:r>
            <a:br>
              <a:rPr kumimoji="1" lang="en-US" altLang="ja-JP" dirty="0" smtClean="0"/>
            </a:br>
            <a:r>
              <a:rPr kumimoji="1" lang="en-US" altLang="ja-JP" dirty="0" smtClean="0"/>
              <a:t>(JSON)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477533" y="1933383"/>
            <a:ext cx="6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291032" y="3555328"/>
            <a:ext cx="6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0226053" y="2118049"/>
            <a:ext cx="6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368375" y="4628934"/>
            <a:ext cx="3833092" cy="15789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1" name="角丸四角形 30"/>
          <p:cNvSpPr/>
          <p:nvPr/>
        </p:nvSpPr>
        <p:spPr>
          <a:xfrm>
            <a:off x="635204" y="4778636"/>
            <a:ext cx="659524" cy="2980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95524" y="4815114"/>
            <a:ext cx="2639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… provided </a:t>
            </a:r>
            <a:r>
              <a:rPr lang="en-US" altLang="ja-JP" sz="1400" dirty="0"/>
              <a:t>by Spring Source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95524" y="5220561"/>
            <a:ext cx="2639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 </a:t>
            </a:r>
            <a:r>
              <a:rPr lang="en-US" altLang="ja-JP" sz="1400" dirty="0" smtClean="0"/>
              <a:t>… </a:t>
            </a:r>
            <a:r>
              <a:rPr lang="en-US" altLang="ja-JP" sz="1400" dirty="0" err="1"/>
              <a:t>HardWare</a:t>
            </a:r>
            <a:r>
              <a:rPr lang="en-US" altLang="ja-JP" sz="1400" dirty="0"/>
              <a:t> or Middleware 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671361" y="5157006"/>
            <a:ext cx="585487" cy="34896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円柱 39"/>
          <p:cNvSpPr/>
          <p:nvPr/>
        </p:nvSpPr>
        <p:spPr>
          <a:xfrm>
            <a:off x="718595" y="5586248"/>
            <a:ext cx="481280" cy="368387"/>
          </a:xfrm>
          <a:prstGeom prst="can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395524" y="5671867"/>
            <a:ext cx="2639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 </a:t>
            </a:r>
            <a:r>
              <a:rPr lang="en-US" altLang="ja-JP" sz="1400" dirty="0" smtClean="0"/>
              <a:t>… </a:t>
            </a:r>
            <a:r>
              <a:rPr lang="en-US" altLang="ja-JP" sz="1400" dirty="0" err="1" smtClean="0"/>
              <a:t>HardWare</a:t>
            </a:r>
            <a:r>
              <a:rPr lang="en-US" altLang="ja-JP" sz="1400" dirty="0" smtClean="0"/>
              <a:t> or Middleware 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6946249" y="3371621"/>
            <a:ext cx="2789199" cy="880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…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線矢印コネクタ 44"/>
          <p:cNvCxnSpPr>
            <a:endCxn id="37" idx="1"/>
          </p:cNvCxnSpPr>
          <p:nvPr/>
        </p:nvCxnSpPr>
        <p:spPr>
          <a:xfrm>
            <a:off x="6498710" y="3099270"/>
            <a:ext cx="447539" cy="712825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6549172" y="3012336"/>
            <a:ext cx="409465" cy="52964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8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9303" y="2330949"/>
            <a:ext cx="1478060" cy="88094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LB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205067" y="2330949"/>
            <a:ext cx="1774561" cy="880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HealthEndpoint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85949" y="757238"/>
            <a:ext cx="8315325" cy="5472112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931006" y="1786629"/>
            <a:ext cx="2789199" cy="880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DataSourceHealthIndicator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931007" y="4568499"/>
            <a:ext cx="2789198" cy="88094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DynamodbHealthIndicator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296821" y="2356586"/>
            <a:ext cx="2220875" cy="880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CompositeHealthIndicator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6931005" y="2885369"/>
            <a:ext cx="2789199" cy="880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RedisHealthIndicator</a:t>
            </a:r>
            <a:endParaRPr kumimoji="1" lang="ja-JP" altLang="en-US" dirty="0"/>
          </a:p>
        </p:txBody>
      </p:sp>
      <p:sp>
        <p:nvSpPr>
          <p:cNvPr id="12" name="円柱 11"/>
          <p:cNvSpPr/>
          <p:nvPr/>
        </p:nvSpPr>
        <p:spPr>
          <a:xfrm>
            <a:off x="10631554" y="1786629"/>
            <a:ext cx="1157287" cy="88582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10658385" y="2880491"/>
            <a:ext cx="1157287" cy="88582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Redis</a:t>
            </a:r>
            <a:endParaRPr kumimoji="1" lang="ja-JP" altLang="en-US" dirty="0"/>
          </a:p>
        </p:txBody>
      </p:sp>
      <p:sp>
        <p:nvSpPr>
          <p:cNvPr id="14" name="円柱 13"/>
          <p:cNvSpPr/>
          <p:nvPr/>
        </p:nvSpPr>
        <p:spPr>
          <a:xfrm>
            <a:off x="10658385" y="4566059"/>
            <a:ext cx="1157287" cy="88582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Dynamo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699491" y="4086225"/>
            <a:ext cx="3300237" cy="16573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5067" y="1553284"/>
            <a:ext cx="24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50000"/>
                  </a:schemeClr>
                </a:solidFill>
              </a:rPr>
              <a:t>Spring Boot Actuator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071686" y="1514283"/>
            <a:ext cx="7943850" cy="240693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6800" y="4079836"/>
            <a:ext cx="420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Custom </a:t>
            </a:r>
            <a:r>
              <a:rPr lang="en-US" altLang="ja-JP" dirty="0" err="1" smtClean="0">
                <a:solidFill>
                  <a:schemeClr val="accent2">
                    <a:lumMod val="50000"/>
                  </a:schemeClr>
                </a:solidFill>
              </a:rPr>
              <a:t>HealthIndicator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31966" y="757238"/>
            <a:ext cx="170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endParaRPr kumimoji="1" lang="ja-JP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757363" y="2557463"/>
            <a:ext cx="447704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757363" y="2967128"/>
            <a:ext cx="447704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949130" y="2583101"/>
            <a:ext cx="42039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6542595" y="2208067"/>
            <a:ext cx="380971" cy="20067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949130" y="2992766"/>
            <a:ext cx="42039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557162" y="2408739"/>
            <a:ext cx="389088" cy="19703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9720204" y="2090535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9720204" y="2461052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9720204" y="3211849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9720204" y="3493294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9720204" y="4914900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720204" y="5216458"/>
            <a:ext cx="938181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6542595" y="2939922"/>
            <a:ext cx="403655" cy="21016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0" idx="1"/>
          </p:cNvCxnSpPr>
          <p:nvPr/>
        </p:nvCxnSpPr>
        <p:spPr>
          <a:xfrm>
            <a:off x="6517699" y="3112349"/>
            <a:ext cx="413306" cy="21349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9" idx="2"/>
          </p:cNvCxnSpPr>
          <p:nvPr/>
        </p:nvCxnSpPr>
        <p:spPr>
          <a:xfrm>
            <a:off x="5407259" y="3237533"/>
            <a:ext cx="1106093" cy="152598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8" idx="1"/>
          </p:cNvCxnSpPr>
          <p:nvPr/>
        </p:nvCxnSpPr>
        <p:spPr>
          <a:xfrm>
            <a:off x="5354122" y="3218284"/>
            <a:ext cx="1576885" cy="179068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562498" y="2040441"/>
            <a:ext cx="24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562498" y="3105133"/>
            <a:ext cx="24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01426" y="1998593"/>
            <a:ext cx="6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428838" y="3446319"/>
            <a:ext cx="6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0225423" y="2501091"/>
            <a:ext cx="6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300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64</Words>
  <Application>Microsoft Office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terafwXXXX</dc:creator>
  <cp:lastModifiedBy>btyamadasun</cp:lastModifiedBy>
  <cp:revision>12</cp:revision>
  <dcterms:created xsi:type="dcterms:W3CDTF">2016-11-16T07:59:08Z</dcterms:created>
  <dcterms:modified xsi:type="dcterms:W3CDTF">2017-02-16T02:48:41Z</dcterms:modified>
</cp:coreProperties>
</file>