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41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5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9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0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8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93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7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7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7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68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73D0-5B03-4734-8531-6A5355B60FBF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04800" y="411789"/>
            <a:ext cx="3658307" cy="3864936"/>
          </a:xfrm>
          <a:prstGeom prst="roundRect">
            <a:avLst>
              <a:gd name="adj" fmla="val 9818"/>
            </a:avLst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lgDashDot"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293756" y="3160969"/>
            <a:ext cx="3065148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293756" y="2609623"/>
            <a:ext cx="3065148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745367" y="3708127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6745367" y="3969413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10" name="カギ線コネクタ 9"/>
          <p:cNvCxnSpPr>
            <a:stCxn id="71" idx="3"/>
          </p:cNvCxnSpPr>
          <p:nvPr/>
        </p:nvCxnSpPr>
        <p:spPr>
          <a:xfrm>
            <a:off x="4188268" y="1284908"/>
            <a:ext cx="1101424" cy="127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カギ線コネクタ 10"/>
          <p:cNvCxnSpPr>
            <a:stCxn id="71" idx="3"/>
            <a:endCxn id="7" idx="1"/>
          </p:cNvCxnSpPr>
          <p:nvPr/>
        </p:nvCxnSpPr>
        <p:spPr>
          <a:xfrm>
            <a:off x="4188268" y="1284908"/>
            <a:ext cx="1105488" cy="155162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カギ線コネクタ 11"/>
          <p:cNvCxnSpPr>
            <a:stCxn id="71" idx="3"/>
            <a:endCxn id="6" idx="1"/>
          </p:cNvCxnSpPr>
          <p:nvPr/>
        </p:nvCxnSpPr>
        <p:spPr>
          <a:xfrm>
            <a:off x="4188268" y="1284908"/>
            <a:ext cx="1105488" cy="210297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カギ線コネクタ 15"/>
          <p:cNvCxnSpPr>
            <a:stCxn id="79" idx="3"/>
            <a:endCxn id="105" idx="1"/>
          </p:cNvCxnSpPr>
          <p:nvPr/>
        </p:nvCxnSpPr>
        <p:spPr>
          <a:xfrm>
            <a:off x="8053631" y="1650481"/>
            <a:ext cx="1589575" cy="3212"/>
          </a:xfrm>
          <a:prstGeom prst="straightConnector1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カギ線コネクタ 16"/>
          <p:cNvCxnSpPr>
            <a:stCxn id="7" idx="3"/>
            <a:endCxn id="105" idx="1"/>
          </p:cNvCxnSpPr>
          <p:nvPr/>
        </p:nvCxnSpPr>
        <p:spPr>
          <a:xfrm flipV="1">
            <a:off x="8358904" y="1653693"/>
            <a:ext cx="1284302" cy="118284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カギ線コネクタ 17"/>
          <p:cNvCxnSpPr>
            <a:stCxn id="6" idx="3"/>
            <a:endCxn id="105" idx="1"/>
          </p:cNvCxnSpPr>
          <p:nvPr/>
        </p:nvCxnSpPr>
        <p:spPr>
          <a:xfrm flipV="1">
            <a:off x="8358904" y="1653693"/>
            <a:ext cx="1284302" cy="17341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正方形/長方形 19"/>
          <p:cNvSpPr/>
          <p:nvPr/>
        </p:nvSpPr>
        <p:spPr>
          <a:xfrm>
            <a:off x="9643206" y="834848"/>
            <a:ext cx="1735306" cy="34429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File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 </a:t>
            </a:r>
            <a:r>
              <a:rPr lang="en-US" altLang="ja-JP" sz="1200" noProof="0" dirty="0">
                <a:solidFill>
                  <a:srgbClr val="000000"/>
                </a:solidFill>
                <a:ea typeface="HGP創英角ｺﾞｼｯｸUB"/>
              </a:rPr>
              <a:t>Save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458343" y="931989"/>
            <a:ext cx="2766492" cy="1273233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cxnSp>
        <p:nvCxnSpPr>
          <p:cNvPr id="32" name="直線矢印コネクタ 31"/>
          <p:cNvCxnSpPr>
            <a:stCxn id="36" idx="3"/>
            <a:endCxn id="71" idx="1"/>
          </p:cNvCxnSpPr>
          <p:nvPr/>
        </p:nvCxnSpPr>
        <p:spPr>
          <a:xfrm>
            <a:off x="1780523" y="1284908"/>
            <a:ext cx="888843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直線矢印コネクタ 135"/>
          <p:cNvCxnSpPr>
            <a:stCxn id="38" idx="3"/>
            <a:endCxn id="71" idx="1"/>
          </p:cNvCxnSpPr>
          <p:nvPr/>
        </p:nvCxnSpPr>
        <p:spPr>
          <a:xfrm flipV="1">
            <a:off x="1780523" y="1284908"/>
            <a:ext cx="888843" cy="114731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直線矢印コネクタ 138"/>
          <p:cNvCxnSpPr>
            <a:stCxn id="40" idx="3"/>
            <a:endCxn id="71" idx="1"/>
          </p:cNvCxnSpPr>
          <p:nvPr/>
        </p:nvCxnSpPr>
        <p:spPr>
          <a:xfrm flipV="1">
            <a:off x="1780523" y="1284908"/>
            <a:ext cx="888843" cy="231800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二等辺三角形 34"/>
          <p:cNvSpPr/>
          <p:nvPr/>
        </p:nvSpPr>
        <p:spPr>
          <a:xfrm>
            <a:off x="1142348" y="1450416"/>
            <a:ext cx="495300" cy="308402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99473" y="994607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37" name="二等辺三角形 36"/>
          <p:cNvSpPr/>
          <p:nvPr/>
        </p:nvSpPr>
        <p:spPr>
          <a:xfrm>
            <a:off x="1142348" y="2597733"/>
            <a:ext cx="495300" cy="308402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999473" y="2141924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39" name="二等辺三角形 38"/>
          <p:cNvSpPr/>
          <p:nvPr/>
        </p:nvSpPr>
        <p:spPr>
          <a:xfrm>
            <a:off x="1142348" y="3768421"/>
            <a:ext cx="495300" cy="308402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99473" y="3312612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63673" y="635681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 Access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6" name="TextBox 31"/>
          <p:cNvSpPr txBox="1">
            <a:spLocks noChangeArrowheads="1"/>
          </p:cNvSpPr>
          <p:nvPr/>
        </p:nvSpPr>
        <p:spPr bwMode="auto">
          <a:xfrm>
            <a:off x="6907292" y="3934239"/>
            <a:ext cx="14841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ea typeface="Verdana" pitchFamily="34" charset="0"/>
                <a:cs typeface="Arial"/>
              </a:rPr>
              <a:t>Load </a:t>
            </a:r>
            <a:r>
              <a:rPr lang="en-US" sz="1000" dirty="0" smtClean="0">
                <a:ea typeface="Verdana" pitchFamily="34" charset="0"/>
                <a:cs typeface="Arial"/>
              </a:rPr>
              <a:t>Balancing Group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57" name="Rounded Rectangle 18"/>
          <p:cNvSpPr/>
          <p:nvPr/>
        </p:nvSpPr>
        <p:spPr>
          <a:xfrm>
            <a:off x="5289801" y="593216"/>
            <a:ext cx="3066336" cy="1901414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5307626" y="2246286"/>
            <a:ext cx="3034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Arial"/>
              </a:rPr>
              <a:t>Server Instance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62" name="TextBox 36"/>
          <p:cNvSpPr txBox="1">
            <a:spLocks noChangeArrowheads="1"/>
          </p:cNvSpPr>
          <p:nvPr/>
        </p:nvSpPr>
        <p:spPr bwMode="auto">
          <a:xfrm>
            <a:off x="5289801" y="2726799"/>
            <a:ext cx="3066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63" name="TextBox 36"/>
          <p:cNvSpPr txBox="1">
            <a:spLocks noChangeArrowheads="1"/>
          </p:cNvSpPr>
          <p:nvPr/>
        </p:nvSpPr>
        <p:spPr bwMode="auto">
          <a:xfrm>
            <a:off x="5296523" y="3257961"/>
            <a:ext cx="3066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5662606" y="1291186"/>
            <a:ext cx="2391025" cy="71859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Application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669366" y="994607"/>
            <a:ext cx="1518902" cy="58060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Load</a:t>
            </a:r>
            <a:r>
              <a:rPr kumimoji="0" lang="en-US" altLang="ja-JP" sz="11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Balancer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9643206" y="1297609"/>
            <a:ext cx="1735306" cy="7121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Storage</a:t>
            </a:r>
            <a:r>
              <a:rPr kumimoji="0" lang="ja-JP" altLang="en-US" sz="11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10" name="カギ線コネクタ 15"/>
          <p:cNvCxnSpPr/>
          <p:nvPr/>
        </p:nvCxnSpPr>
        <p:spPr>
          <a:xfrm flipV="1">
            <a:off x="5082831" y="2348907"/>
            <a:ext cx="11063" cy="183155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3" name="TextBox 31"/>
          <p:cNvSpPr txBox="1">
            <a:spLocks noChangeArrowheads="1"/>
          </p:cNvSpPr>
          <p:nvPr/>
        </p:nvSpPr>
        <p:spPr bwMode="auto">
          <a:xfrm>
            <a:off x="5108487" y="3748110"/>
            <a:ext cx="13208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90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HGP創英角ｺﾞｼｯｸUB</vt:lpstr>
      <vt:lpstr>ＭＳ Ｐゴシック</vt:lpstr>
      <vt:lpstr>Arial</vt:lpstr>
      <vt:lpstr>Calibri</vt:lpstr>
      <vt:lpstr>Calibri Light</vt:lpstr>
      <vt:lpstr>Verdana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terafw0617</dc:creator>
  <cp:lastModifiedBy>btyamadasun</cp:lastModifiedBy>
  <cp:revision>15</cp:revision>
  <dcterms:created xsi:type="dcterms:W3CDTF">2016-11-17T08:56:52Z</dcterms:created>
  <dcterms:modified xsi:type="dcterms:W3CDTF">2017-02-16T02:22:31Z</dcterms:modified>
</cp:coreProperties>
</file>