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9FB6-2430-4B33-9E6E-0924488CE26F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5208-10C2-4A00-B062-40F061F28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39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9FB6-2430-4B33-9E6E-0924488CE26F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5208-10C2-4A00-B062-40F061F28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02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9FB6-2430-4B33-9E6E-0924488CE26F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5208-10C2-4A00-B062-40F061F28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21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9FB6-2430-4B33-9E6E-0924488CE26F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5208-10C2-4A00-B062-40F061F28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78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9FB6-2430-4B33-9E6E-0924488CE26F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5208-10C2-4A00-B062-40F061F28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48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9FB6-2430-4B33-9E6E-0924488CE26F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5208-10C2-4A00-B062-40F061F28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02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9FB6-2430-4B33-9E6E-0924488CE26F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5208-10C2-4A00-B062-40F061F28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70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9FB6-2430-4B33-9E6E-0924488CE26F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5208-10C2-4A00-B062-40F061F28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51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9FB6-2430-4B33-9E6E-0924488CE26F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5208-10C2-4A00-B062-40F061F28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23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9FB6-2430-4B33-9E6E-0924488CE26F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5208-10C2-4A00-B062-40F061F28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2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9FB6-2430-4B33-9E6E-0924488CE26F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5208-10C2-4A00-B062-40F061F28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26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99FB6-2430-4B33-9E6E-0924488CE26F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E5208-10C2-4A00-B062-40F061F28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90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カギ線コネクタ 47"/>
          <p:cNvCxnSpPr>
            <a:stCxn id="70" idx="3"/>
            <a:endCxn id="90" idx="1"/>
          </p:cNvCxnSpPr>
          <p:nvPr/>
        </p:nvCxnSpPr>
        <p:spPr>
          <a:xfrm rot="16200000" flipH="1">
            <a:off x="4317717" y="260639"/>
            <a:ext cx="2649071" cy="7904604"/>
          </a:xfrm>
          <a:prstGeom prst="bentConnector2">
            <a:avLst/>
          </a:prstGeom>
          <a:noFill/>
          <a:ln w="25400" cap="flat" cmpd="sng" algn="ctr">
            <a:solidFill>
              <a:srgbClr val="C2CEE6">
                <a:lumMod val="75000"/>
              </a:srgbClr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正方形/長方形 51"/>
          <p:cNvSpPr/>
          <p:nvPr/>
        </p:nvSpPr>
        <p:spPr>
          <a:xfrm>
            <a:off x="9045114" y="4485170"/>
            <a:ext cx="2113314" cy="419293"/>
          </a:xfrm>
          <a:prstGeom prst="rect">
            <a:avLst/>
          </a:prstGeom>
          <a:gradFill rotWithShape="1">
            <a:gsLst>
              <a:gs pos="0">
                <a:srgbClr val="C2CEE6">
                  <a:lumMod val="5000"/>
                  <a:lumOff val="95000"/>
                  <a:alpha val="25000"/>
                </a:srgbClr>
              </a:gs>
              <a:gs pos="74000">
                <a:srgbClr val="C2CEE6">
                  <a:lumMod val="45000"/>
                  <a:lumOff val="55000"/>
                </a:srgbClr>
              </a:gs>
              <a:gs pos="83000">
                <a:srgbClr val="C2CEE6">
                  <a:lumMod val="45000"/>
                  <a:lumOff val="55000"/>
                </a:srgbClr>
              </a:gs>
              <a:gs pos="100000">
                <a:srgbClr val="C2CEE6">
                  <a:lumMod val="30000"/>
                  <a:lumOff val="7000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File</a:t>
            </a: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 Save</a:t>
            </a:r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97522" y="845865"/>
            <a:ext cx="3607350" cy="3168735"/>
          </a:xfrm>
          <a:prstGeom prst="roundRect">
            <a:avLst>
              <a:gd name="adj" fmla="val 425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100" dirty="0" smtClean="0">
                <a:solidFill>
                  <a:srgbClr val="000000"/>
                </a:solidFill>
                <a:ea typeface="HGP創英角ｺﾞｼｯｸUB"/>
              </a:rPr>
              <a:t>Web Application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</a:endParaRPr>
          </a:p>
        </p:txBody>
      </p:sp>
      <p:cxnSp>
        <p:nvCxnSpPr>
          <p:cNvPr id="65" name="直線矢印コネクタ 138"/>
          <p:cNvCxnSpPr/>
          <p:nvPr/>
        </p:nvCxnSpPr>
        <p:spPr>
          <a:xfrm>
            <a:off x="2311122" y="2092457"/>
            <a:ext cx="2310232" cy="0"/>
          </a:xfrm>
          <a:prstGeom prst="straightConnector1">
            <a:avLst/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0" name="二等辺三角形 69"/>
          <p:cNvSpPr/>
          <p:nvPr/>
        </p:nvSpPr>
        <p:spPr>
          <a:xfrm>
            <a:off x="1388353" y="2512824"/>
            <a:ext cx="603193" cy="375582"/>
          </a:xfrm>
          <a:prstGeom prst="triangle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1214355" y="1957724"/>
            <a:ext cx="951189" cy="707075"/>
          </a:xfrm>
          <a:prstGeom prst="rect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Client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13469" y="1182330"/>
            <a:ext cx="1769085" cy="594591"/>
          </a:xfrm>
          <a:prstGeom prst="rect">
            <a:avLst/>
          </a:prstGeom>
          <a:gradFill rotWithShape="1">
            <a:gsLst>
              <a:gs pos="0">
                <a:srgbClr val="C2CEE6">
                  <a:lumMod val="5000"/>
                  <a:lumOff val="95000"/>
                  <a:alpha val="25000"/>
                </a:srgbClr>
              </a:gs>
              <a:gs pos="74000">
                <a:srgbClr val="C2CEE6">
                  <a:lumMod val="45000"/>
                  <a:lumOff val="55000"/>
                </a:srgbClr>
              </a:gs>
              <a:gs pos="83000">
                <a:srgbClr val="C2CEE6">
                  <a:lumMod val="45000"/>
                  <a:lumOff val="55000"/>
                </a:srgbClr>
              </a:gs>
              <a:gs pos="100000">
                <a:srgbClr val="C2CEE6">
                  <a:lumMod val="30000"/>
                  <a:lumOff val="7000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Client </a:t>
            </a: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Access</a:t>
            </a: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80" name="Rounded Rectangle 18"/>
          <p:cNvSpPr/>
          <p:nvPr/>
        </p:nvSpPr>
        <p:spPr>
          <a:xfrm>
            <a:off x="4220162" y="428887"/>
            <a:ext cx="3734287" cy="3696799"/>
          </a:xfrm>
          <a:prstGeom prst="roundRect">
            <a:avLst>
              <a:gd name="adj" fmla="val 5068"/>
            </a:avLst>
          </a:prstGeom>
          <a:noFill/>
          <a:ln w="6350" cap="flat" cmpd="sng" algn="ctr">
            <a:solidFill>
              <a:srgbClr val="6785C1"/>
            </a:solidFill>
            <a:prstDash val="solid"/>
          </a:ln>
          <a:effectLst/>
        </p:spPr>
        <p:txBody>
          <a:bodyPr anchor="t" anchorCtr="0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Arial"/>
              </a:rPr>
              <a:t>Application</a:t>
            </a:r>
            <a:r>
              <a:rPr kumimoji="0" lang="en-US" altLang="ja-JP" sz="11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Arial"/>
              </a:rPr>
              <a:t> </a:t>
            </a:r>
            <a:r>
              <a:rPr kumimoji="0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Arial"/>
              </a:rPr>
              <a:t>Server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Arial"/>
            </a:endParaRPr>
          </a:p>
        </p:txBody>
      </p:sp>
      <p:sp>
        <p:nvSpPr>
          <p:cNvPr id="82" name="TextBox 36"/>
          <p:cNvSpPr txBox="1">
            <a:spLocks noChangeArrowheads="1"/>
          </p:cNvSpPr>
          <p:nvPr/>
        </p:nvSpPr>
        <p:spPr bwMode="auto">
          <a:xfrm>
            <a:off x="4235135" y="3748849"/>
            <a:ext cx="13139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ea typeface="Verdana" pitchFamily="34" charset="0"/>
                <a:cs typeface="Arial"/>
              </a:rPr>
              <a:t>EC2 </a:t>
            </a:r>
            <a:r>
              <a:rPr lang="en-US" sz="1000" dirty="0" smtClean="0">
                <a:ea typeface="Verdana" pitchFamily="34" charset="0"/>
                <a:cs typeface="Arial"/>
              </a:rPr>
              <a:t>Instance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pic>
        <p:nvPicPr>
          <p:cNvPr id="83" name="図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027" y="239783"/>
            <a:ext cx="606082" cy="606082"/>
          </a:xfrm>
          <a:prstGeom prst="rect">
            <a:avLst/>
          </a:prstGeom>
        </p:spPr>
      </p:pic>
      <p:sp>
        <p:nvSpPr>
          <p:cNvPr id="89" name="TextBox 21"/>
          <p:cNvSpPr txBox="1"/>
          <p:nvPr/>
        </p:nvSpPr>
        <p:spPr>
          <a:xfrm>
            <a:off x="9662988" y="6107131"/>
            <a:ext cx="877566" cy="1874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cs typeface="Arial"/>
              </a:rPr>
              <a:t>Amazon S3</a:t>
            </a:r>
            <a:endParaRPr lang="en-US" sz="1000" dirty="0">
              <a:cs typeface="Arial"/>
            </a:endParaRPr>
          </a:p>
        </p:txBody>
      </p:sp>
      <p:pic>
        <p:nvPicPr>
          <p:cNvPr id="90" name="図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554" y="5049427"/>
            <a:ext cx="976100" cy="976100"/>
          </a:xfrm>
          <a:prstGeom prst="rect">
            <a:avLst/>
          </a:prstGeom>
        </p:spPr>
      </p:pic>
      <p:sp>
        <p:nvSpPr>
          <p:cNvPr id="92" name="正方形/長方形 91"/>
          <p:cNvSpPr/>
          <p:nvPr/>
        </p:nvSpPr>
        <p:spPr>
          <a:xfrm>
            <a:off x="4670806" y="1557820"/>
            <a:ext cx="2911871" cy="214558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Business</a:t>
            </a:r>
            <a:r>
              <a:rPr kumimoji="0" lang="en-US" altLang="ja-JP" sz="1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 Application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99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205" y="2338981"/>
            <a:ext cx="773650" cy="890870"/>
          </a:xfrm>
          <a:prstGeom prst="rect">
            <a:avLst/>
          </a:prstGeom>
        </p:spPr>
      </p:pic>
      <p:sp>
        <p:nvSpPr>
          <p:cNvPr id="100" name="TextBox 21"/>
          <p:cNvSpPr txBox="1"/>
          <p:nvPr/>
        </p:nvSpPr>
        <p:spPr>
          <a:xfrm>
            <a:off x="5337912" y="3254911"/>
            <a:ext cx="1537859" cy="1874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chemeClr val="bg1"/>
                </a:solidFill>
                <a:cs typeface="Arial"/>
              </a:rPr>
              <a:t>Amazon SDK for Java</a:t>
            </a:r>
            <a:endParaRPr lang="en-US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" name="フローチャート: 書類 1"/>
          <p:cNvSpPr/>
          <p:nvPr/>
        </p:nvSpPr>
        <p:spPr>
          <a:xfrm>
            <a:off x="1343384" y="3737052"/>
            <a:ext cx="678307" cy="42495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Upload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File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88" name="直線矢印コネクタ 138"/>
          <p:cNvCxnSpPr/>
          <p:nvPr/>
        </p:nvCxnSpPr>
        <p:spPr>
          <a:xfrm>
            <a:off x="2311122" y="2742166"/>
            <a:ext cx="2310232" cy="0"/>
          </a:xfrm>
          <a:prstGeom prst="straightConnector1">
            <a:avLst/>
          </a:prstGeom>
          <a:noFill/>
          <a:ln w="25400" cap="flat" cmpd="sng" algn="ctr">
            <a:solidFill>
              <a:srgbClr val="C2CEE6"/>
            </a:solidFill>
            <a:prstDash val="solid"/>
            <a:headEnd type="triangle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25" name="Picture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207" y="1503928"/>
            <a:ext cx="671563" cy="863440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>
          <a:xfrm>
            <a:off x="9045114" y="780921"/>
            <a:ext cx="2113314" cy="419293"/>
          </a:xfrm>
          <a:prstGeom prst="rect">
            <a:avLst/>
          </a:prstGeom>
          <a:gradFill rotWithShape="1">
            <a:gsLst>
              <a:gs pos="0">
                <a:srgbClr val="C2CEE6">
                  <a:lumMod val="5000"/>
                  <a:lumOff val="95000"/>
                  <a:alpha val="25000"/>
                </a:srgbClr>
              </a:gs>
              <a:gs pos="74000">
                <a:srgbClr val="C2CEE6">
                  <a:lumMod val="45000"/>
                  <a:lumOff val="55000"/>
                </a:srgbClr>
              </a:gs>
              <a:gs pos="83000">
                <a:srgbClr val="C2CEE6">
                  <a:lumMod val="45000"/>
                  <a:lumOff val="55000"/>
                </a:srgbClr>
              </a:gs>
              <a:gs pos="100000">
                <a:srgbClr val="C2CEE6">
                  <a:lumMod val="30000"/>
                  <a:lumOff val="7000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solidFill>
                  <a:srgbClr val="000000"/>
                </a:solidFill>
                <a:ea typeface="HGP創英角ｺﾞｼｯｸUB"/>
              </a:rPr>
              <a:t>Account Management</a:t>
            </a:r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28" name="TextBox 21"/>
          <p:cNvSpPr txBox="1"/>
          <p:nvPr/>
        </p:nvSpPr>
        <p:spPr>
          <a:xfrm>
            <a:off x="9224205" y="2473460"/>
            <a:ext cx="8775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cs typeface="Arial"/>
              </a:rPr>
              <a:t>Amazon STS</a:t>
            </a:r>
            <a:endParaRPr lang="en-US" sz="1000" dirty="0">
              <a:cs typeface="Arial"/>
            </a:endParaRPr>
          </a:p>
        </p:txBody>
      </p:sp>
      <p:cxnSp>
        <p:nvCxnSpPr>
          <p:cNvPr id="29" name="直線矢印コネクタ 138"/>
          <p:cNvCxnSpPr/>
          <p:nvPr/>
        </p:nvCxnSpPr>
        <p:spPr>
          <a:xfrm flipH="1">
            <a:off x="7615976" y="2010398"/>
            <a:ext cx="1613171" cy="0"/>
          </a:xfrm>
          <a:prstGeom prst="straightConnector1">
            <a:avLst/>
          </a:prstGeom>
          <a:noFill/>
          <a:ln w="25400" cap="flat" cmpd="sng" algn="ctr">
            <a:solidFill>
              <a:srgbClr val="C2CEE6"/>
            </a:solidFill>
            <a:prstDash val="solid"/>
            <a:headEnd type="triangle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4" name="直線矢印コネクタ 138"/>
          <p:cNvCxnSpPr/>
          <p:nvPr/>
        </p:nvCxnSpPr>
        <p:spPr>
          <a:xfrm>
            <a:off x="7615976" y="2278710"/>
            <a:ext cx="1608229" cy="0"/>
          </a:xfrm>
          <a:prstGeom prst="straightConnector1">
            <a:avLst/>
          </a:prstGeom>
          <a:noFill/>
          <a:ln w="25400" cap="flat" cmpd="sng" algn="ctr">
            <a:solidFill>
              <a:srgbClr val="C2CEE6"/>
            </a:solidFill>
            <a:prstDash val="solid"/>
            <a:headEnd type="triangle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33" name="Picture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067" y="2112315"/>
            <a:ext cx="491816" cy="442634"/>
          </a:xfrm>
          <a:prstGeom prst="rect">
            <a:avLst/>
          </a:prstGeom>
        </p:spPr>
      </p:pic>
      <p:pic>
        <p:nvPicPr>
          <p:cNvPr id="36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209" y="1500420"/>
            <a:ext cx="479754" cy="909009"/>
          </a:xfrm>
          <a:prstGeom prst="rect">
            <a:avLst/>
          </a:prstGeom>
        </p:spPr>
      </p:pic>
      <p:sp>
        <p:nvSpPr>
          <p:cNvPr id="37" name="TextBox 21"/>
          <p:cNvSpPr txBox="1"/>
          <p:nvPr/>
        </p:nvSpPr>
        <p:spPr>
          <a:xfrm>
            <a:off x="9974928" y="2473460"/>
            <a:ext cx="8775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cs typeface="Arial"/>
              </a:rPr>
              <a:t>IAM</a:t>
            </a:r>
            <a:endParaRPr lang="en-US" sz="1000" dirty="0">
              <a:cs typeface="Arial"/>
            </a:endParaRPr>
          </a:p>
        </p:txBody>
      </p:sp>
      <p:sp>
        <p:nvSpPr>
          <p:cNvPr id="35" name="TextBox 31"/>
          <p:cNvSpPr txBox="1">
            <a:spLocks noChangeArrowheads="1"/>
          </p:cNvSpPr>
          <p:nvPr/>
        </p:nvSpPr>
        <p:spPr bwMode="auto">
          <a:xfrm>
            <a:off x="2508207" y="1794652"/>
            <a:ext cx="4468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ea typeface="Verdana" pitchFamily="34" charset="0"/>
                <a:cs typeface="Arial"/>
              </a:rPr>
              <a:t>(1)</a:t>
            </a:r>
            <a:endParaRPr lang="en-US" sz="1400" dirty="0">
              <a:ea typeface="Verdana" pitchFamily="34" charset="0"/>
              <a:cs typeface="Arial"/>
            </a:endParaRPr>
          </a:p>
        </p:txBody>
      </p:sp>
      <p:sp>
        <p:nvSpPr>
          <p:cNvPr id="39" name="TextBox 31"/>
          <p:cNvSpPr txBox="1">
            <a:spLocks noChangeArrowheads="1"/>
          </p:cNvSpPr>
          <p:nvPr/>
        </p:nvSpPr>
        <p:spPr bwMode="auto">
          <a:xfrm>
            <a:off x="7583318" y="1684728"/>
            <a:ext cx="4468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ea typeface="Verdana" pitchFamily="34" charset="0"/>
                <a:cs typeface="Arial"/>
              </a:rPr>
              <a:t>(2)</a:t>
            </a:r>
            <a:endParaRPr lang="en-US" sz="1400" dirty="0">
              <a:ea typeface="Verdana" pitchFamily="34" charset="0"/>
              <a:cs typeface="Arial"/>
            </a:endParaRPr>
          </a:p>
        </p:txBody>
      </p:sp>
      <p:sp>
        <p:nvSpPr>
          <p:cNvPr id="40" name="TextBox 31"/>
          <p:cNvSpPr txBox="1">
            <a:spLocks noChangeArrowheads="1"/>
          </p:cNvSpPr>
          <p:nvPr/>
        </p:nvSpPr>
        <p:spPr bwMode="auto">
          <a:xfrm>
            <a:off x="7583318" y="2448646"/>
            <a:ext cx="4468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ea typeface="Verdana" pitchFamily="34" charset="0"/>
                <a:cs typeface="Arial"/>
              </a:rPr>
              <a:t>(3)</a:t>
            </a:r>
            <a:endParaRPr lang="en-US" sz="1400" dirty="0">
              <a:ea typeface="Verdana" pitchFamily="34" charset="0"/>
              <a:cs typeface="Arial"/>
            </a:endParaRPr>
          </a:p>
        </p:txBody>
      </p:sp>
      <p:sp>
        <p:nvSpPr>
          <p:cNvPr id="41" name="TextBox 31"/>
          <p:cNvSpPr txBox="1">
            <a:spLocks noChangeArrowheads="1"/>
          </p:cNvSpPr>
          <p:nvPr/>
        </p:nvSpPr>
        <p:spPr bwMode="auto">
          <a:xfrm>
            <a:off x="3740014" y="2438921"/>
            <a:ext cx="4468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ea typeface="Verdana" pitchFamily="34" charset="0"/>
                <a:cs typeface="Arial"/>
              </a:rPr>
              <a:t>(5)</a:t>
            </a:r>
            <a:endParaRPr lang="en-US" sz="1400" dirty="0">
              <a:ea typeface="Verdana" pitchFamily="34" charset="0"/>
              <a:cs typeface="Arial"/>
            </a:endParaRPr>
          </a:p>
        </p:txBody>
      </p:sp>
      <p:sp>
        <p:nvSpPr>
          <p:cNvPr id="42" name="TextBox 31"/>
          <p:cNvSpPr txBox="1">
            <a:spLocks noChangeArrowheads="1"/>
          </p:cNvSpPr>
          <p:nvPr/>
        </p:nvSpPr>
        <p:spPr bwMode="auto">
          <a:xfrm>
            <a:off x="1698011" y="3374945"/>
            <a:ext cx="4468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ea typeface="Verdana" pitchFamily="34" charset="0"/>
                <a:cs typeface="Arial"/>
              </a:rPr>
              <a:t>(6)</a:t>
            </a:r>
            <a:endParaRPr lang="en-US" sz="1400" dirty="0">
              <a:ea typeface="Verdana" pitchFamily="34" charset="0"/>
              <a:cs typeface="Arial"/>
            </a:endParaRPr>
          </a:p>
        </p:txBody>
      </p:sp>
      <p:sp>
        <p:nvSpPr>
          <p:cNvPr id="49" name="TextBox 31"/>
          <p:cNvSpPr txBox="1">
            <a:spLocks noChangeArrowheads="1"/>
          </p:cNvSpPr>
          <p:nvPr/>
        </p:nvSpPr>
        <p:spPr bwMode="auto">
          <a:xfrm>
            <a:off x="7583318" y="2709703"/>
            <a:ext cx="4468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ea typeface="Verdana" pitchFamily="34" charset="0"/>
                <a:cs typeface="Arial"/>
              </a:rPr>
              <a:t>(4)</a:t>
            </a:r>
            <a:endParaRPr lang="en-US" sz="1400" dirty="0">
              <a:ea typeface="Verdana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389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44</Words>
  <Application>Microsoft Office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HGP創英角ｺﾞｼｯｸUB</vt:lpstr>
      <vt:lpstr>ＭＳ Ｐゴシック</vt:lpstr>
      <vt:lpstr>Arial</vt:lpstr>
      <vt:lpstr>Calibri</vt:lpstr>
      <vt:lpstr>Calibri Light</vt:lpstr>
      <vt:lpstr>Verdana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terafw0617</dc:creator>
  <cp:lastModifiedBy>田中　玄伍</cp:lastModifiedBy>
  <cp:revision>59</cp:revision>
  <dcterms:created xsi:type="dcterms:W3CDTF">2017-01-05T01:21:10Z</dcterms:created>
  <dcterms:modified xsi:type="dcterms:W3CDTF">2017-09-07T01:58:12Z</dcterms:modified>
</cp:coreProperties>
</file>