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5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4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26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99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31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54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1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0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0C97-5A9C-4679-899B-99048D6A4295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44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/>
          <p:cNvSpPr/>
          <p:nvPr/>
        </p:nvSpPr>
        <p:spPr>
          <a:xfrm>
            <a:off x="4848102" y="-161675"/>
            <a:ext cx="2540895" cy="1719415"/>
          </a:xfrm>
          <a:prstGeom prst="roundRect">
            <a:avLst>
              <a:gd name="adj" fmla="val 9818"/>
            </a:avLst>
          </a:prstGeom>
          <a:noFill/>
          <a:ln w="12700">
            <a:solidFill>
              <a:srgbClr val="DA4D4A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942771" y="537148"/>
            <a:ext cx="154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(1) File Upload</a:t>
            </a:r>
          </a:p>
          <a:p>
            <a:r>
              <a:rPr lang="en-US" altLang="ja-JP" sz="1400" dirty="0" smtClean="0"/>
              <a:t>     (or File Delete)</a:t>
            </a:r>
            <a:endParaRPr kumimoji="1" lang="ja-JP" altLang="en-US" sz="1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33366" y="5675990"/>
            <a:ext cx="26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(4) Register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File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Information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(or Remove File Information)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-83509" y="-1864654"/>
            <a:ext cx="341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StorageFileSearchOverview.png</a:t>
            </a:r>
            <a:endParaRPr kumimoji="1" lang="ja-JP" altLang="en-US" dirty="0"/>
          </a:p>
        </p:txBody>
      </p:sp>
      <p:pic>
        <p:nvPicPr>
          <p:cNvPr id="2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08" y="-468077"/>
            <a:ext cx="521367" cy="625640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2" y="562757"/>
            <a:ext cx="503140" cy="521774"/>
          </a:xfrm>
          <a:prstGeom prst="rect">
            <a:avLst/>
          </a:prstGeom>
        </p:spPr>
      </p:pic>
      <p:sp>
        <p:nvSpPr>
          <p:cNvPr id="23" name="TextBox 347"/>
          <p:cNvSpPr txBox="1"/>
          <p:nvPr/>
        </p:nvSpPr>
        <p:spPr>
          <a:xfrm>
            <a:off x="5753827" y="157532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r>
              <a:rPr lang="ja-JP" altLang="en-US" sz="1000" b="1" dirty="0" smtClean="0"/>
              <a:t> </a:t>
            </a:r>
            <a:r>
              <a:rPr lang="en-US" sz="1000" b="1" dirty="0" smtClean="0"/>
              <a:t>S3</a:t>
            </a:r>
            <a:endParaRPr lang="en-US" b="1" dirty="0"/>
          </a:p>
        </p:txBody>
      </p:sp>
      <p:pic>
        <p:nvPicPr>
          <p:cNvPr id="25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18" y="5895110"/>
            <a:ext cx="487309" cy="479320"/>
          </a:xfrm>
          <a:prstGeom prst="rect">
            <a:avLst/>
          </a:prstGeom>
        </p:spPr>
      </p:pic>
      <p:pic>
        <p:nvPicPr>
          <p:cNvPr id="28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08" y="3053722"/>
            <a:ext cx="445042" cy="296694"/>
          </a:xfrm>
          <a:prstGeom prst="rect">
            <a:avLst/>
          </a:prstGeom>
        </p:spPr>
      </p:pic>
      <p:sp>
        <p:nvSpPr>
          <p:cNvPr id="30" name="TextBox 21"/>
          <p:cNvSpPr txBox="1"/>
          <p:nvPr/>
        </p:nvSpPr>
        <p:spPr>
          <a:xfrm>
            <a:off x="5774510" y="342270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queue</a:t>
            </a:r>
            <a:endParaRPr lang="en-US" sz="1400" b="1" dirty="0"/>
          </a:p>
        </p:txBody>
      </p:sp>
      <p:sp>
        <p:nvSpPr>
          <p:cNvPr id="31" name="TextBox 99"/>
          <p:cNvSpPr txBox="1"/>
          <p:nvPr/>
        </p:nvSpPr>
        <p:spPr>
          <a:xfrm>
            <a:off x="5238628" y="644870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table</a:t>
            </a:r>
            <a:endParaRPr lang="en-US" sz="1400" b="1" dirty="0"/>
          </a:p>
        </p:txBody>
      </p:sp>
      <p:sp>
        <p:nvSpPr>
          <p:cNvPr id="32" name="TextBox 7"/>
          <p:cNvSpPr txBox="1"/>
          <p:nvPr/>
        </p:nvSpPr>
        <p:spPr>
          <a:xfrm>
            <a:off x="5792272" y="115785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bucket</a:t>
            </a:r>
            <a:endParaRPr lang="en-US" sz="1400" b="1" dirty="0"/>
          </a:p>
        </p:txBody>
      </p:sp>
      <p:sp>
        <p:nvSpPr>
          <p:cNvPr id="33" name="TextBox 92"/>
          <p:cNvSpPr txBox="1"/>
          <p:nvPr/>
        </p:nvSpPr>
        <p:spPr>
          <a:xfrm>
            <a:off x="6280119" y="7083701"/>
            <a:ext cx="749876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pc="-50" dirty="0" smtClean="0"/>
              <a:t>secondary index</a:t>
            </a:r>
            <a:endParaRPr lang="en-US" sz="1400" b="1" spc="-50" dirty="0"/>
          </a:p>
        </p:txBody>
      </p:sp>
      <p:pic>
        <p:nvPicPr>
          <p:cNvPr id="34" name="Picture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39" y="6522176"/>
            <a:ext cx="503071" cy="494824"/>
          </a:xfrm>
          <a:prstGeom prst="rect">
            <a:avLst/>
          </a:prstGeom>
        </p:spPr>
      </p:pic>
      <p:sp>
        <p:nvSpPr>
          <p:cNvPr id="35" name="Rounded Rectangle 2"/>
          <p:cNvSpPr/>
          <p:nvPr/>
        </p:nvSpPr>
        <p:spPr>
          <a:xfrm>
            <a:off x="4850630" y="4548544"/>
            <a:ext cx="2538368" cy="2998887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40" y="4235372"/>
            <a:ext cx="543466" cy="601994"/>
          </a:xfrm>
          <a:prstGeom prst="rect">
            <a:avLst/>
          </a:prstGeom>
        </p:spPr>
      </p:pic>
      <p:sp>
        <p:nvSpPr>
          <p:cNvPr id="26" name="TextBox 254"/>
          <p:cNvSpPr txBox="1"/>
          <p:nvPr/>
        </p:nvSpPr>
        <p:spPr>
          <a:xfrm>
            <a:off x="5527568" y="4860374"/>
            <a:ext cx="1204682" cy="1620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r>
              <a:rPr lang="ja-JP" altLang="en-US" sz="1000" b="1" dirty="0" smtClean="0"/>
              <a:t> </a:t>
            </a:r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36" name="Picture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39" y="5277576"/>
            <a:ext cx="503071" cy="494824"/>
          </a:xfrm>
          <a:prstGeom prst="rect">
            <a:avLst/>
          </a:prstGeom>
        </p:spPr>
      </p:pic>
      <p:sp>
        <p:nvSpPr>
          <p:cNvPr id="37" name="Rounded Rectangle 2"/>
          <p:cNvSpPr/>
          <p:nvPr/>
        </p:nvSpPr>
        <p:spPr>
          <a:xfrm>
            <a:off x="4863642" y="2288470"/>
            <a:ext cx="2540895" cy="1513956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7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92" y="1973874"/>
            <a:ext cx="544780" cy="653736"/>
          </a:xfrm>
          <a:prstGeom prst="rect">
            <a:avLst/>
          </a:prstGeom>
        </p:spPr>
      </p:pic>
      <p:sp>
        <p:nvSpPr>
          <p:cNvPr id="29" name="TextBox 31"/>
          <p:cNvSpPr txBox="1"/>
          <p:nvPr/>
        </p:nvSpPr>
        <p:spPr>
          <a:xfrm>
            <a:off x="5665129" y="263493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r>
              <a:rPr lang="ja-JP" altLang="en-US" sz="1000" b="1" dirty="0" smtClean="0"/>
              <a:t> </a:t>
            </a:r>
            <a:r>
              <a:rPr lang="en-US" sz="1000" b="1" dirty="0" smtClean="0"/>
              <a:t>SQS</a:t>
            </a:r>
            <a:endParaRPr lang="en-US" b="1" dirty="0"/>
          </a:p>
        </p:txBody>
      </p:sp>
      <p:cxnSp>
        <p:nvCxnSpPr>
          <p:cNvPr id="3" name="曲線コネクタ 2"/>
          <p:cNvCxnSpPr>
            <a:stCxn id="22" idx="3"/>
            <a:endCxn id="28" idx="1"/>
          </p:cNvCxnSpPr>
          <p:nvPr/>
        </p:nvCxnSpPr>
        <p:spPr>
          <a:xfrm flipH="1">
            <a:off x="5878708" y="823644"/>
            <a:ext cx="486364" cy="2378425"/>
          </a:xfrm>
          <a:prstGeom prst="curvedConnector5">
            <a:avLst>
              <a:gd name="adj1" fmla="val -159285"/>
              <a:gd name="adj2" fmla="val 40085"/>
              <a:gd name="adj3" fmla="val 264507"/>
            </a:avLst>
          </a:prstGeom>
          <a:ln w="25400">
            <a:solidFill>
              <a:srgbClr val="DA4D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1037918" y="4039101"/>
            <a:ext cx="1925045" cy="5094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</a:rPr>
              <a:t>Event Listener</a:t>
            </a:r>
          </a:p>
          <a:p>
            <a:pPr algn="ctr"/>
            <a:r>
              <a:rPr kumimoji="1" lang="en-US" altLang="ja-JP" sz="1200" b="1" dirty="0" smtClean="0">
                <a:solidFill>
                  <a:schemeClr val="bg1"/>
                </a:solidFill>
              </a:rPr>
              <a:t>(JMS Listener)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9242118" y="4039101"/>
            <a:ext cx="1925045" cy="509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</a:rPr>
              <a:t>Index </a:t>
            </a:r>
            <a:r>
              <a:rPr lang="en-US" altLang="ja-JP" sz="1200" b="1" dirty="0" smtClean="0">
                <a:solidFill>
                  <a:schemeClr val="bg1"/>
                </a:solidFill>
              </a:rPr>
              <a:t>Search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9" name="曲線コネクタ 48"/>
          <p:cNvCxnSpPr>
            <a:stCxn id="28" idx="3"/>
            <a:endCxn id="44" idx="3"/>
          </p:cNvCxnSpPr>
          <p:nvPr/>
        </p:nvCxnSpPr>
        <p:spPr>
          <a:xfrm flipH="1">
            <a:off x="2962963" y="3202069"/>
            <a:ext cx="3360787" cy="1091754"/>
          </a:xfrm>
          <a:prstGeom prst="curvedConnector3">
            <a:avLst>
              <a:gd name="adj1" fmla="val -6802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線コネクタ 61"/>
          <p:cNvCxnSpPr>
            <a:stCxn id="44" idx="2"/>
            <a:endCxn id="25" idx="1"/>
          </p:cNvCxnSpPr>
          <p:nvPr/>
        </p:nvCxnSpPr>
        <p:spPr>
          <a:xfrm rot="16200000" flipH="1">
            <a:off x="2865766" y="3683218"/>
            <a:ext cx="1586226" cy="3316877"/>
          </a:xfrm>
          <a:prstGeom prst="curved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/>
          <p:cNvCxnSpPr>
            <a:stCxn id="56" idx="0"/>
            <a:endCxn id="22" idx="1"/>
          </p:cNvCxnSpPr>
          <p:nvPr/>
        </p:nvCxnSpPr>
        <p:spPr>
          <a:xfrm rot="5400000" flipH="1" flipV="1">
            <a:off x="3326289" y="-579568"/>
            <a:ext cx="1132430" cy="3938855"/>
          </a:xfrm>
          <a:prstGeom prst="curved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>
            <a:stCxn id="45" idx="2"/>
            <a:endCxn id="36" idx="3"/>
          </p:cNvCxnSpPr>
          <p:nvPr/>
        </p:nvCxnSpPr>
        <p:spPr>
          <a:xfrm rot="5400000">
            <a:off x="8071754" y="3392100"/>
            <a:ext cx="976445" cy="3289331"/>
          </a:xfrm>
          <a:prstGeom prst="curved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45" idx="2"/>
            <a:endCxn id="34" idx="3"/>
          </p:cNvCxnSpPr>
          <p:nvPr/>
        </p:nvCxnSpPr>
        <p:spPr>
          <a:xfrm rot="5400000">
            <a:off x="7449454" y="4014400"/>
            <a:ext cx="2221045" cy="3289331"/>
          </a:xfrm>
          <a:prstGeom prst="curved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2"/>
          <p:cNvSpPr/>
          <p:nvPr/>
        </p:nvSpPr>
        <p:spPr>
          <a:xfrm>
            <a:off x="669468" y="3589910"/>
            <a:ext cx="2661744" cy="12474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0" name="Rounded Rectangle 2"/>
          <p:cNvSpPr/>
          <p:nvPr/>
        </p:nvSpPr>
        <p:spPr>
          <a:xfrm>
            <a:off x="8883738" y="3589910"/>
            <a:ext cx="2606129" cy="12474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8943960" y="3645552"/>
            <a:ext cx="154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/>
                </a:solidFill>
              </a:rPr>
              <a:t>User</a:t>
            </a:r>
            <a:r>
              <a:rPr kumimoji="1" lang="ja-JP" altLang="en-US" sz="1400" b="1" dirty="0" smtClean="0">
                <a:solidFill>
                  <a:schemeClr val="accent6"/>
                </a:solidFill>
              </a:rPr>
              <a:t> </a:t>
            </a:r>
            <a:r>
              <a:rPr kumimoji="1" lang="en-US" altLang="ja-JP" sz="1400" b="1" dirty="0" smtClean="0">
                <a:solidFill>
                  <a:schemeClr val="accent6"/>
                </a:solidFill>
              </a:rPr>
              <a:t>Application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36063" y="3645552"/>
            <a:ext cx="154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/>
                </a:solidFill>
              </a:rPr>
              <a:t>User</a:t>
            </a:r>
            <a:r>
              <a:rPr kumimoji="1" lang="ja-JP" altLang="en-US" sz="1400" b="1" dirty="0" smtClean="0">
                <a:solidFill>
                  <a:schemeClr val="accent6"/>
                </a:solidFill>
              </a:rPr>
              <a:t> </a:t>
            </a:r>
            <a:r>
              <a:rPr kumimoji="1" lang="en-US" altLang="ja-JP" sz="1400" b="1" dirty="0" smtClean="0">
                <a:solidFill>
                  <a:schemeClr val="accent6"/>
                </a:solidFill>
              </a:rPr>
              <a:t>Application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98" name="直線矢印コネクタ 97"/>
          <p:cNvCxnSpPr>
            <a:stCxn id="25" idx="3"/>
            <a:endCxn id="36" idx="1"/>
          </p:cNvCxnSpPr>
          <p:nvPr/>
        </p:nvCxnSpPr>
        <p:spPr>
          <a:xfrm flipV="1">
            <a:off x="5804627" y="5524988"/>
            <a:ext cx="607612" cy="60978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25" idx="3"/>
            <a:endCxn id="34" idx="1"/>
          </p:cNvCxnSpPr>
          <p:nvPr/>
        </p:nvCxnSpPr>
        <p:spPr>
          <a:xfrm>
            <a:off x="5804627" y="6134770"/>
            <a:ext cx="607612" cy="63481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2"/>
          <p:cNvSpPr/>
          <p:nvPr/>
        </p:nvSpPr>
        <p:spPr>
          <a:xfrm>
            <a:off x="4257120" y="-669941"/>
            <a:ext cx="3715750" cy="8496771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41" y="-948099"/>
            <a:ext cx="893882" cy="675708"/>
          </a:xfrm>
          <a:prstGeom prst="rect">
            <a:avLst/>
          </a:prstGeom>
        </p:spPr>
      </p:pic>
      <p:sp>
        <p:nvSpPr>
          <p:cNvPr id="106" name="テキスト ボックス 105"/>
          <p:cNvSpPr txBox="1"/>
          <p:nvPr/>
        </p:nvSpPr>
        <p:spPr>
          <a:xfrm>
            <a:off x="3598419" y="1737321"/>
            <a:ext cx="208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(2) Send Update Notice</a:t>
            </a:r>
            <a:endParaRPr kumimoji="1" lang="ja-JP" altLang="en-US" sz="1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432206" y="3744390"/>
            <a:ext cx="208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(3) Receive Update Notice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        &lt;ASYNC&gt;</a:t>
            </a:r>
            <a:endParaRPr kumimoji="1" lang="ja-JP" altLang="en-US" sz="14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0284451" y="2977175"/>
            <a:ext cx="175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(5) </a:t>
            </a:r>
            <a:r>
              <a:rPr kumimoji="1" lang="en-US" altLang="ja-JP" sz="1400" dirty="0" smtClean="0"/>
              <a:t>File </a:t>
            </a:r>
            <a:r>
              <a:rPr kumimoji="1" lang="en-US" altLang="ja-JP" sz="1400" dirty="0" smtClean="0"/>
              <a:t>Search</a:t>
            </a:r>
            <a:endParaRPr kumimoji="1" lang="ja-JP" altLang="en-US" sz="14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8944" y="699281"/>
            <a:ext cx="175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(6) File Download</a:t>
            </a:r>
            <a:endParaRPr kumimoji="1" lang="ja-JP" altLang="en-US" sz="1400" dirty="0"/>
          </a:p>
        </p:txBody>
      </p:sp>
      <p:cxnSp>
        <p:nvCxnSpPr>
          <p:cNvPr id="8" name="曲線コネクタ 7"/>
          <p:cNvCxnSpPr>
            <a:endCxn id="67" idx="0"/>
          </p:cNvCxnSpPr>
          <p:nvPr/>
        </p:nvCxnSpPr>
        <p:spPr>
          <a:xfrm>
            <a:off x="6381848" y="754114"/>
            <a:ext cx="3819895" cy="1201960"/>
          </a:xfrm>
          <a:prstGeom prst="curved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二等辺三角形 54"/>
          <p:cNvSpPr/>
          <p:nvPr/>
        </p:nvSpPr>
        <p:spPr>
          <a:xfrm>
            <a:off x="1675427" y="2411883"/>
            <a:ext cx="495300" cy="30840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532552" y="1956074"/>
            <a:ext cx="781050" cy="58060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5" name="二等辺三角形 64"/>
          <p:cNvSpPr/>
          <p:nvPr/>
        </p:nvSpPr>
        <p:spPr>
          <a:xfrm>
            <a:off x="9954093" y="2411883"/>
            <a:ext cx="495300" cy="30840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9811218" y="1956074"/>
            <a:ext cx="781050" cy="58060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50" name="直線矢印コネクタ 49"/>
          <p:cNvCxnSpPr>
            <a:stCxn id="65" idx="3"/>
            <a:endCxn id="45" idx="0"/>
          </p:cNvCxnSpPr>
          <p:nvPr/>
        </p:nvCxnSpPr>
        <p:spPr>
          <a:xfrm>
            <a:off x="10201743" y="2720285"/>
            <a:ext cx="2898" cy="131881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76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terafw1571</cp:lastModifiedBy>
  <cp:revision>31</cp:revision>
  <dcterms:created xsi:type="dcterms:W3CDTF">2016-12-21T04:51:12Z</dcterms:created>
  <dcterms:modified xsi:type="dcterms:W3CDTF">2017-09-27T10:30:52Z</dcterms:modified>
</cp:coreProperties>
</file>