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9037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437" autoAdjust="0"/>
  </p:normalViewPr>
  <p:slideViewPr>
    <p:cSldViewPr>
      <p:cViewPr>
        <p:scale>
          <a:sx n="50" d="100"/>
          <a:sy n="50" d="100"/>
        </p:scale>
        <p:origin x="1901" y="7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B750E-80D1-472C-8CF6-90289B9E597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C0859-AC7F-49A8-B737-5A07276B1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C0859-AC7F-49A8-B737-5A07276B16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77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二等辺三角形 154"/>
          <p:cNvSpPr/>
          <p:nvPr/>
        </p:nvSpPr>
        <p:spPr>
          <a:xfrm>
            <a:off x="-2383790" y="1956704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-2526665" y="1500900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9" name="二等辺三角形 158"/>
          <p:cNvSpPr/>
          <p:nvPr/>
        </p:nvSpPr>
        <p:spPr>
          <a:xfrm>
            <a:off x="-2383790" y="4274708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-2526665" y="3818902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-2862458" y="1141970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 Access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3" name="TextBox 31"/>
          <p:cNvSpPr txBox="1">
            <a:spLocks noChangeArrowheads="1"/>
          </p:cNvSpPr>
          <p:nvPr/>
        </p:nvSpPr>
        <p:spPr bwMode="auto">
          <a:xfrm>
            <a:off x="4845612" y="-369783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sends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66" name="角丸四角形 165"/>
          <p:cNvSpPr/>
          <p:nvPr/>
        </p:nvSpPr>
        <p:spPr>
          <a:xfrm>
            <a:off x="1233363" y="4415705"/>
            <a:ext cx="2800392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7" name="角丸四角形 166"/>
          <p:cNvSpPr/>
          <p:nvPr/>
        </p:nvSpPr>
        <p:spPr>
          <a:xfrm>
            <a:off x="1233363" y="3864362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8" name="円/楕円 167"/>
          <p:cNvSpPr/>
          <p:nvPr/>
        </p:nvSpPr>
        <p:spPr>
          <a:xfrm>
            <a:off x="2546907" y="4962864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2546907" y="5224149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1397950" y="1197919"/>
            <a:ext cx="2530122" cy="227796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1" name="Rounded Rectangle 18"/>
          <p:cNvSpPr/>
          <p:nvPr/>
        </p:nvSpPr>
        <p:spPr>
          <a:xfrm>
            <a:off x="1229412" y="859146"/>
            <a:ext cx="2804347" cy="2862959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2" name="TextBox 36"/>
          <p:cNvSpPr txBox="1">
            <a:spLocks noChangeArrowheads="1"/>
          </p:cNvSpPr>
          <p:nvPr/>
        </p:nvSpPr>
        <p:spPr bwMode="auto">
          <a:xfrm>
            <a:off x="1229409" y="3992654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sp>
        <p:nvSpPr>
          <p:cNvPr id="174" name="正方形/長方形 173"/>
          <p:cNvSpPr/>
          <p:nvPr/>
        </p:nvSpPr>
        <p:spPr>
          <a:xfrm>
            <a:off x="1602217" y="1557116"/>
            <a:ext cx="2186735" cy="179987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</a:p>
        </p:txBody>
      </p:sp>
      <p:sp>
        <p:nvSpPr>
          <p:cNvPr id="175" name="TextBox 36"/>
          <p:cNvSpPr txBox="1">
            <a:spLocks noChangeArrowheads="1"/>
          </p:cNvSpPr>
          <p:nvPr/>
        </p:nvSpPr>
        <p:spPr bwMode="auto">
          <a:xfrm>
            <a:off x="1229409" y="3475884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sp>
        <p:nvSpPr>
          <p:cNvPr id="176" name="角丸四角形 175"/>
          <p:cNvSpPr/>
          <p:nvPr/>
        </p:nvSpPr>
        <p:spPr>
          <a:xfrm>
            <a:off x="8208666" y="-2200384"/>
            <a:ext cx="2530122" cy="272319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7" name="Rounded Rectangle 18"/>
          <p:cNvSpPr/>
          <p:nvPr/>
        </p:nvSpPr>
        <p:spPr>
          <a:xfrm>
            <a:off x="8040128" y="-2539157"/>
            <a:ext cx="2804347" cy="3317618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8412933" y="-1841187"/>
            <a:ext cx="2186735" cy="220935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noProof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(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executes </a:t>
            </a:r>
            <a:r>
              <a:rPr kumimoji="0" lang="en-US" altLang="ja-JP" sz="1200" kern="0" dirty="0">
                <a:solidFill>
                  <a:prstClr val="white"/>
                </a:solidFill>
                <a:ea typeface="ＭＳ Ｐゴシック" panose="020B0600070205080204" pitchFamily="50" charset="-128"/>
              </a:rPr>
              <a:t>a</a:t>
            </a:r>
            <a:r>
              <a:rPr kumimoji="0" lang="en-US" altLang="ja-JP" sz="1200" kern="0" noProof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synchronous processing )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9" name="TextBox 36"/>
          <p:cNvSpPr txBox="1">
            <a:spLocks noChangeArrowheads="1"/>
          </p:cNvSpPr>
          <p:nvPr/>
        </p:nvSpPr>
        <p:spPr bwMode="auto">
          <a:xfrm>
            <a:off x="8040125" y="940253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EC2 Instance</a:t>
            </a:r>
          </a:p>
        </p:txBody>
      </p:sp>
      <p:sp>
        <p:nvSpPr>
          <p:cNvPr id="180" name="TextBox 31"/>
          <p:cNvSpPr txBox="1">
            <a:spLocks noChangeArrowheads="1"/>
          </p:cNvSpPr>
          <p:nvPr/>
        </p:nvSpPr>
        <p:spPr bwMode="auto">
          <a:xfrm>
            <a:off x="7099341" y="-381225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181" name="直線矢印コネクタ 180"/>
          <p:cNvCxnSpPr>
            <a:stCxn id="72" idx="1"/>
            <a:endCxn id="53" idx="3"/>
          </p:cNvCxnSpPr>
          <p:nvPr/>
        </p:nvCxnSpPr>
        <p:spPr>
          <a:xfrm flipH="1">
            <a:off x="6323687" y="-135004"/>
            <a:ext cx="1414000" cy="12096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tailEnd type="triangle"/>
          </a:ln>
          <a:effectLst/>
        </p:spPr>
      </p:cxnSp>
      <p:cxnSp>
        <p:nvCxnSpPr>
          <p:cNvPr id="187" name="カギ線コネクタ 15"/>
          <p:cNvCxnSpPr/>
          <p:nvPr/>
        </p:nvCxnSpPr>
        <p:spPr>
          <a:xfrm flipV="1">
            <a:off x="1020460" y="3506766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8" name="TextBox 31"/>
          <p:cNvSpPr txBox="1">
            <a:spLocks noChangeArrowheads="1"/>
          </p:cNvSpPr>
          <p:nvPr/>
        </p:nvSpPr>
        <p:spPr bwMode="auto">
          <a:xfrm>
            <a:off x="984816" y="4869528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pic>
        <p:nvPicPr>
          <p:cNvPr id="50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3" y="-1386123"/>
            <a:ext cx="544780" cy="653736"/>
          </a:xfrm>
          <a:prstGeom prst="rect">
            <a:avLst/>
          </a:prstGeom>
        </p:spPr>
      </p:pic>
      <p:sp>
        <p:nvSpPr>
          <p:cNvPr id="51" name="TextBox 594"/>
          <p:cNvSpPr txBox="1"/>
          <p:nvPr/>
        </p:nvSpPr>
        <p:spPr>
          <a:xfrm>
            <a:off x="5637700" y="-725067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SQS</a:t>
            </a:r>
            <a:endParaRPr lang="en-US" b="1" dirty="0"/>
          </a:p>
        </p:txBody>
      </p:sp>
      <p:sp>
        <p:nvSpPr>
          <p:cNvPr id="52" name="TextBox 115"/>
          <p:cNvSpPr txBox="1"/>
          <p:nvPr/>
        </p:nvSpPr>
        <p:spPr>
          <a:xfrm>
            <a:off x="5781716" y="1677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queue</a:t>
            </a:r>
            <a:endParaRPr lang="en-US" sz="1400" b="1" dirty="0"/>
          </a:p>
        </p:txBody>
      </p:sp>
      <p:pic>
        <p:nvPicPr>
          <p:cNvPr id="53" name="Picture 1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645" y="-271256"/>
            <a:ext cx="445042" cy="296695"/>
          </a:xfrm>
          <a:prstGeom prst="rect">
            <a:avLst/>
          </a:prstGeom>
        </p:spPr>
      </p:pic>
      <p:sp>
        <p:nvSpPr>
          <p:cNvPr id="75" name="TextBox 59"/>
          <p:cNvSpPr txBox="1"/>
          <p:nvPr/>
        </p:nvSpPr>
        <p:spPr>
          <a:xfrm>
            <a:off x="-630954" y="3294559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Elastic Load Balancing</a:t>
            </a:r>
            <a:endParaRPr lang="en-US" b="1" dirty="0"/>
          </a:p>
        </p:txBody>
      </p:sp>
      <p:pic>
        <p:nvPicPr>
          <p:cNvPr id="76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433" y="2607301"/>
            <a:ext cx="544781" cy="653737"/>
          </a:xfrm>
          <a:prstGeom prst="rect">
            <a:avLst/>
          </a:prstGeom>
        </p:spPr>
      </p:pic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1229409" y="4529440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pic>
        <p:nvPicPr>
          <p:cNvPr id="69" name="Picture 1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90" y="-252394"/>
            <a:ext cx="217582" cy="257663"/>
          </a:xfrm>
          <a:prstGeom prst="rect">
            <a:avLst/>
          </a:prstGeom>
        </p:spPr>
      </p:pic>
      <p:sp>
        <p:nvSpPr>
          <p:cNvPr id="83" name="正方形/長方形 82"/>
          <p:cNvSpPr/>
          <p:nvPr/>
        </p:nvSpPr>
        <p:spPr>
          <a:xfrm>
            <a:off x="1693031" y="1844824"/>
            <a:ext cx="2005105" cy="478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Spring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JMS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4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98" y="2378998"/>
            <a:ext cx="635267" cy="731520"/>
          </a:xfrm>
          <a:prstGeom prst="rect">
            <a:avLst/>
          </a:prstGeom>
        </p:spPr>
      </p:pic>
      <p:sp>
        <p:nvSpPr>
          <p:cNvPr id="85" name="TextBox 21"/>
          <p:cNvSpPr txBox="1"/>
          <p:nvPr/>
        </p:nvSpPr>
        <p:spPr>
          <a:xfrm>
            <a:off x="2092887" y="3131096"/>
            <a:ext cx="12627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Arial"/>
              </a:rPr>
              <a:t>Amazon SDK for Java</a:t>
            </a:r>
            <a:endParaRPr lang="en-US" sz="100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7" name="図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3" y="666002"/>
            <a:ext cx="497672" cy="497672"/>
          </a:xfrm>
          <a:prstGeom prst="rect">
            <a:avLst/>
          </a:prstGeom>
        </p:spPr>
      </p:pic>
      <p:pic>
        <p:nvPicPr>
          <p:cNvPr id="89" name="図 8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3" y="3734656"/>
            <a:ext cx="497672" cy="497672"/>
          </a:xfrm>
          <a:prstGeom prst="rect">
            <a:avLst/>
          </a:prstGeom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3" y="4318185"/>
            <a:ext cx="497672" cy="497672"/>
          </a:xfrm>
          <a:prstGeom prst="rect">
            <a:avLst/>
          </a:prstGeom>
        </p:spPr>
      </p:pic>
      <p:pic>
        <p:nvPicPr>
          <p:cNvPr id="91" name="図 9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712" y="-2720445"/>
            <a:ext cx="497672" cy="497672"/>
          </a:xfrm>
          <a:prstGeom prst="rect">
            <a:avLst/>
          </a:prstGeom>
        </p:spPr>
      </p:pic>
      <p:sp>
        <p:nvSpPr>
          <p:cNvPr id="93" name="正方形/長方形 92"/>
          <p:cNvSpPr/>
          <p:nvPr/>
        </p:nvSpPr>
        <p:spPr>
          <a:xfrm>
            <a:off x="8485528" y="-1169950"/>
            <a:ext cx="2005105" cy="478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Spring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JMS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4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95" y="-635776"/>
            <a:ext cx="635267" cy="731520"/>
          </a:xfrm>
          <a:prstGeom prst="rect">
            <a:avLst/>
          </a:prstGeom>
        </p:spPr>
      </p:pic>
      <p:sp>
        <p:nvSpPr>
          <p:cNvPr id="95" name="TextBox 21"/>
          <p:cNvSpPr txBox="1"/>
          <p:nvPr/>
        </p:nvSpPr>
        <p:spPr>
          <a:xfrm>
            <a:off x="8885384" y="116322"/>
            <a:ext cx="12627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Arial"/>
              </a:rPr>
              <a:t>Amazon SDK for Java</a:t>
            </a:r>
            <a:endParaRPr lang="en-US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364919" y="-1869132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Messaging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8040128" y="901439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8036174" y="1029731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28" y="771733"/>
            <a:ext cx="497672" cy="497672"/>
          </a:xfrm>
          <a:prstGeom prst="rect">
            <a:avLst/>
          </a:prstGeom>
        </p:spPr>
      </p:pic>
      <p:sp>
        <p:nvSpPr>
          <p:cNvPr id="60" name="角丸四角形 59"/>
          <p:cNvSpPr/>
          <p:nvPr/>
        </p:nvSpPr>
        <p:spPr>
          <a:xfrm>
            <a:off x="8040128" y="1425560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1" name="TextBox 36"/>
          <p:cNvSpPr txBox="1">
            <a:spLocks noChangeArrowheads="1"/>
          </p:cNvSpPr>
          <p:nvPr/>
        </p:nvSpPr>
        <p:spPr bwMode="auto">
          <a:xfrm>
            <a:off x="8036174" y="1553852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28" y="1344720"/>
            <a:ext cx="497672" cy="497672"/>
          </a:xfrm>
          <a:prstGeom prst="rect">
            <a:avLst/>
          </a:prstGeom>
        </p:spPr>
      </p:pic>
      <p:sp>
        <p:nvSpPr>
          <p:cNvPr id="63" name="円/楕円 62"/>
          <p:cNvSpPr/>
          <p:nvPr/>
        </p:nvSpPr>
        <p:spPr>
          <a:xfrm>
            <a:off x="9410513" y="1953228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9410513" y="2214513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65" name="カギ線コネクタ 15"/>
          <p:cNvCxnSpPr/>
          <p:nvPr/>
        </p:nvCxnSpPr>
        <p:spPr>
          <a:xfrm flipV="1">
            <a:off x="7903349" y="597270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TextBox 31"/>
          <p:cNvSpPr txBox="1">
            <a:spLocks noChangeArrowheads="1"/>
          </p:cNvSpPr>
          <p:nvPr/>
        </p:nvSpPr>
        <p:spPr bwMode="auto">
          <a:xfrm>
            <a:off x="7867705" y="1960032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pic>
        <p:nvPicPr>
          <p:cNvPr id="74" name="Picture 1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46" y="-271256"/>
            <a:ext cx="217582" cy="257663"/>
          </a:xfrm>
          <a:prstGeom prst="rect">
            <a:avLst/>
          </a:prstGeom>
        </p:spPr>
      </p:pic>
      <p:sp>
        <p:nvSpPr>
          <p:cNvPr id="68" name="Rounded Rectangle 3"/>
          <p:cNvSpPr/>
          <p:nvPr/>
        </p:nvSpPr>
        <p:spPr>
          <a:xfrm>
            <a:off x="754920" y="332656"/>
            <a:ext cx="3617041" cy="5449973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TextBox 31"/>
          <p:cNvSpPr txBox="1">
            <a:spLocks noChangeArrowheads="1"/>
          </p:cNvSpPr>
          <p:nvPr/>
        </p:nvSpPr>
        <p:spPr bwMode="auto">
          <a:xfrm>
            <a:off x="901719" y="368172"/>
            <a:ext cx="1513549" cy="22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Arial"/>
                <a:ea typeface="Verdana" pitchFamily="34" charset="0"/>
                <a:cs typeface="Arial"/>
              </a:rPr>
              <a:t>Auto scaling </a:t>
            </a:r>
            <a:r>
              <a:rPr lang="en-US" sz="900" b="1" dirty="0">
                <a:latin typeface="Arial"/>
                <a:ea typeface="Verdana" pitchFamily="34" charset="0"/>
                <a:cs typeface="Arial"/>
              </a:rPr>
              <a:t>Group</a:t>
            </a:r>
          </a:p>
        </p:txBody>
      </p:sp>
      <p:sp>
        <p:nvSpPr>
          <p:cNvPr id="72" name="Rounded Rectangle 3"/>
          <p:cNvSpPr/>
          <p:nvPr/>
        </p:nvSpPr>
        <p:spPr>
          <a:xfrm>
            <a:off x="7737687" y="-2943316"/>
            <a:ext cx="3617041" cy="561662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TextBox 31"/>
          <p:cNvSpPr txBox="1">
            <a:spLocks noChangeArrowheads="1"/>
          </p:cNvSpPr>
          <p:nvPr/>
        </p:nvSpPr>
        <p:spPr bwMode="auto">
          <a:xfrm>
            <a:off x="7884487" y="-2907800"/>
            <a:ext cx="1513549" cy="22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Arial"/>
                <a:ea typeface="Verdana" pitchFamily="34" charset="0"/>
                <a:cs typeface="Arial"/>
              </a:rPr>
              <a:t>Auto scaling </a:t>
            </a:r>
            <a:r>
              <a:rPr lang="en-US" sz="900" b="1" dirty="0">
                <a:latin typeface="Arial"/>
                <a:ea typeface="Verdana" pitchFamily="34" charset="0"/>
                <a:cs typeface="Arial"/>
              </a:rPr>
              <a:t>Group</a:t>
            </a:r>
          </a:p>
        </p:txBody>
      </p:sp>
      <p:sp>
        <p:nvSpPr>
          <p:cNvPr id="119" name="TextBox 31"/>
          <p:cNvSpPr txBox="1">
            <a:spLocks noChangeArrowheads="1"/>
          </p:cNvSpPr>
          <p:nvPr/>
        </p:nvSpPr>
        <p:spPr bwMode="auto">
          <a:xfrm>
            <a:off x="4474227" y="2932899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sends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8208666" y="3763426"/>
            <a:ext cx="2530122" cy="272319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21" name="Rounded Rectangle 18"/>
          <p:cNvSpPr/>
          <p:nvPr/>
        </p:nvSpPr>
        <p:spPr>
          <a:xfrm>
            <a:off x="8040128" y="3424653"/>
            <a:ext cx="2804347" cy="3317618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8412933" y="4122623"/>
            <a:ext cx="2186735" cy="220935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noProof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(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executes </a:t>
            </a:r>
            <a:r>
              <a:rPr kumimoji="0" lang="en-US" altLang="ja-JP" sz="1200" kern="0" dirty="0">
                <a:solidFill>
                  <a:prstClr val="white"/>
                </a:solidFill>
                <a:ea typeface="ＭＳ Ｐゴシック" panose="020B0600070205080204" pitchFamily="50" charset="-128"/>
              </a:rPr>
              <a:t>a</a:t>
            </a:r>
            <a:r>
              <a:rPr kumimoji="0" lang="en-US" altLang="ja-JP" sz="1200" kern="0" noProof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synchronous processing )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23" name="TextBox 36"/>
          <p:cNvSpPr txBox="1">
            <a:spLocks noChangeArrowheads="1"/>
          </p:cNvSpPr>
          <p:nvPr/>
        </p:nvSpPr>
        <p:spPr bwMode="auto">
          <a:xfrm>
            <a:off x="8040125" y="6904063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EC2 Instance</a:t>
            </a:r>
          </a:p>
        </p:txBody>
      </p:sp>
      <p:sp>
        <p:nvSpPr>
          <p:cNvPr id="124" name="TextBox 31"/>
          <p:cNvSpPr txBox="1">
            <a:spLocks noChangeArrowheads="1"/>
          </p:cNvSpPr>
          <p:nvPr/>
        </p:nvSpPr>
        <p:spPr bwMode="auto">
          <a:xfrm>
            <a:off x="7099341" y="5582585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125" name="直線矢印コネクタ 124"/>
          <p:cNvCxnSpPr>
            <a:stCxn id="147" idx="1"/>
            <a:endCxn id="129" idx="3"/>
          </p:cNvCxnSpPr>
          <p:nvPr/>
        </p:nvCxnSpPr>
        <p:spPr>
          <a:xfrm flipH="1">
            <a:off x="6323687" y="5828806"/>
            <a:ext cx="1414000" cy="12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pic>
        <p:nvPicPr>
          <p:cNvPr id="126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3" y="4577687"/>
            <a:ext cx="544780" cy="653736"/>
          </a:xfrm>
          <a:prstGeom prst="rect">
            <a:avLst/>
          </a:prstGeom>
        </p:spPr>
      </p:pic>
      <p:sp>
        <p:nvSpPr>
          <p:cNvPr id="127" name="TextBox 594"/>
          <p:cNvSpPr txBox="1"/>
          <p:nvPr/>
        </p:nvSpPr>
        <p:spPr>
          <a:xfrm>
            <a:off x="5637700" y="5238743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SQS</a:t>
            </a:r>
            <a:endParaRPr lang="en-US" b="1" dirty="0"/>
          </a:p>
        </p:txBody>
      </p:sp>
      <p:sp>
        <p:nvSpPr>
          <p:cNvPr id="128" name="TextBox 115"/>
          <p:cNvSpPr txBox="1"/>
          <p:nvPr/>
        </p:nvSpPr>
        <p:spPr>
          <a:xfrm>
            <a:off x="5781716" y="598058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queue</a:t>
            </a:r>
            <a:endParaRPr lang="en-US" sz="1400" b="1" dirty="0"/>
          </a:p>
        </p:txBody>
      </p:sp>
      <p:pic>
        <p:nvPicPr>
          <p:cNvPr id="129" name="Picture 1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645" y="5692554"/>
            <a:ext cx="445042" cy="296695"/>
          </a:xfrm>
          <a:prstGeom prst="rect">
            <a:avLst/>
          </a:prstGeom>
        </p:spPr>
      </p:pic>
      <p:pic>
        <p:nvPicPr>
          <p:cNvPr id="130" name="Picture 1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37" y="5711416"/>
            <a:ext cx="217582" cy="257663"/>
          </a:xfrm>
          <a:prstGeom prst="rect">
            <a:avLst/>
          </a:prstGeom>
        </p:spPr>
      </p:pic>
      <p:pic>
        <p:nvPicPr>
          <p:cNvPr id="131" name="図 1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712" y="3243365"/>
            <a:ext cx="497672" cy="497672"/>
          </a:xfrm>
          <a:prstGeom prst="rect">
            <a:avLst/>
          </a:prstGeom>
        </p:spPr>
      </p:pic>
      <p:sp>
        <p:nvSpPr>
          <p:cNvPr id="132" name="正方形/長方形 131"/>
          <p:cNvSpPr/>
          <p:nvPr/>
        </p:nvSpPr>
        <p:spPr>
          <a:xfrm>
            <a:off x="8485528" y="4793860"/>
            <a:ext cx="2005105" cy="478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Spring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JMS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33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95" y="5328034"/>
            <a:ext cx="635267" cy="731520"/>
          </a:xfrm>
          <a:prstGeom prst="rect">
            <a:avLst/>
          </a:prstGeom>
        </p:spPr>
      </p:pic>
      <p:sp>
        <p:nvSpPr>
          <p:cNvPr id="134" name="TextBox 21"/>
          <p:cNvSpPr txBox="1"/>
          <p:nvPr/>
        </p:nvSpPr>
        <p:spPr>
          <a:xfrm>
            <a:off x="8885384" y="6080132"/>
            <a:ext cx="12627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Arial"/>
              </a:rPr>
              <a:t>Amazon SDK for Java</a:t>
            </a:r>
            <a:endParaRPr lang="en-US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5364919" y="4094678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Messaging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36" name="角丸四角形 135"/>
          <p:cNvSpPr/>
          <p:nvPr/>
        </p:nvSpPr>
        <p:spPr>
          <a:xfrm>
            <a:off x="8040128" y="6865249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37" name="TextBox 36"/>
          <p:cNvSpPr txBox="1">
            <a:spLocks noChangeArrowheads="1"/>
          </p:cNvSpPr>
          <p:nvPr/>
        </p:nvSpPr>
        <p:spPr bwMode="auto">
          <a:xfrm>
            <a:off x="8036174" y="6993541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pic>
        <p:nvPicPr>
          <p:cNvPr id="138" name="図 1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28" y="6735543"/>
            <a:ext cx="497672" cy="497672"/>
          </a:xfrm>
          <a:prstGeom prst="rect">
            <a:avLst/>
          </a:prstGeom>
        </p:spPr>
      </p:pic>
      <p:sp>
        <p:nvSpPr>
          <p:cNvPr id="139" name="角丸四角形 138"/>
          <p:cNvSpPr/>
          <p:nvPr/>
        </p:nvSpPr>
        <p:spPr>
          <a:xfrm>
            <a:off x="8040128" y="7389370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40" name="TextBox 36"/>
          <p:cNvSpPr txBox="1">
            <a:spLocks noChangeArrowheads="1"/>
          </p:cNvSpPr>
          <p:nvPr/>
        </p:nvSpPr>
        <p:spPr bwMode="auto">
          <a:xfrm>
            <a:off x="8036174" y="7517662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pic>
        <p:nvPicPr>
          <p:cNvPr id="141" name="図 1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28" y="7308530"/>
            <a:ext cx="497672" cy="497672"/>
          </a:xfrm>
          <a:prstGeom prst="rect">
            <a:avLst/>
          </a:prstGeom>
        </p:spPr>
      </p:pic>
      <p:sp>
        <p:nvSpPr>
          <p:cNvPr id="142" name="円/楕円 141"/>
          <p:cNvSpPr/>
          <p:nvPr/>
        </p:nvSpPr>
        <p:spPr>
          <a:xfrm>
            <a:off x="9410513" y="7917038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43" name="円/楕円 142"/>
          <p:cNvSpPr/>
          <p:nvPr/>
        </p:nvSpPr>
        <p:spPr>
          <a:xfrm>
            <a:off x="9410513" y="8178323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144" name="カギ線コネクタ 15"/>
          <p:cNvCxnSpPr/>
          <p:nvPr/>
        </p:nvCxnSpPr>
        <p:spPr>
          <a:xfrm flipV="1">
            <a:off x="7903349" y="6561080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5" name="TextBox 31"/>
          <p:cNvSpPr txBox="1">
            <a:spLocks noChangeArrowheads="1"/>
          </p:cNvSpPr>
          <p:nvPr/>
        </p:nvSpPr>
        <p:spPr bwMode="auto">
          <a:xfrm>
            <a:off x="7867705" y="7923842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pic>
        <p:nvPicPr>
          <p:cNvPr id="146" name="Picture 1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46" y="5692554"/>
            <a:ext cx="217582" cy="257663"/>
          </a:xfrm>
          <a:prstGeom prst="rect">
            <a:avLst/>
          </a:prstGeom>
        </p:spPr>
      </p:pic>
      <p:sp>
        <p:nvSpPr>
          <p:cNvPr id="147" name="Rounded Rectangle 3"/>
          <p:cNvSpPr/>
          <p:nvPr/>
        </p:nvSpPr>
        <p:spPr>
          <a:xfrm>
            <a:off x="7737687" y="3020494"/>
            <a:ext cx="3617041" cy="561662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TextBox 31"/>
          <p:cNvSpPr txBox="1">
            <a:spLocks noChangeArrowheads="1"/>
          </p:cNvSpPr>
          <p:nvPr/>
        </p:nvSpPr>
        <p:spPr bwMode="auto">
          <a:xfrm>
            <a:off x="7884487" y="3056010"/>
            <a:ext cx="2606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Arial"/>
                <a:ea typeface="Verdana" pitchFamily="34" charset="0"/>
                <a:cs typeface="Arial"/>
              </a:rPr>
              <a:t>Auto scaling </a:t>
            </a:r>
            <a:r>
              <a:rPr lang="en-US" sz="900" b="1" dirty="0" smtClean="0">
                <a:latin typeface="Arial"/>
                <a:ea typeface="Verdana" pitchFamily="34" charset="0"/>
                <a:cs typeface="Arial"/>
              </a:rPr>
              <a:t>Group(</a:t>
            </a:r>
            <a:r>
              <a:rPr lang="en-US" sz="900" b="1" dirty="0" smtClean="0">
                <a:solidFill>
                  <a:srgbClr val="FF0000"/>
                </a:solidFill>
                <a:latin typeface="Arial"/>
                <a:ea typeface="Verdana" pitchFamily="34" charset="0"/>
                <a:cs typeface="Arial"/>
              </a:rPr>
              <a:t>High performance</a:t>
            </a:r>
            <a:r>
              <a:rPr lang="en-US" sz="900" b="1" dirty="0" smtClean="0">
                <a:latin typeface="Arial"/>
                <a:ea typeface="Verdana" pitchFamily="34" charset="0"/>
                <a:cs typeface="Arial"/>
              </a:rPr>
              <a:t>)</a:t>
            </a:r>
            <a:endParaRPr lang="en-US" sz="90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9" name="直線矢印コネクタ 8"/>
          <p:cNvCxnSpPr>
            <a:stCxn id="156" idx="3"/>
            <a:endCxn id="76" idx="1"/>
          </p:cNvCxnSpPr>
          <p:nvPr/>
        </p:nvCxnSpPr>
        <p:spPr>
          <a:xfrm>
            <a:off x="-1745615" y="1791201"/>
            <a:ext cx="1307182" cy="1142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60" idx="3"/>
            <a:endCxn id="76" idx="1"/>
          </p:cNvCxnSpPr>
          <p:nvPr/>
        </p:nvCxnSpPr>
        <p:spPr>
          <a:xfrm flipV="1">
            <a:off x="-1745615" y="2934170"/>
            <a:ext cx="1307182" cy="11750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06348" y="2766636"/>
            <a:ext cx="6485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>
            <a:off x="106348" y="3110518"/>
            <a:ext cx="6485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68" idx="3"/>
            <a:endCxn id="69" idx="1"/>
          </p:cNvCxnSpPr>
          <p:nvPr/>
        </p:nvCxnSpPr>
        <p:spPr>
          <a:xfrm flipV="1">
            <a:off x="4371961" y="-123562"/>
            <a:ext cx="1062229" cy="318120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69" idx="1"/>
            <a:endCxn id="53" idx="1"/>
          </p:cNvCxnSpPr>
          <p:nvPr/>
        </p:nvCxnSpPr>
        <p:spPr>
          <a:xfrm>
            <a:off x="5434190" y="-123562"/>
            <a:ext cx="444455" cy="65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68" idx="3"/>
            <a:endCxn id="130" idx="1"/>
          </p:cNvCxnSpPr>
          <p:nvPr/>
        </p:nvCxnSpPr>
        <p:spPr>
          <a:xfrm>
            <a:off x="4371961" y="3057643"/>
            <a:ext cx="1082276" cy="27826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endCxn id="129" idx="1"/>
          </p:cNvCxnSpPr>
          <p:nvPr/>
        </p:nvCxnSpPr>
        <p:spPr>
          <a:xfrm>
            <a:off x="5447596" y="5840247"/>
            <a:ext cx="431049" cy="6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31"/>
          <p:cNvSpPr txBox="1">
            <a:spLocks noChangeArrowheads="1"/>
          </p:cNvSpPr>
          <p:nvPr/>
        </p:nvSpPr>
        <p:spPr bwMode="auto">
          <a:xfrm>
            <a:off x="-2849432" y="2288746"/>
            <a:ext cx="15135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Arial"/>
                <a:ea typeface="Verdana" pitchFamily="34" charset="0"/>
                <a:cs typeface="Arial"/>
              </a:rPr>
              <a:t>Regular Users</a:t>
            </a:r>
            <a:endParaRPr lang="en-US" sz="900" b="1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83" name="TextBox 31"/>
          <p:cNvSpPr txBox="1">
            <a:spLocks noChangeArrowheads="1"/>
          </p:cNvSpPr>
          <p:nvPr/>
        </p:nvSpPr>
        <p:spPr bwMode="auto">
          <a:xfrm>
            <a:off x="-2862458" y="4626926"/>
            <a:ext cx="15135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  <a:latin typeface="Arial"/>
                <a:ea typeface="Verdana" pitchFamily="34" charset="0"/>
                <a:cs typeface="Arial"/>
              </a:rPr>
              <a:t>Premium Users</a:t>
            </a:r>
            <a:endParaRPr lang="en-US" sz="900" b="1" dirty="0">
              <a:solidFill>
                <a:srgbClr val="FF000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84" name="TextBox 31"/>
          <p:cNvSpPr txBox="1">
            <a:spLocks noChangeArrowheads="1"/>
          </p:cNvSpPr>
          <p:nvPr/>
        </p:nvSpPr>
        <p:spPr bwMode="auto">
          <a:xfrm>
            <a:off x="5344391" y="6186672"/>
            <a:ext cx="15135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  <a:latin typeface="Arial"/>
                <a:ea typeface="Verdana" pitchFamily="34" charset="0"/>
                <a:cs typeface="Arial"/>
              </a:rPr>
              <a:t>High Priority Queue</a:t>
            </a:r>
            <a:endParaRPr lang="en-US" sz="900" b="1" dirty="0">
              <a:solidFill>
                <a:srgbClr val="FF000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85" name="TextBox 31"/>
          <p:cNvSpPr txBox="1">
            <a:spLocks noChangeArrowheads="1"/>
          </p:cNvSpPr>
          <p:nvPr/>
        </p:nvSpPr>
        <p:spPr bwMode="auto">
          <a:xfrm>
            <a:off x="5344391" y="236768"/>
            <a:ext cx="15135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Arial"/>
                <a:ea typeface="Verdana" pitchFamily="34" charset="0"/>
                <a:cs typeface="Arial"/>
              </a:rPr>
              <a:t>Low Priority Queue</a:t>
            </a:r>
            <a:endParaRPr lang="en-US" sz="900" b="1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2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109</Words>
  <Application>Microsoft Office PowerPoint</Application>
  <PresentationFormat>画面に合わせる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ＭＳ Ｐゴシック</vt:lpstr>
      <vt:lpstr>Arial</vt:lpstr>
      <vt:lpstr>Calibri</vt:lpstr>
      <vt:lpstr>Verdana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terafw1153</dc:creator>
  <cp:lastModifiedBy>terafwXXXX</cp:lastModifiedBy>
  <cp:revision>43</cp:revision>
  <dcterms:created xsi:type="dcterms:W3CDTF">2017-01-12T02:06:02Z</dcterms:created>
  <dcterms:modified xsi:type="dcterms:W3CDTF">2017-08-16T08:09:40Z</dcterms:modified>
</cp:coreProperties>
</file>