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B17"/>
    <a:srgbClr val="EE6B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C792-9B1E-4660-A938-4B0C701B4C03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408-2EEE-4974-AE28-E99484D1E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35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C792-9B1E-4660-A938-4B0C701B4C03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408-2EEE-4974-AE28-E99484D1E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91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C792-9B1E-4660-A938-4B0C701B4C03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408-2EEE-4974-AE28-E99484D1E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83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C792-9B1E-4660-A938-4B0C701B4C03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408-2EEE-4974-AE28-E99484D1E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85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C792-9B1E-4660-A938-4B0C701B4C03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408-2EEE-4974-AE28-E99484D1E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74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C792-9B1E-4660-A938-4B0C701B4C03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408-2EEE-4974-AE28-E99484D1E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33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C792-9B1E-4660-A938-4B0C701B4C03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408-2EEE-4974-AE28-E99484D1E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83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C792-9B1E-4660-A938-4B0C701B4C03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408-2EEE-4974-AE28-E99484D1E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1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C792-9B1E-4660-A938-4B0C701B4C03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408-2EEE-4974-AE28-E99484D1E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5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C792-9B1E-4660-A938-4B0C701B4C03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408-2EEE-4974-AE28-E99484D1E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92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C792-9B1E-4660-A938-4B0C701B4C03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408-2EEE-4974-AE28-E99484D1E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35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1C792-9B1E-4660-A938-4B0C701B4C03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408-2EEE-4974-AE28-E99484D1E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84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吹き出し 4"/>
          <p:cNvSpPr/>
          <p:nvPr/>
        </p:nvSpPr>
        <p:spPr>
          <a:xfrm>
            <a:off x="679291" y="1571729"/>
            <a:ext cx="2250780" cy="1699405"/>
          </a:xfrm>
          <a:prstGeom prst="wedgeRectCallout">
            <a:avLst>
              <a:gd name="adj1" fmla="val 67452"/>
              <a:gd name="adj2" fmla="val -10572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2"/>
          <p:cNvSpPr/>
          <p:nvPr/>
        </p:nvSpPr>
        <p:spPr>
          <a:xfrm>
            <a:off x="396242" y="253092"/>
            <a:ext cx="7457802" cy="481674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346227" y="4837148"/>
            <a:ext cx="186818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Arial"/>
                <a:ea typeface="Verdana" pitchFamily="34" charset="0"/>
                <a:cs typeface="Arial"/>
              </a:rPr>
              <a:t>AWS Cloud</a:t>
            </a:r>
            <a:endParaRPr lang="en-US" sz="1100" dirty="0"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52" y="123629"/>
            <a:ext cx="754641" cy="612981"/>
          </a:xfrm>
          <a:prstGeom prst="rect">
            <a:avLst/>
          </a:prstGeom>
        </p:spPr>
      </p:pic>
      <p:grpSp>
        <p:nvGrpSpPr>
          <p:cNvPr id="91" name="グループ化 90"/>
          <p:cNvGrpSpPr/>
          <p:nvPr/>
        </p:nvGrpSpPr>
        <p:grpSpPr>
          <a:xfrm>
            <a:off x="1214139" y="3567883"/>
            <a:ext cx="961487" cy="995991"/>
            <a:chOff x="1232145" y="3860248"/>
            <a:chExt cx="801507" cy="794774"/>
          </a:xfrm>
        </p:grpSpPr>
        <p:sp>
          <p:nvSpPr>
            <p:cNvPr id="9" name="TextBox 31"/>
            <p:cNvSpPr txBox="1"/>
            <p:nvPr/>
          </p:nvSpPr>
          <p:spPr>
            <a:xfrm>
              <a:off x="1232145" y="4507664"/>
              <a:ext cx="788160" cy="1473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 smtClean="0"/>
                <a:t>CloudWatch</a:t>
              </a:r>
              <a:endParaRPr lang="en-US" sz="1200" dirty="0"/>
            </a:p>
          </p:txBody>
        </p:sp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2147" y="3860248"/>
              <a:ext cx="801505" cy="651048"/>
            </a:xfrm>
            <a:prstGeom prst="rect">
              <a:avLst/>
            </a:prstGeom>
          </p:spPr>
        </p:pic>
      </p:grpSp>
      <p:sp>
        <p:nvSpPr>
          <p:cNvPr id="17" name="Rounded Rectangle 3"/>
          <p:cNvSpPr/>
          <p:nvPr/>
        </p:nvSpPr>
        <p:spPr>
          <a:xfrm>
            <a:off x="3025775" y="1571729"/>
            <a:ext cx="4579286" cy="1882289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" name="TextBox 31"/>
          <p:cNvSpPr txBox="1">
            <a:spLocks noChangeArrowheads="1"/>
          </p:cNvSpPr>
          <p:nvPr/>
        </p:nvSpPr>
        <p:spPr bwMode="auto">
          <a:xfrm>
            <a:off x="4015868" y="3231435"/>
            <a:ext cx="186627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latin typeface="Arial"/>
                <a:ea typeface="Verdana" pitchFamily="34" charset="0"/>
                <a:cs typeface="Arial"/>
              </a:rPr>
              <a:t>Auto scaling </a:t>
            </a:r>
            <a:r>
              <a:rPr lang="en-US" sz="1100" b="1" dirty="0">
                <a:latin typeface="Arial"/>
                <a:ea typeface="Verdana" pitchFamily="34" charset="0"/>
                <a:cs typeface="Arial"/>
              </a:rPr>
              <a:t>Group</a:t>
            </a:r>
          </a:p>
        </p:txBody>
      </p: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3501952" y="948436"/>
            <a:ext cx="1136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ea typeface="Verdana" pitchFamily="34" charset="0"/>
                <a:cs typeface="Arial"/>
              </a:rPr>
              <a:t>Elastic Load</a:t>
            </a:r>
          </a:p>
          <a:p>
            <a:pPr algn="ctr"/>
            <a:r>
              <a:rPr lang="en-US" sz="1200" dirty="0" smtClean="0">
                <a:ea typeface="Verdana" pitchFamily="34" charset="0"/>
                <a:cs typeface="Arial"/>
              </a:rPr>
              <a:t>Balancing</a:t>
            </a: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92" y="181957"/>
            <a:ext cx="1004426" cy="815877"/>
          </a:xfrm>
          <a:prstGeom prst="rect">
            <a:avLst/>
          </a:prstGeom>
        </p:spPr>
      </p:pic>
      <p:grpSp>
        <p:nvGrpSpPr>
          <p:cNvPr id="84" name="グループ化 83"/>
          <p:cNvGrpSpPr/>
          <p:nvPr/>
        </p:nvGrpSpPr>
        <p:grpSpPr>
          <a:xfrm>
            <a:off x="3117811" y="2072293"/>
            <a:ext cx="914049" cy="897984"/>
            <a:chOff x="3117812" y="2198802"/>
            <a:chExt cx="761962" cy="716567"/>
          </a:xfrm>
        </p:grpSpPr>
        <p:sp>
          <p:nvSpPr>
            <p:cNvPr id="23" name="TextBox 75"/>
            <p:cNvSpPr txBox="1"/>
            <p:nvPr/>
          </p:nvSpPr>
          <p:spPr>
            <a:xfrm>
              <a:off x="3117812" y="2692544"/>
              <a:ext cx="761962" cy="22282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50" dirty="0" smtClean="0"/>
                <a:t>instance with </a:t>
              </a:r>
              <a:r>
                <a:rPr lang="en-US" sz="1050" dirty="0" err="1" smtClean="0"/>
                <a:t>CloudWatch</a:t>
              </a:r>
              <a:endParaRPr lang="en-US" sz="2000" dirty="0"/>
            </a:p>
          </p:txBody>
        </p:sp>
        <p:pic>
          <p:nvPicPr>
            <p:cNvPr id="24" name="Picture 7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6403" y="2198802"/>
              <a:ext cx="544782" cy="467100"/>
            </a:xfrm>
            <a:prstGeom prst="rect">
              <a:avLst/>
            </a:prstGeom>
          </p:spPr>
        </p:pic>
      </p:grpSp>
      <p:grpSp>
        <p:nvGrpSpPr>
          <p:cNvPr id="83" name="グループ化 82"/>
          <p:cNvGrpSpPr/>
          <p:nvPr/>
        </p:nvGrpSpPr>
        <p:grpSpPr>
          <a:xfrm>
            <a:off x="5290265" y="3570828"/>
            <a:ext cx="967459" cy="958689"/>
            <a:chOff x="1646978" y="2420652"/>
            <a:chExt cx="806485" cy="765008"/>
          </a:xfrm>
        </p:grpSpPr>
        <p:sp>
          <p:nvSpPr>
            <p:cNvPr id="29" name="TextBox 39"/>
            <p:cNvSpPr txBox="1"/>
            <p:nvPr/>
          </p:nvSpPr>
          <p:spPr>
            <a:xfrm>
              <a:off x="1646978" y="3038302"/>
              <a:ext cx="774976" cy="1473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/>
                <a:t>Auto Scaling</a:t>
              </a:r>
              <a:endParaRPr lang="en-US" sz="1200" dirty="0"/>
            </a:p>
          </p:txBody>
        </p:sp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1958" y="2420652"/>
              <a:ext cx="801505" cy="651048"/>
            </a:xfrm>
            <a:prstGeom prst="rect">
              <a:avLst/>
            </a:prstGeom>
          </p:spPr>
        </p:pic>
      </p:grpSp>
      <p:sp>
        <p:nvSpPr>
          <p:cNvPr id="35" name="角丸四角形 34"/>
          <p:cNvSpPr/>
          <p:nvPr/>
        </p:nvSpPr>
        <p:spPr>
          <a:xfrm>
            <a:off x="791841" y="2576005"/>
            <a:ext cx="1925045" cy="305799"/>
          </a:xfrm>
          <a:prstGeom prst="roundRect">
            <a:avLst/>
          </a:prstGeom>
          <a:solidFill>
            <a:srgbClr val="E97B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altLang="ja-JP" sz="1200" b="1" dirty="0" err="1" smtClean="0"/>
              <a:t>AmazonCloudWatchClient</a:t>
            </a:r>
            <a:endParaRPr lang="en-US" altLang="ja-JP" sz="1200" b="1" dirty="0" smtClean="0"/>
          </a:p>
        </p:txBody>
      </p:sp>
      <p:cxnSp>
        <p:nvCxnSpPr>
          <p:cNvPr id="38" name="カギ線コネクタ 37"/>
          <p:cNvCxnSpPr>
            <a:stCxn id="35" idx="2"/>
            <a:endCxn id="10" idx="0"/>
          </p:cNvCxnSpPr>
          <p:nvPr/>
        </p:nvCxnSpPr>
        <p:spPr>
          <a:xfrm rot="5400000">
            <a:off x="1381585" y="3195103"/>
            <a:ext cx="686079" cy="5948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4176085" y="1298112"/>
            <a:ext cx="1230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i="1" u="sng" dirty="0">
                <a:solidFill>
                  <a:srgbClr val="FF0000"/>
                </a:solidFill>
              </a:rPr>
              <a:t>Least Conns</a:t>
            </a:r>
            <a:endParaRPr kumimoji="1" lang="ja-JP" altLang="en-US" sz="1100" i="1" u="sng" dirty="0">
              <a:solidFill>
                <a:srgbClr val="FF0000"/>
              </a:solidFill>
            </a:endParaRPr>
          </a:p>
        </p:txBody>
      </p:sp>
      <p:grpSp>
        <p:nvGrpSpPr>
          <p:cNvPr id="64" name="グループ化 63"/>
          <p:cNvGrpSpPr/>
          <p:nvPr/>
        </p:nvGrpSpPr>
        <p:grpSpPr>
          <a:xfrm>
            <a:off x="3771184" y="3512793"/>
            <a:ext cx="888541" cy="1112892"/>
            <a:chOff x="2110658" y="4813503"/>
            <a:chExt cx="740698" cy="888058"/>
          </a:xfrm>
        </p:grpSpPr>
        <p:sp>
          <p:nvSpPr>
            <p:cNvPr id="57" name="TextBox 32"/>
            <p:cNvSpPr txBox="1"/>
            <p:nvPr/>
          </p:nvSpPr>
          <p:spPr>
            <a:xfrm>
              <a:off x="2286737" y="5554203"/>
              <a:ext cx="399398" cy="1473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/>
                <a:t>Alarm</a:t>
              </a:r>
              <a:endParaRPr lang="en-US" sz="1200" dirty="0"/>
            </a:p>
          </p:txBody>
        </p:sp>
        <p:pic>
          <p:nvPicPr>
            <p:cNvPr id="58" name="図 5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658" y="4813503"/>
              <a:ext cx="740698" cy="740698"/>
            </a:xfrm>
            <a:prstGeom prst="rect">
              <a:avLst/>
            </a:prstGeom>
          </p:spPr>
        </p:pic>
      </p:grpSp>
      <p:sp>
        <p:nvSpPr>
          <p:cNvPr id="74" name="角丸四角形 73"/>
          <p:cNvSpPr/>
          <p:nvPr/>
        </p:nvSpPr>
        <p:spPr>
          <a:xfrm>
            <a:off x="792184" y="1980968"/>
            <a:ext cx="1925045" cy="3146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>
                <a:solidFill>
                  <a:schemeClr val="bg1"/>
                </a:solidFill>
              </a:rPr>
              <a:t>CloudWatchMetricSender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sp>
        <p:nvSpPr>
          <p:cNvPr id="95" name="右矢印 94"/>
          <p:cNvSpPr/>
          <p:nvPr/>
        </p:nvSpPr>
        <p:spPr>
          <a:xfrm>
            <a:off x="5010643" y="2182576"/>
            <a:ext cx="658148" cy="465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grpSp>
        <p:nvGrpSpPr>
          <p:cNvPr id="102" name="グループ化 101"/>
          <p:cNvGrpSpPr/>
          <p:nvPr/>
        </p:nvGrpSpPr>
        <p:grpSpPr>
          <a:xfrm>
            <a:off x="6538144" y="3500155"/>
            <a:ext cx="961485" cy="1114224"/>
            <a:chOff x="6668173" y="3693206"/>
            <a:chExt cx="801505" cy="889120"/>
          </a:xfrm>
        </p:grpSpPr>
        <p:sp>
          <p:nvSpPr>
            <p:cNvPr id="97" name="TextBox 32"/>
            <p:cNvSpPr txBox="1"/>
            <p:nvPr/>
          </p:nvSpPr>
          <p:spPr>
            <a:xfrm>
              <a:off x="6864475" y="4434968"/>
              <a:ext cx="408900" cy="1473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/>
                <a:t>AMI</a:t>
              </a:r>
              <a:endParaRPr lang="en-US" sz="1200" dirty="0"/>
            </a:p>
          </p:txBody>
        </p:sp>
        <p:pic>
          <p:nvPicPr>
            <p:cNvPr id="98" name="図 9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8173" y="3693206"/>
              <a:ext cx="801505" cy="801505"/>
            </a:xfrm>
            <a:prstGeom prst="rect">
              <a:avLst/>
            </a:prstGeom>
          </p:spPr>
        </p:pic>
      </p:grpSp>
      <p:cxnSp>
        <p:nvCxnSpPr>
          <p:cNvPr id="106" name="直線矢印コネクタ 105"/>
          <p:cNvCxnSpPr>
            <a:stCxn id="22" idx="2"/>
            <a:endCxn id="24" idx="0"/>
          </p:cNvCxnSpPr>
          <p:nvPr/>
        </p:nvCxnSpPr>
        <p:spPr>
          <a:xfrm flipH="1">
            <a:off x="3574836" y="997834"/>
            <a:ext cx="495569" cy="107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>
            <a:stCxn id="22" idx="2"/>
          </p:cNvCxnSpPr>
          <p:nvPr/>
        </p:nvCxnSpPr>
        <p:spPr>
          <a:xfrm>
            <a:off x="4070405" y="997834"/>
            <a:ext cx="411320" cy="108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 flipV="1">
            <a:off x="5752726" y="3024229"/>
            <a:ext cx="371968" cy="658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endCxn id="23" idx="2"/>
          </p:cNvCxnSpPr>
          <p:nvPr/>
        </p:nvCxnSpPr>
        <p:spPr>
          <a:xfrm flipV="1">
            <a:off x="1808480" y="2970277"/>
            <a:ext cx="1766356" cy="95148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>
            <a:endCxn id="69" idx="2"/>
          </p:cNvCxnSpPr>
          <p:nvPr/>
        </p:nvCxnSpPr>
        <p:spPr>
          <a:xfrm flipV="1">
            <a:off x="1808480" y="2972520"/>
            <a:ext cx="2621605" cy="94924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/>
          <p:cNvSpPr txBox="1"/>
          <p:nvPr/>
        </p:nvSpPr>
        <p:spPr>
          <a:xfrm>
            <a:off x="1861316" y="3492648"/>
            <a:ext cx="511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/>
              <a:t>(2)</a:t>
            </a:r>
            <a:endParaRPr kumimoji="1" lang="ja-JP" altLang="en-US" sz="1200" b="1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1319570" y="3219626"/>
            <a:ext cx="511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/>
              <a:t>(1)</a:t>
            </a:r>
            <a:endParaRPr kumimoji="1" lang="ja-JP" altLang="en-US" sz="1200" b="1" dirty="0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2488548" y="4023042"/>
            <a:ext cx="511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/>
              <a:t>(3)</a:t>
            </a:r>
            <a:endParaRPr kumimoji="1" lang="ja-JP" altLang="en-US" sz="1200" b="1" dirty="0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4690203" y="4063843"/>
            <a:ext cx="511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/>
              <a:t>(4)</a:t>
            </a:r>
            <a:endParaRPr kumimoji="1" lang="ja-JP" altLang="en-US" sz="1200" b="1" dirty="0"/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5834706" y="3488625"/>
            <a:ext cx="511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/>
              <a:t>(5)</a:t>
            </a:r>
            <a:endParaRPr kumimoji="1" lang="ja-JP" altLang="en-US" sz="1200" b="1" dirty="0"/>
          </a:p>
        </p:txBody>
      </p:sp>
      <p:cxnSp>
        <p:nvCxnSpPr>
          <p:cNvPr id="131" name="直線矢印コネクタ 130"/>
          <p:cNvCxnSpPr>
            <a:stCxn id="98" idx="0"/>
          </p:cNvCxnSpPr>
          <p:nvPr/>
        </p:nvCxnSpPr>
        <p:spPr>
          <a:xfrm flipH="1" flipV="1">
            <a:off x="6280769" y="3024228"/>
            <a:ext cx="738118" cy="475927"/>
          </a:xfrm>
          <a:prstGeom prst="straightConnector1">
            <a:avLst/>
          </a:prstGeom>
          <a:ln w="82550">
            <a:solidFill>
              <a:schemeClr val="accent6">
                <a:alpha val="5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31"/>
          <p:cNvSpPr txBox="1">
            <a:spLocks noChangeArrowheads="1"/>
          </p:cNvSpPr>
          <p:nvPr/>
        </p:nvSpPr>
        <p:spPr bwMode="auto">
          <a:xfrm>
            <a:off x="361009" y="1633266"/>
            <a:ext cx="15557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 smtClean="0">
                <a:latin typeface="Arial"/>
                <a:ea typeface="Verdana" pitchFamily="34" charset="0"/>
                <a:cs typeface="Arial"/>
              </a:rPr>
              <a:t>Application</a:t>
            </a:r>
            <a:endParaRPr lang="en-US" sz="1200" b="1" dirty="0">
              <a:latin typeface="Arial"/>
              <a:ea typeface="Verdana" pitchFamily="34" charset="0"/>
              <a:cs typeface="Arial"/>
            </a:endParaRPr>
          </a:p>
        </p:txBody>
      </p:sp>
      <p:cxnSp>
        <p:nvCxnSpPr>
          <p:cNvPr id="32" name="直線矢印コネクタ 31"/>
          <p:cNvCxnSpPr>
            <a:stCxn id="74" idx="2"/>
            <a:endCxn id="35" idx="0"/>
          </p:cNvCxnSpPr>
          <p:nvPr/>
        </p:nvCxnSpPr>
        <p:spPr>
          <a:xfrm flipH="1">
            <a:off x="1754364" y="2295659"/>
            <a:ext cx="343" cy="280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10" idx="3"/>
            <a:endCxn id="58" idx="1"/>
          </p:cNvCxnSpPr>
          <p:nvPr/>
        </p:nvCxnSpPr>
        <p:spPr>
          <a:xfrm>
            <a:off x="2175626" y="3975822"/>
            <a:ext cx="1595558" cy="1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58" idx="3"/>
            <a:endCxn id="30" idx="1"/>
          </p:cNvCxnSpPr>
          <p:nvPr/>
        </p:nvCxnSpPr>
        <p:spPr>
          <a:xfrm>
            <a:off x="4659725" y="3976905"/>
            <a:ext cx="636514" cy="1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グループ化 67"/>
          <p:cNvGrpSpPr/>
          <p:nvPr/>
        </p:nvGrpSpPr>
        <p:grpSpPr>
          <a:xfrm>
            <a:off x="3973060" y="2074536"/>
            <a:ext cx="914049" cy="897984"/>
            <a:chOff x="3117812" y="2198802"/>
            <a:chExt cx="761962" cy="716567"/>
          </a:xfrm>
        </p:grpSpPr>
        <p:sp>
          <p:nvSpPr>
            <p:cNvPr id="69" name="TextBox 75"/>
            <p:cNvSpPr txBox="1"/>
            <p:nvPr/>
          </p:nvSpPr>
          <p:spPr>
            <a:xfrm>
              <a:off x="3117812" y="2692544"/>
              <a:ext cx="761962" cy="22282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50" dirty="0" smtClean="0"/>
                <a:t>instance with </a:t>
              </a:r>
              <a:r>
                <a:rPr lang="en-US" sz="1050" dirty="0" err="1" smtClean="0"/>
                <a:t>CloudWatch</a:t>
              </a:r>
              <a:endParaRPr lang="en-US" sz="2000" dirty="0"/>
            </a:p>
          </p:txBody>
        </p:sp>
        <p:pic>
          <p:nvPicPr>
            <p:cNvPr id="70" name="Picture 7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6403" y="2198802"/>
              <a:ext cx="544782" cy="467100"/>
            </a:xfrm>
            <a:prstGeom prst="rect">
              <a:avLst/>
            </a:prstGeom>
          </p:spPr>
        </p:pic>
      </p:grpSp>
      <p:grpSp>
        <p:nvGrpSpPr>
          <p:cNvPr id="73" name="グループ化 72"/>
          <p:cNvGrpSpPr/>
          <p:nvPr/>
        </p:nvGrpSpPr>
        <p:grpSpPr>
          <a:xfrm>
            <a:off x="5800699" y="2050319"/>
            <a:ext cx="914049" cy="897984"/>
            <a:chOff x="3117812" y="2198802"/>
            <a:chExt cx="761962" cy="716567"/>
          </a:xfrm>
        </p:grpSpPr>
        <p:sp>
          <p:nvSpPr>
            <p:cNvPr id="75" name="TextBox 75"/>
            <p:cNvSpPr txBox="1"/>
            <p:nvPr/>
          </p:nvSpPr>
          <p:spPr>
            <a:xfrm>
              <a:off x="3117812" y="2692544"/>
              <a:ext cx="761962" cy="22282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50" dirty="0" smtClean="0"/>
                <a:t>instance with </a:t>
              </a:r>
              <a:r>
                <a:rPr lang="en-US" sz="1050" dirty="0" err="1" smtClean="0"/>
                <a:t>CloudWatch</a:t>
              </a:r>
              <a:endParaRPr lang="en-US" sz="2000" dirty="0"/>
            </a:p>
          </p:txBody>
        </p:sp>
        <p:pic>
          <p:nvPicPr>
            <p:cNvPr id="76" name="Picture 7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6403" y="2198802"/>
              <a:ext cx="544782" cy="467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80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5705</TotalTime>
  <Words>42</Words>
  <Application>Microsoft Office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Verdana</vt:lpstr>
      <vt:lpstr>Office テーマ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terafwXXXX</dc:creator>
  <cp:lastModifiedBy>btyamadasun</cp:lastModifiedBy>
  <cp:revision>11</cp:revision>
  <dcterms:created xsi:type="dcterms:W3CDTF">2017-01-06T08:35:11Z</dcterms:created>
  <dcterms:modified xsi:type="dcterms:W3CDTF">2017-02-16T04:04:10Z</dcterms:modified>
</cp:coreProperties>
</file>