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63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82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95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25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62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4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3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28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62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9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1235-6643-4700-B3EB-24ED1906D6D0}" type="datetimeFigureOut">
              <a:rPr kumimoji="1" lang="ja-JP" altLang="en-US" smtClean="0"/>
              <a:t>2017/8/30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11CB-E270-4478-99EB-8CBD3C35E9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82911" y="373292"/>
            <a:ext cx="1454727" cy="8645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386353" y="373290"/>
            <a:ext cx="1454727" cy="8645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384632" y="373291"/>
            <a:ext cx="1454727" cy="86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Transaction</a:t>
            </a:r>
          </a:p>
          <a:p>
            <a:pPr algn="ctr"/>
            <a:r>
              <a:rPr lang="en-US" altLang="ja-JP" dirty="0"/>
              <a:t>Interceptor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384631" y="2020949"/>
            <a:ext cx="1454727" cy="86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en-US" altLang="ja-JP" dirty="0" smtClean="0"/>
          </a:p>
          <a:p>
            <a:pPr algn="ctr"/>
            <a:r>
              <a:rPr lang="en-US" altLang="ja-JP" dirty="0" err="1"/>
              <a:t>TransactionManager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326033" y="3121973"/>
            <a:ext cx="2553743" cy="3274007"/>
            <a:chOff x="6070537" y="2079042"/>
            <a:chExt cx="2553743" cy="327400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070537" y="2079042"/>
              <a:ext cx="2553743" cy="3274007"/>
              <a:chOff x="3682277" y="3580705"/>
              <a:chExt cx="2553743" cy="1858070"/>
            </a:xfrm>
          </p:grpSpPr>
          <p:sp>
            <p:nvSpPr>
              <p:cNvPr id="9" name="角丸四角形 8"/>
              <p:cNvSpPr/>
              <p:nvPr/>
            </p:nvSpPr>
            <p:spPr>
              <a:xfrm>
                <a:off x="3682277" y="3580705"/>
                <a:ext cx="2553743" cy="185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dirty="0" err="1" smtClean="0"/>
                  <a:t>LazyConnection</a:t>
                </a:r>
                <a:endParaRPr lang="en-US" altLang="ja-JP" dirty="0" smtClean="0"/>
              </a:p>
              <a:p>
                <a:pPr algn="ctr"/>
                <a:r>
                  <a:rPr lang="en-US" altLang="ja-JP" dirty="0" err="1" smtClean="0"/>
                  <a:t>DataSourceProxy</a:t>
                </a:r>
                <a:endParaRPr kumimoji="1" lang="ja-JP" altLang="en-US" dirty="0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3915510" y="4031323"/>
                <a:ext cx="2087275" cy="13209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dirty="0" err="1" smtClean="0"/>
                  <a:t>ReadOnlyRouting</a:t>
                </a:r>
                <a:endParaRPr lang="en-US" altLang="ja-JP" dirty="0" smtClean="0"/>
              </a:p>
              <a:p>
                <a:pPr algn="ctr"/>
                <a:r>
                  <a:rPr lang="en-US" altLang="ja-JP" dirty="0" err="1" smtClean="0"/>
                  <a:t>DataSource</a:t>
                </a:r>
                <a:endParaRPr kumimoji="1" lang="ja-JP" altLang="en-US" dirty="0"/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6434166" y="3630989"/>
              <a:ext cx="182648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・</a:t>
              </a:r>
              <a:r>
                <a:rPr lang="en-US" altLang="ja-JP" sz="1600" dirty="0" err="1" smtClean="0"/>
                <a:t>DefaultTarget</a:t>
              </a:r>
              <a:endParaRPr lang="en-US" altLang="ja-JP" sz="1600" dirty="0" smtClean="0"/>
            </a:p>
            <a:p>
              <a:r>
                <a:rPr lang="en-US" altLang="ja-JP" sz="1600" dirty="0"/>
                <a:t> </a:t>
              </a:r>
              <a:r>
                <a:rPr lang="en-US" altLang="ja-JP" sz="1600" dirty="0" smtClean="0"/>
                <a:t>         </a:t>
              </a:r>
              <a:r>
                <a:rPr lang="en-US" altLang="ja-JP" sz="1600" dirty="0" err="1" smtClean="0"/>
                <a:t>DataSource</a:t>
              </a:r>
              <a:endParaRPr lang="en-US" altLang="ja-JP" sz="1600" dirty="0"/>
            </a:p>
            <a:p>
              <a:r>
                <a:rPr lang="ja-JP" altLang="en-US" sz="1600" dirty="0" smtClean="0"/>
                <a:t>・</a:t>
              </a:r>
              <a:r>
                <a:rPr lang="en-US" altLang="ja-JP" sz="1600" dirty="0" err="1" smtClean="0"/>
                <a:t>TargetDataSources</a:t>
              </a:r>
              <a:endParaRPr lang="en-US" altLang="ja-JP" sz="1600" dirty="0" smtClean="0"/>
            </a:p>
            <a:p>
              <a:r>
                <a:rPr lang="en-US" altLang="ja-JP" sz="1600" dirty="0" smtClean="0"/>
                <a:t>   </a:t>
              </a:r>
              <a:r>
                <a:rPr lang="ja-JP" altLang="en-US" sz="1600" dirty="0" smtClean="0"/>
                <a:t>・</a:t>
              </a:r>
              <a:r>
                <a:rPr lang="en-US" altLang="ja-JP" sz="1600" dirty="0" smtClean="0"/>
                <a:t>replica1</a:t>
              </a:r>
            </a:p>
            <a:p>
              <a:r>
                <a:rPr lang="ja-JP" altLang="en-US" sz="1600" dirty="0"/>
                <a:t> </a:t>
              </a:r>
              <a:r>
                <a:rPr lang="ja-JP" altLang="en-US" sz="1600" dirty="0" smtClean="0"/>
                <a:t>  ・</a:t>
              </a:r>
              <a:r>
                <a:rPr lang="en-US" altLang="ja-JP" sz="1600" dirty="0" smtClean="0"/>
                <a:t>replica2</a:t>
              </a:r>
            </a:p>
            <a:p>
              <a:r>
                <a:rPr lang="en-US" altLang="ja-JP" sz="1600" dirty="0"/>
                <a:t> </a:t>
              </a:r>
              <a:r>
                <a:rPr lang="en-US" altLang="ja-JP" sz="1600" dirty="0" smtClean="0"/>
                <a:t>  </a:t>
              </a:r>
              <a:r>
                <a:rPr lang="ja-JP" altLang="en-US" sz="1600" dirty="0"/>
                <a:t> </a:t>
              </a:r>
              <a:r>
                <a:rPr lang="ja-JP" altLang="en-US" sz="1600" dirty="0" smtClean="0"/>
                <a:t> </a:t>
              </a:r>
              <a:r>
                <a:rPr lang="en-US" altLang="ja-JP" sz="1600" dirty="0" smtClean="0"/>
                <a:t>………</a:t>
              </a:r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6388074" y="2020948"/>
            <a:ext cx="1454727" cy="86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Connection</a:t>
            </a:r>
          </a:p>
          <a:p>
            <a:pPr algn="ctr"/>
            <a:r>
              <a:rPr lang="en-US" altLang="ja-JP" dirty="0" smtClean="0"/>
              <a:t>Holder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388074" y="373290"/>
            <a:ext cx="1454727" cy="86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MyBatis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Spring</a:t>
            </a:r>
            <a:endParaRPr kumimoji="1" lang="ja-JP" altLang="en-US" dirty="0"/>
          </a:p>
        </p:txBody>
      </p:sp>
      <p:sp>
        <p:nvSpPr>
          <p:cNvPr id="18" name="円柱 17"/>
          <p:cNvSpPr/>
          <p:nvPr/>
        </p:nvSpPr>
        <p:spPr>
          <a:xfrm>
            <a:off x="9451139" y="373290"/>
            <a:ext cx="1743075" cy="77585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 DB</a:t>
            </a:r>
            <a:endParaRPr kumimoji="1"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9451139" y="2449740"/>
            <a:ext cx="1743075" cy="77585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 Replica DB</a:t>
            </a:r>
            <a:endParaRPr kumimoji="1" lang="ja-JP" altLang="en-US" dirty="0"/>
          </a:p>
        </p:txBody>
      </p:sp>
      <p:sp>
        <p:nvSpPr>
          <p:cNvPr id="20" name="円柱 19"/>
          <p:cNvSpPr/>
          <p:nvPr/>
        </p:nvSpPr>
        <p:spPr>
          <a:xfrm>
            <a:off x="9451140" y="1411515"/>
            <a:ext cx="1743075" cy="77585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 Replica DB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89432" y="34879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・・・・・・・・・・・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1837638" y="634101"/>
            <a:ext cx="54699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3839359" y="634100"/>
            <a:ext cx="54699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841080" y="633400"/>
            <a:ext cx="54699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7842801" y="633400"/>
            <a:ext cx="160833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371897" y="1288151"/>
            <a:ext cx="0" cy="701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7429547" y="1296955"/>
            <a:ext cx="0" cy="701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3924463" y="2196201"/>
            <a:ext cx="223037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837638" y="1025668"/>
            <a:ext cx="54699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3839360" y="1025668"/>
            <a:ext cx="54699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5841080" y="1025668"/>
            <a:ext cx="54699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20" idx="2"/>
          </p:cNvCxnSpPr>
          <p:nvPr/>
        </p:nvCxnSpPr>
        <p:spPr>
          <a:xfrm>
            <a:off x="7842801" y="1025668"/>
            <a:ext cx="1608339" cy="77377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7849383" y="1079655"/>
            <a:ext cx="1601756" cy="182081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7879776" y="1079655"/>
            <a:ext cx="1638730" cy="259297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3973190" y="2659898"/>
            <a:ext cx="218164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2720127" y="1292552"/>
            <a:ext cx="1" cy="69310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6776371" y="1296955"/>
            <a:ext cx="1406" cy="67385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/>
          <p:nvPr/>
        </p:nvCxnSpPr>
        <p:spPr>
          <a:xfrm rot="16200000" flipH="1">
            <a:off x="2628406" y="3077066"/>
            <a:ext cx="2577034" cy="2393590"/>
          </a:xfrm>
          <a:prstGeom prst="bentConnector3">
            <a:avLst>
              <a:gd name="adj1" fmla="val 10026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/>
          <p:nvPr/>
        </p:nvCxnSpPr>
        <p:spPr>
          <a:xfrm rot="16200000" flipH="1">
            <a:off x="3319715" y="3034120"/>
            <a:ext cx="1898602" cy="1779673"/>
          </a:xfrm>
          <a:prstGeom prst="bentConnector3">
            <a:avLst>
              <a:gd name="adj1" fmla="val 99667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8831517" y="4201061"/>
            <a:ext cx="3703936" cy="2538683"/>
            <a:chOff x="199326" y="4233064"/>
            <a:chExt cx="3703936" cy="2538683"/>
          </a:xfrm>
        </p:grpSpPr>
        <p:sp>
          <p:nvSpPr>
            <p:cNvPr id="93" name="正方形/長方形 92"/>
            <p:cNvSpPr/>
            <p:nvPr/>
          </p:nvSpPr>
          <p:spPr>
            <a:xfrm>
              <a:off x="199326" y="4233064"/>
              <a:ext cx="3232985" cy="2538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/>
            <p:cNvCxnSpPr/>
            <p:nvPr/>
          </p:nvCxnSpPr>
          <p:spPr>
            <a:xfrm flipV="1">
              <a:off x="362908" y="4717499"/>
              <a:ext cx="1403605" cy="8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>
              <a:off x="362908" y="5365050"/>
              <a:ext cx="1403605" cy="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正方形/長方形 81"/>
            <p:cNvSpPr/>
            <p:nvPr/>
          </p:nvSpPr>
          <p:spPr>
            <a:xfrm>
              <a:off x="284481" y="4277409"/>
              <a:ext cx="16142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update process</a:t>
              </a:r>
              <a:endParaRPr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254064" y="4900444"/>
              <a:ext cx="18486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reference process</a:t>
              </a:r>
              <a:endParaRPr lang="ja-JP" altLang="en-US" dirty="0"/>
            </a:p>
          </p:txBody>
        </p:sp>
        <p:sp>
          <p:nvSpPr>
            <p:cNvPr id="86" name="角丸四角形 85"/>
            <p:cNvSpPr/>
            <p:nvPr/>
          </p:nvSpPr>
          <p:spPr>
            <a:xfrm>
              <a:off x="339597" y="5567386"/>
              <a:ext cx="751998" cy="26406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339597" y="5969609"/>
              <a:ext cx="751998" cy="2521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39597" y="6366785"/>
              <a:ext cx="751998" cy="26476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角丸四角形 89"/>
            <p:cNvSpPr/>
            <p:nvPr/>
          </p:nvSpPr>
          <p:spPr>
            <a:xfrm>
              <a:off x="1091595" y="5615053"/>
              <a:ext cx="2811667" cy="1586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smtClean="0">
                  <a:solidFill>
                    <a:schemeClr val="tx1"/>
                  </a:solidFill>
                </a:rPr>
                <a:t>-- implemented by developers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/>
            <p:cNvSpPr/>
            <p:nvPr/>
          </p:nvSpPr>
          <p:spPr>
            <a:xfrm>
              <a:off x="1091594" y="5990919"/>
              <a:ext cx="2811667" cy="1586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-- provided by Spring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/>
            <p:cNvSpPr/>
            <p:nvPr/>
          </p:nvSpPr>
          <p:spPr>
            <a:xfrm>
              <a:off x="1091593" y="6419828"/>
              <a:ext cx="2811667" cy="1586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chemeClr val="tx1"/>
                  </a:solidFill>
                </a:rPr>
                <a:t>-- MW/HW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角丸四角形 97"/>
          <p:cNvSpPr/>
          <p:nvPr/>
        </p:nvSpPr>
        <p:spPr>
          <a:xfrm>
            <a:off x="2588368" y="168761"/>
            <a:ext cx="2141663" cy="1076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accent2">
                    <a:lumMod val="75000"/>
                  </a:schemeClr>
                </a:solidFill>
              </a:rPr>
              <a:t>Transaction Boundary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9" name="直線コネクタ 98"/>
          <p:cNvCxnSpPr/>
          <p:nvPr/>
        </p:nvCxnSpPr>
        <p:spPr>
          <a:xfrm>
            <a:off x="3663918" y="276448"/>
            <a:ext cx="0" cy="102467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1868163" y="628856"/>
            <a:ext cx="45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856257" y="1418830"/>
            <a:ext cx="45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131942" y="5007420"/>
            <a:ext cx="45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869791" y="2244198"/>
            <a:ext cx="45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884080" y="620191"/>
            <a:ext cx="45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887316" y="1463244"/>
            <a:ext cx="45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418849" y="760852"/>
            <a:ext cx="45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62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84</Words>
  <Application>Microsoft Office PowerPoint</Application>
  <PresentationFormat>ワイド画面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　翔大</dc:creator>
  <cp:lastModifiedBy>山田　翔大</cp:lastModifiedBy>
  <cp:revision>8</cp:revision>
  <dcterms:created xsi:type="dcterms:W3CDTF">2017-08-30T04:06:13Z</dcterms:created>
  <dcterms:modified xsi:type="dcterms:W3CDTF">2017-08-30T05:23:04Z</dcterms:modified>
</cp:coreProperties>
</file>