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656BC6BD-C220-484D-B7BE-B755835A7B64}">
          <p14:sldIdLst/>
        </p14:section>
        <p14:section name="タイトルなしのセクション" id="{D4465914-0904-4303-BD88-C56EF3A625CC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2C6"/>
    <a:srgbClr val="779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0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カギ線コネクタ 15"/>
          <p:cNvCxnSpPr/>
          <p:nvPr/>
        </p:nvCxnSpPr>
        <p:spPr>
          <a:xfrm>
            <a:off x="5549999" y="2136313"/>
            <a:ext cx="1150446" cy="3211"/>
          </a:xfrm>
          <a:prstGeom prst="straightConnector1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角丸四角形 13"/>
          <p:cNvSpPr/>
          <p:nvPr/>
        </p:nvSpPr>
        <p:spPr>
          <a:xfrm>
            <a:off x="2927577" y="1538639"/>
            <a:ext cx="2766492" cy="1273233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755576" y="1860273"/>
            <a:ext cx="781050" cy="764211"/>
            <a:chOff x="755576" y="1860273"/>
            <a:chExt cx="781050" cy="764211"/>
          </a:xfrm>
        </p:grpSpPr>
        <p:sp>
          <p:nvSpPr>
            <p:cNvPr id="18" name="二等辺三角形 17"/>
            <p:cNvSpPr/>
            <p:nvPr/>
          </p:nvSpPr>
          <p:spPr>
            <a:xfrm>
              <a:off x="898451" y="2316082"/>
              <a:ext cx="495300" cy="308402"/>
            </a:xfrm>
            <a:prstGeom prst="triangle">
              <a:avLst/>
            </a:prstGeom>
            <a:solidFill>
              <a:srgbClr val="C2CEE6"/>
            </a:solidFill>
            <a:ln w="9525" cap="flat" cmpd="sng" algn="ctr">
              <a:solidFill>
                <a:srgbClr val="6785C1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76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52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28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04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380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457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531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608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0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755576" y="1860273"/>
              <a:ext cx="781050" cy="580601"/>
            </a:xfrm>
            <a:prstGeom prst="rect">
              <a:avLst/>
            </a:prstGeom>
            <a:solidFill>
              <a:srgbClr val="C2CEE6"/>
            </a:solidFill>
            <a:ln w="9525" cap="flat" cmpd="sng" algn="ctr">
              <a:solidFill>
                <a:srgbClr val="6785C1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76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52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28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04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380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457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531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608" algn="l" defTabSz="4570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0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P創英角ｺﾞｼｯｸUB"/>
                  <a:cs typeface="+mn-cs"/>
                </a:rPr>
                <a:t>Client</a:t>
              </a:r>
              <a:endParaRPr kumimoji="1" lang="ja-JP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endParaRPr>
            </a:p>
          </p:txBody>
        </p:sp>
      </p:grpSp>
      <p:sp>
        <p:nvSpPr>
          <p:cNvPr id="26" name="Rounded Rectangle 18"/>
          <p:cNvSpPr/>
          <p:nvPr/>
        </p:nvSpPr>
        <p:spPr>
          <a:xfrm>
            <a:off x="2759035" y="1199866"/>
            <a:ext cx="3066336" cy="1901414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76860" y="2852936"/>
            <a:ext cx="30346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Arial"/>
              </a:rPr>
              <a:t>Server Instance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700445" y="1886294"/>
            <a:ext cx="1735306" cy="7121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Storage</a:t>
            </a:r>
            <a:r>
              <a:rPr kumimoji="0" lang="ja-JP" altLang="en-US" sz="11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0" lang="en-US" altLang="ja-JP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Service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36" name="カギ線コネクタ 15"/>
          <p:cNvCxnSpPr/>
          <p:nvPr/>
        </p:nvCxnSpPr>
        <p:spPr>
          <a:xfrm flipV="1">
            <a:off x="1536626" y="2008548"/>
            <a:ext cx="1222409" cy="1"/>
          </a:xfrm>
          <a:prstGeom prst="straightConnector1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カギ線コネクタ 15"/>
          <p:cNvCxnSpPr>
            <a:stCxn id="19" idx="0"/>
            <a:endCxn id="32" idx="0"/>
          </p:cNvCxnSpPr>
          <p:nvPr/>
        </p:nvCxnSpPr>
        <p:spPr>
          <a:xfrm rot="16200000" flipH="1">
            <a:off x="4344088" y="-1337715"/>
            <a:ext cx="26021" cy="6421997"/>
          </a:xfrm>
          <a:prstGeom prst="bentConnector3">
            <a:avLst>
              <a:gd name="adj1" fmla="val -3822755"/>
            </a:avLst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TextBox 31"/>
          <p:cNvSpPr txBox="1">
            <a:spLocks noChangeArrowheads="1"/>
          </p:cNvSpPr>
          <p:nvPr/>
        </p:nvSpPr>
        <p:spPr bwMode="auto">
          <a:xfrm>
            <a:off x="1847556" y="1700808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(1)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49" name="TextBox 31"/>
          <p:cNvSpPr txBox="1">
            <a:spLocks noChangeArrowheads="1"/>
          </p:cNvSpPr>
          <p:nvPr/>
        </p:nvSpPr>
        <p:spPr bwMode="auto">
          <a:xfrm>
            <a:off x="5898332" y="1840701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(2)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50" name="TextBox 31"/>
          <p:cNvSpPr txBox="1">
            <a:spLocks noChangeArrowheads="1"/>
          </p:cNvSpPr>
          <p:nvPr/>
        </p:nvSpPr>
        <p:spPr bwMode="auto">
          <a:xfrm>
            <a:off x="4049520" y="548680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(6)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158974" y="1883083"/>
            <a:ext cx="2391025" cy="71859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Business Application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1" name="カギ線コネクタ 15"/>
          <p:cNvCxnSpPr/>
          <p:nvPr/>
        </p:nvCxnSpPr>
        <p:spPr>
          <a:xfrm flipV="1">
            <a:off x="1536626" y="2233161"/>
            <a:ext cx="1222409" cy="1"/>
          </a:xfrm>
          <a:prstGeom prst="straightConnector1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2" name="TextBox 31"/>
          <p:cNvSpPr txBox="1">
            <a:spLocks noChangeArrowheads="1"/>
          </p:cNvSpPr>
          <p:nvPr/>
        </p:nvSpPr>
        <p:spPr bwMode="auto">
          <a:xfrm>
            <a:off x="1847556" y="2290217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(3)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cxnSp>
        <p:nvCxnSpPr>
          <p:cNvPr id="23" name="カギ線コネクタ 15"/>
          <p:cNvCxnSpPr/>
          <p:nvPr/>
        </p:nvCxnSpPr>
        <p:spPr>
          <a:xfrm>
            <a:off x="5546288" y="2371579"/>
            <a:ext cx="1150446" cy="3211"/>
          </a:xfrm>
          <a:prstGeom prst="straightConnector1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31"/>
          <p:cNvSpPr txBox="1">
            <a:spLocks noChangeArrowheads="1"/>
          </p:cNvSpPr>
          <p:nvPr/>
        </p:nvSpPr>
        <p:spPr bwMode="auto">
          <a:xfrm>
            <a:off x="5894621" y="2455771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(4)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38" name="円弧 37"/>
          <p:cNvSpPr/>
          <p:nvPr/>
        </p:nvSpPr>
        <p:spPr>
          <a:xfrm>
            <a:off x="7846120" y="2068676"/>
            <a:ext cx="1179262" cy="360040"/>
          </a:xfrm>
          <a:prstGeom prst="arc">
            <a:avLst>
              <a:gd name="adj1" fmla="val 16513740"/>
              <a:gd name="adj2" fmla="val 5475822"/>
            </a:avLst>
          </a:prstGeom>
          <a:ln w="25400">
            <a:solidFill>
              <a:srgbClr val="7392C6"/>
            </a:solidFill>
            <a:tailEnd type="triangle"/>
          </a:ln>
          <a:effectLst>
            <a:outerShdw blurRad="44450" dist="20320" dir="5400000" algn="ctr" rotWithShape="0">
              <a:schemeClr val="tx1">
                <a:alpha val="3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TextBox 31"/>
          <p:cNvSpPr txBox="1">
            <a:spLocks noChangeArrowheads="1"/>
          </p:cNvSpPr>
          <p:nvPr/>
        </p:nvSpPr>
        <p:spPr bwMode="auto">
          <a:xfrm>
            <a:off x="8509815" y="1742466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(5)</a:t>
            </a:r>
            <a:endParaRPr lang="en-US" sz="1200" dirty="0">
              <a:ea typeface="Verdana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9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29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HGP創英角ｺﾞｼｯｸUB</vt:lpstr>
      <vt:lpstr>ＭＳ Ｐゴシック</vt:lpstr>
      <vt:lpstr>Arial</vt:lpstr>
      <vt:lpstr>Calibri</vt:lpstr>
      <vt:lpstr>Verdana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terafw1153</dc:creator>
  <cp:lastModifiedBy>umezawa</cp:lastModifiedBy>
  <cp:revision>31</cp:revision>
  <dcterms:created xsi:type="dcterms:W3CDTF">2017-01-12T02:06:02Z</dcterms:created>
  <dcterms:modified xsi:type="dcterms:W3CDTF">2017-09-29T05:47:09Z</dcterms:modified>
</cp:coreProperties>
</file>