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56BC6BD-C220-484D-B7BE-B755835A7B64}">
          <p14:sldIdLst/>
        </p14:section>
        <p14:section name="タイトルなしのセクション" id="{D4465914-0904-4303-BD88-C56EF3A625CC}">
          <p14:sldIdLst>
            <p14:sldId id="25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線矢印コネクタ 151"/>
          <p:cNvCxnSpPr>
            <a:stCxn id="158" idx="3"/>
            <a:endCxn id="192" idx="1"/>
          </p:cNvCxnSpPr>
          <p:nvPr/>
        </p:nvCxnSpPr>
        <p:spPr>
          <a:xfrm flipV="1">
            <a:off x="-1775742" y="2341113"/>
            <a:ext cx="875134" cy="11342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153" name="直線矢印コネクタ 135"/>
          <p:cNvCxnSpPr>
            <a:stCxn id="156" idx="3"/>
            <a:endCxn id="192" idx="1"/>
          </p:cNvCxnSpPr>
          <p:nvPr/>
        </p:nvCxnSpPr>
        <p:spPr>
          <a:xfrm>
            <a:off x="-1775742" y="1205139"/>
            <a:ext cx="875134" cy="113597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154" name="直線矢印コネクタ 138"/>
          <p:cNvCxnSpPr>
            <a:stCxn id="160" idx="3"/>
            <a:endCxn id="192" idx="1"/>
          </p:cNvCxnSpPr>
          <p:nvPr/>
        </p:nvCxnSpPr>
        <p:spPr>
          <a:xfrm flipV="1">
            <a:off x="-1775742" y="2341113"/>
            <a:ext cx="875134" cy="118202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sp>
        <p:nvSpPr>
          <p:cNvPr id="155" name="二等辺三角形 154"/>
          <p:cNvSpPr/>
          <p:nvPr/>
        </p:nvSpPr>
        <p:spPr>
          <a:xfrm>
            <a:off x="-2413917" y="1370642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-2556792" y="914838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7" name="二等辺三角形 156"/>
          <p:cNvSpPr/>
          <p:nvPr/>
        </p:nvSpPr>
        <p:spPr>
          <a:xfrm>
            <a:off x="-2413917" y="2517958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-2556792" y="2062154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9" name="二等辺三角形 158"/>
          <p:cNvSpPr/>
          <p:nvPr/>
        </p:nvSpPr>
        <p:spPr>
          <a:xfrm>
            <a:off x="-2413917" y="3688646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-2556792" y="3232840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-2892585" y="555908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 Access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4881513" y="4824970"/>
            <a:ext cx="1735306" cy="7121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Notification</a:t>
            </a:r>
            <a:r>
              <a:rPr kumimoji="0" lang="ja-JP" altLang="en-US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</a:p>
        </p:txBody>
      </p:sp>
      <p:sp>
        <p:nvSpPr>
          <p:cNvPr id="163" name="TextBox 31"/>
          <p:cNvSpPr txBox="1">
            <a:spLocks noChangeArrowheads="1"/>
          </p:cNvSpPr>
          <p:nvPr/>
        </p:nvSpPr>
        <p:spPr bwMode="auto">
          <a:xfrm>
            <a:off x="4355976" y="2106337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sends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4881517" y="1981073"/>
            <a:ext cx="1557087" cy="7121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Message Queuing</a:t>
            </a:r>
            <a:endParaRPr kumimoji="0" lang="en-US" altLang="ja-JP" sz="11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6" name="角丸四角形 165"/>
          <p:cNvSpPr/>
          <p:nvPr/>
        </p:nvSpPr>
        <p:spPr>
          <a:xfrm>
            <a:off x="1233363" y="3426897"/>
            <a:ext cx="2800392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7" name="角丸四角形 166"/>
          <p:cNvSpPr/>
          <p:nvPr/>
        </p:nvSpPr>
        <p:spPr>
          <a:xfrm>
            <a:off x="1233363" y="2875554"/>
            <a:ext cx="2807114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8" name="円/楕円 167"/>
          <p:cNvSpPr/>
          <p:nvPr/>
        </p:nvSpPr>
        <p:spPr>
          <a:xfrm>
            <a:off x="2546907" y="3974056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2546907" y="4235341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1397950" y="1197919"/>
            <a:ext cx="2530122" cy="1273233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1" name="Rounded Rectangle 18"/>
          <p:cNvSpPr/>
          <p:nvPr/>
        </p:nvSpPr>
        <p:spPr>
          <a:xfrm>
            <a:off x="1229412" y="859146"/>
            <a:ext cx="2804347" cy="1901415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2" name="TextBox 36"/>
          <p:cNvSpPr txBox="1">
            <a:spLocks noChangeArrowheads="1"/>
          </p:cNvSpPr>
          <p:nvPr/>
        </p:nvSpPr>
        <p:spPr bwMode="auto">
          <a:xfrm>
            <a:off x="1229409" y="2975547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173" name="TextBox 36"/>
          <p:cNvSpPr txBox="1">
            <a:spLocks noChangeArrowheads="1"/>
          </p:cNvSpPr>
          <p:nvPr/>
        </p:nvSpPr>
        <p:spPr bwMode="auto">
          <a:xfrm>
            <a:off x="1236131" y="3522231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174" name="正方形/長方形 173"/>
          <p:cNvSpPr/>
          <p:nvPr/>
        </p:nvSpPr>
        <p:spPr>
          <a:xfrm>
            <a:off x="1602217" y="1557116"/>
            <a:ext cx="2186735" cy="7185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5" name="TextBox 36"/>
          <p:cNvSpPr txBox="1">
            <a:spLocks noChangeArrowheads="1"/>
          </p:cNvSpPr>
          <p:nvPr/>
        </p:nvSpPr>
        <p:spPr bwMode="auto">
          <a:xfrm>
            <a:off x="1229409" y="2487076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176" name="角丸四角形 175"/>
          <p:cNvSpPr/>
          <p:nvPr/>
        </p:nvSpPr>
        <p:spPr>
          <a:xfrm>
            <a:off x="7706704" y="1197920"/>
            <a:ext cx="2530122" cy="1562641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7" name="Rounded Rectangle 18"/>
          <p:cNvSpPr/>
          <p:nvPr/>
        </p:nvSpPr>
        <p:spPr>
          <a:xfrm>
            <a:off x="7538166" y="859146"/>
            <a:ext cx="2804347" cy="2239511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7910971" y="1557116"/>
            <a:ext cx="2186735" cy="102151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lvl="0" algn="ctr" defTabSz="457200">
              <a:defRPr/>
            </a:pP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9" name="TextBox 36"/>
          <p:cNvSpPr txBox="1">
            <a:spLocks noChangeArrowheads="1"/>
          </p:cNvSpPr>
          <p:nvPr/>
        </p:nvSpPr>
        <p:spPr bwMode="auto">
          <a:xfrm>
            <a:off x="7538163" y="2809016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180" name="TextBox 31"/>
          <p:cNvSpPr txBox="1">
            <a:spLocks noChangeArrowheads="1"/>
          </p:cNvSpPr>
          <p:nvPr/>
        </p:nvSpPr>
        <p:spPr bwMode="auto">
          <a:xfrm>
            <a:off x="6609705" y="2094895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181" name="直線矢印コネクタ 180"/>
          <p:cNvCxnSpPr>
            <a:endCxn id="164" idx="3"/>
          </p:cNvCxnSpPr>
          <p:nvPr/>
        </p:nvCxnSpPr>
        <p:spPr>
          <a:xfrm flipH="1">
            <a:off x="6438604" y="2337157"/>
            <a:ext cx="1085724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182" name="直線矢印コネクタ 138"/>
          <p:cNvCxnSpPr>
            <a:stCxn id="177" idx="1"/>
            <a:endCxn id="162" idx="3"/>
          </p:cNvCxnSpPr>
          <p:nvPr/>
        </p:nvCxnSpPr>
        <p:spPr>
          <a:xfrm rot="10800000" flipV="1">
            <a:off x="6616820" y="1978902"/>
            <a:ext cx="921347" cy="3202152"/>
          </a:xfrm>
          <a:prstGeom prst="bentConnector3">
            <a:avLst>
              <a:gd name="adj1" fmla="val 38628"/>
            </a:avLst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183" name="直線矢印コネクタ 138"/>
          <p:cNvCxnSpPr>
            <a:stCxn id="162" idx="1"/>
          </p:cNvCxnSpPr>
          <p:nvPr/>
        </p:nvCxnSpPr>
        <p:spPr>
          <a:xfrm rot="10800000">
            <a:off x="-1775741" y="1325002"/>
            <a:ext cx="6657255" cy="3856053"/>
          </a:xfrm>
          <a:prstGeom prst="bentConnector3">
            <a:avLst>
              <a:gd name="adj1" fmla="val 90777"/>
            </a:avLst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184" name="直線矢印コネクタ 138"/>
          <p:cNvCxnSpPr>
            <a:stCxn id="162" idx="1"/>
          </p:cNvCxnSpPr>
          <p:nvPr/>
        </p:nvCxnSpPr>
        <p:spPr>
          <a:xfrm rot="10800000">
            <a:off x="-1775741" y="2471150"/>
            <a:ext cx="6657255" cy="2709904"/>
          </a:xfrm>
          <a:prstGeom prst="bentConnector3">
            <a:avLst>
              <a:gd name="adj1" fmla="val 90777"/>
            </a:avLst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185" name="直線矢印コネクタ 138"/>
          <p:cNvCxnSpPr>
            <a:stCxn id="162" idx="1"/>
          </p:cNvCxnSpPr>
          <p:nvPr/>
        </p:nvCxnSpPr>
        <p:spPr>
          <a:xfrm rot="10800000">
            <a:off x="-1775741" y="3653808"/>
            <a:ext cx="6657255" cy="1527246"/>
          </a:xfrm>
          <a:prstGeom prst="bentConnector3">
            <a:avLst>
              <a:gd name="adj1" fmla="val 90777"/>
            </a:avLst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/>
        </p:spPr>
      </p:cxnSp>
      <p:sp>
        <p:nvSpPr>
          <p:cNvPr id="186" name="TextBox 31"/>
          <p:cNvSpPr txBox="1">
            <a:spLocks noChangeArrowheads="1"/>
          </p:cNvSpPr>
          <p:nvPr/>
        </p:nvSpPr>
        <p:spPr bwMode="auto">
          <a:xfrm>
            <a:off x="2708828" y="4934835"/>
            <a:ext cx="8765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s</a:t>
            </a:r>
            <a:r>
              <a:rPr lang="en-US" sz="1000" dirty="0" smtClean="0">
                <a:ea typeface="Verdana" pitchFamily="34" charset="0"/>
                <a:cs typeface="Arial"/>
              </a:rPr>
              <a:t>ends notice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187" name="カギ線コネクタ 15"/>
          <p:cNvCxnSpPr/>
          <p:nvPr/>
        </p:nvCxnSpPr>
        <p:spPr>
          <a:xfrm flipV="1">
            <a:off x="1331640" y="2517958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8" name="TextBox 31"/>
          <p:cNvSpPr txBox="1">
            <a:spLocks noChangeArrowheads="1"/>
          </p:cNvSpPr>
          <p:nvPr/>
        </p:nvSpPr>
        <p:spPr bwMode="auto">
          <a:xfrm>
            <a:off x="1295996" y="3880720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-900608" y="2050812"/>
            <a:ext cx="1296144" cy="58060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Load</a:t>
            </a:r>
            <a:r>
              <a:rPr kumimoji="0" lang="en-US" altLang="ja-JP" sz="11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Balancer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99" name="直線矢印コネクタ 135"/>
          <p:cNvCxnSpPr>
            <a:stCxn id="192" idx="3"/>
            <a:endCxn id="171" idx="1"/>
          </p:cNvCxnSpPr>
          <p:nvPr/>
        </p:nvCxnSpPr>
        <p:spPr>
          <a:xfrm flipV="1">
            <a:off x="395536" y="1809854"/>
            <a:ext cx="833876" cy="53125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05" name="直線矢印コネクタ 135"/>
          <p:cNvCxnSpPr>
            <a:stCxn id="192" idx="3"/>
            <a:endCxn id="167" idx="1"/>
          </p:cNvCxnSpPr>
          <p:nvPr/>
        </p:nvCxnSpPr>
        <p:spPr>
          <a:xfrm>
            <a:off x="395536" y="2341113"/>
            <a:ext cx="837827" cy="76135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08" name="直線矢印コネクタ 135"/>
          <p:cNvCxnSpPr>
            <a:stCxn id="192" idx="3"/>
            <a:endCxn id="166" idx="1"/>
          </p:cNvCxnSpPr>
          <p:nvPr/>
        </p:nvCxnSpPr>
        <p:spPr>
          <a:xfrm>
            <a:off x="395536" y="2341113"/>
            <a:ext cx="837827" cy="131269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18" name="直線矢印コネクタ 135"/>
          <p:cNvCxnSpPr>
            <a:stCxn id="171" idx="3"/>
            <a:endCxn id="164" idx="1"/>
          </p:cNvCxnSpPr>
          <p:nvPr/>
        </p:nvCxnSpPr>
        <p:spPr>
          <a:xfrm>
            <a:off x="4033759" y="1809854"/>
            <a:ext cx="847758" cy="527303"/>
          </a:xfrm>
          <a:prstGeom prst="bentConnector3">
            <a:avLst>
              <a:gd name="adj1" fmla="val 37922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21" name="直線矢印コネクタ 135"/>
          <p:cNvCxnSpPr>
            <a:stCxn id="167" idx="3"/>
            <a:endCxn id="164" idx="1"/>
          </p:cNvCxnSpPr>
          <p:nvPr/>
        </p:nvCxnSpPr>
        <p:spPr>
          <a:xfrm flipV="1">
            <a:off x="4040477" y="2337157"/>
            <a:ext cx="841040" cy="765309"/>
          </a:xfrm>
          <a:prstGeom prst="bentConnector3">
            <a:avLst>
              <a:gd name="adj1" fmla="val 37542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24" name="直線矢印コネクタ 135"/>
          <p:cNvCxnSpPr>
            <a:stCxn id="166" idx="3"/>
            <a:endCxn id="164" idx="1"/>
          </p:cNvCxnSpPr>
          <p:nvPr/>
        </p:nvCxnSpPr>
        <p:spPr>
          <a:xfrm flipV="1">
            <a:off x="4033755" y="2337157"/>
            <a:ext cx="847762" cy="1316652"/>
          </a:xfrm>
          <a:prstGeom prst="bentConnector3">
            <a:avLst>
              <a:gd name="adj1" fmla="val 38203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sp>
        <p:nvSpPr>
          <p:cNvPr id="235" name="TextBox 31"/>
          <p:cNvSpPr txBox="1">
            <a:spLocks noChangeArrowheads="1"/>
          </p:cNvSpPr>
          <p:nvPr/>
        </p:nvSpPr>
        <p:spPr bwMode="auto">
          <a:xfrm>
            <a:off x="467544" y="2060848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ea typeface="Verdana" pitchFamily="34" charset="0"/>
                <a:cs typeface="Arial"/>
              </a:rPr>
              <a:t>(1)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237" name="TextBox 31"/>
          <p:cNvSpPr txBox="1">
            <a:spLocks noChangeArrowheads="1"/>
          </p:cNvSpPr>
          <p:nvPr/>
        </p:nvSpPr>
        <p:spPr bwMode="auto">
          <a:xfrm>
            <a:off x="4355976" y="1844824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ea typeface="Verdana" pitchFamily="34" charset="0"/>
                <a:cs typeface="Arial"/>
              </a:rPr>
              <a:t>(2)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238" name="TextBox 31"/>
          <p:cNvSpPr txBox="1">
            <a:spLocks noChangeArrowheads="1"/>
          </p:cNvSpPr>
          <p:nvPr/>
        </p:nvSpPr>
        <p:spPr bwMode="auto">
          <a:xfrm>
            <a:off x="6696803" y="1884468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ea typeface="Verdana" pitchFamily="34" charset="0"/>
                <a:cs typeface="Arial"/>
              </a:rPr>
              <a:t>(3)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239" name="TextBox 31"/>
          <p:cNvSpPr txBox="1">
            <a:spLocks noChangeArrowheads="1"/>
          </p:cNvSpPr>
          <p:nvPr/>
        </p:nvSpPr>
        <p:spPr bwMode="auto">
          <a:xfrm>
            <a:off x="6834810" y="4469142"/>
            <a:ext cx="4344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ea typeface="Verdana" pitchFamily="34" charset="0"/>
                <a:cs typeface="Arial"/>
              </a:rPr>
              <a:t>(4)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240" name="TextBox 31"/>
          <p:cNvSpPr txBox="1">
            <a:spLocks noChangeArrowheads="1"/>
          </p:cNvSpPr>
          <p:nvPr/>
        </p:nvSpPr>
        <p:spPr bwMode="auto">
          <a:xfrm>
            <a:off x="2904416" y="4725144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ea typeface="Verdana" pitchFamily="34" charset="0"/>
                <a:cs typeface="Arial"/>
              </a:rPr>
              <a:t>(5)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62144" y="1627452"/>
            <a:ext cx="189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Business Application</a:t>
            </a:r>
          </a:p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(accepts request)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1993" y="1678525"/>
            <a:ext cx="23417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Business Application</a:t>
            </a:r>
          </a:p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(executes main processing)</a:t>
            </a:r>
          </a:p>
          <a:p>
            <a:pPr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as asynchronous processing</a:t>
            </a:r>
          </a:p>
          <a:p>
            <a:pPr lvl="0" algn="ctr" defTabSz="457200">
              <a:defRPr/>
            </a:pPr>
            <a:endParaRPr kumimoji="0" lang="ja-JP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7546617" y="3164470"/>
            <a:ext cx="2800392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7540399" y="3268270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7546617" y="3688646"/>
            <a:ext cx="2800392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1" name="TextBox 36"/>
          <p:cNvSpPr txBox="1">
            <a:spLocks noChangeArrowheads="1"/>
          </p:cNvSpPr>
          <p:nvPr/>
        </p:nvSpPr>
        <p:spPr bwMode="auto">
          <a:xfrm>
            <a:off x="7540399" y="3792446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62" name="円/楕円 61"/>
          <p:cNvSpPr/>
          <p:nvPr/>
        </p:nvSpPr>
        <p:spPr>
          <a:xfrm>
            <a:off x="8850948" y="4270157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8850948" y="4531442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71" name="カギ線コネクタ 15"/>
          <p:cNvCxnSpPr/>
          <p:nvPr/>
        </p:nvCxnSpPr>
        <p:spPr>
          <a:xfrm flipV="1">
            <a:off x="7661613" y="2791089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TextBox 31"/>
          <p:cNvSpPr txBox="1">
            <a:spLocks noChangeArrowheads="1"/>
          </p:cNvSpPr>
          <p:nvPr/>
        </p:nvSpPr>
        <p:spPr bwMode="auto">
          <a:xfrm>
            <a:off x="7648771" y="4162701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64" name="直線矢印コネクタ 135"/>
          <p:cNvCxnSpPr>
            <a:stCxn id="59" idx="1"/>
            <a:endCxn id="164" idx="3"/>
          </p:cNvCxnSpPr>
          <p:nvPr/>
        </p:nvCxnSpPr>
        <p:spPr>
          <a:xfrm rot="10800000">
            <a:off x="6438605" y="2337157"/>
            <a:ext cx="1101795" cy="1054224"/>
          </a:xfrm>
          <a:prstGeom prst="bentConnector3">
            <a:avLst>
              <a:gd name="adj1" fmla="val 25102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73" name="直線矢印コネクタ 135"/>
          <p:cNvCxnSpPr>
            <a:stCxn id="60" idx="1"/>
            <a:endCxn id="164" idx="3"/>
          </p:cNvCxnSpPr>
          <p:nvPr/>
        </p:nvCxnSpPr>
        <p:spPr>
          <a:xfrm rot="10800000">
            <a:off x="6438605" y="2337158"/>
            <a:ext cx="1108013" cy="1578401"/>
          </a:xfrm>
          <a:prstGeom prst="bentConnector3">
            <a:avLst>
              <a:gd name="adj1" fmla="val 25357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81" name="直線矢印コネクタ 138"/>
          <p:cNvCxnSpPr>
            <a:endCxn id="162" idx="3"/>
          </p:cNvCxnSpPr>
          <p:nvPr/>
        </p:nvCxnSpPr>
        <p:spPr>
          <a:xfrm rot="10800000" flipV="1">
            <a:off x="6616819" y="3495030"/>
            <a:ext cx="923158" cy="1686024"/>
          </a:xfrm>
          <a:prstGeom prst="bentConnector3">
            <a:avLst>
              <a:gd name="adj1" fmla="val 38650"/>
            </a:avLst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95" name="直線矢印コネクタ 138"/>
          <p:cNvCxnSpPr>
            <a:endCxn id="162" idx="3"/>
          </p:cNvCxnSpPr>
          <p:nvPr/>
        </p:nvCxnSpPr>
        <p:spPr>
          <a:xfrm rot="10800000" flipV="1">
            <a:off x="6616820" y="4009922"/>
            <a:ext cx="941377" cy="1171131"/>
          </a:xfrm>
          <a:prstGeom prst="bentConnector3">
            <a:avLst>
              <a:gd name="adj1" fmla="val 39477"/>
            </a:avLst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772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71</Words>
  <Application>Microsoft Office PowerPoint</Application>
  <PresentationFormat>画面に合わせる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terafw1153</dc:creator>
  <cp:lastModifiedBy>bttanakagn</cp:lastModifiedBy>
  <cp:revision>21</cp:revision>
  <dcterms:created xsi:type="dcterms:W3CDTF">2017-01-12T02:06:02Z</dcterms:created>
  <dcterms:modified xsi:type="dcterms:W3CDTF">2017-02-17T08:41:14Z</dcterms:modified>
</cp:coreProperties>
</file>