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56BC6BD-C220-484D-B7BE-B755835A7B64}">
          <p14:sldIdLst/>
        </p14:section>
        <p14:section name="タイトルなしのセクション" id="{D4465914-0904-4303-BD88-C56EF3A625C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7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548680"/>
            <a:ext cx="2186735" cy="7185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Client</a:t>
            </a:r>
            <a:endParaRPr kumimoji="0" lang="en-US" altLang="ja-JP" sz="1400" b="0" i="0" u="none" strike="noStrike" kern="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55876" y="548680"/>
            <a:ext cx="2186735" cy="7185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Virtual Machine</a:t>
            </a:r>
            <a:endParaRPr kumimoji="0" lang="en-US" altLang="ja-JP" sz="1400" b="0" i="0" u="none" strike="noStrike" kern="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660232" y="548679"/>
            <a:ext cx="2186735" cy="7185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Internet Storage</a:t>
            </a:r>
            <a:endParaRPr kumimoji="0" lang="en-US" altLang="ja-JP" sz="1400" b="0" i="0" u="none" strike="noStrike" kern="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3" name="直線コネクタ 12"/>
          <p:cNvCxnSpPr>
            <a:stCxn id="2" idx="2"/>
          </p:cNvCxnSpPr>
          <p:nvPr/>
        </p:nvCxnSpPr>
        <p:spPr>
          <a:xfrm flipH="1">
            <a:off x="1331640" y="1267271"/>
            <a:ext cx="13248" cy="504204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546357" y="1267268"/>
            <a:ext cx="13248" cy="504204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7750564" y="1267269"/>
            <a:ext cx="13248" cy="504204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344887" y="1700808"/>
            <a:ext cx="321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59605" y="2093579"/>
            <a:ext cx="321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4535846" y="2486350"/>
            <a:ext cx="321471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1321128" y="2879121"/>
            <a:ext cx="321471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344887" y="3271892"/>
            <a:ext cx="321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552981" y="3664663"/>
            <a:ext cx="321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549094" y="4842976"/>
            <a:ext cx="321471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1334376" y="5235747"/>
            <a:ext cx="321471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1338264" y="5628518"/>
            <a:ext cx="6425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333583" y="6021288"/>
            <a:ext cx="642554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7750564" y="4057434"/>
            <a:ext cx="360000" cy="392771"/>
            <a:chOff x="7750564" y="4057434"/>
            <a:chExt cx="360000" cy="392771"/>
          </a:xfrm>
        </p:grpSpPr>
        <p:cxnSp>
          <p:nvCxnSpPr>
            <p:cNvPr id="49" name="直線矢印コネクタ 48"/>
            <p:cNvCxnSpPr/>
            <p:nvPr/>
          </p:nvCxnSpPr>
          <p:spPr>
            <a:xfrm>
              <a:off x="7750564" y="4057434"/>
              <a:ext cx="3600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H="1">
              <a:off x="7750564" y="445020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8110564" y="4057434"/>
              <a:ext cx="0" cy="392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31"/>
          <p:cNvSpPr txBox="1">
            <a:spLocks noChangeArrowheads="1"/>
          </p:cNvSpPr>
          <p:nvPr/>
        </p:nvSpPr>
        <p:spPr bwMode="auto">
          <a:xfrm>
            <a:off x="2708195" y="1423809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(1)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58" name="TextBox 31"/>
          <p:cNvSpPr txBox="1">
            <a:spLocks noChangeArrowheads="1"/>
          </p:cNvSpPr>
          <p:nvPr/>
        </p:nvSpPr>
        <p:spPr bwMode="auto">
          <a:xfrm>
            <a:off x="5913770" y="1816580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(2)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59" name="TextBox 31"/>
          <p:cNvSpPr txBox="1">
            <a:spLocks noChangeArrowheads="1"/>
          </p:cNvSpPr>
          <p:nvPr/>
        </p:nvSpPr>
        <p:spPr bwMode="auto">
          <a:xfrm>
            <a:off x="2685804" y="3000249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(3)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60" name="TextBox 31"/>
          <p:cNvSpPr txBox="1">
            <a:spLocks noChangeArrowheads="1"/>
          </p:cNvSpPr>
          <p:nvPr/>
        </p:nvSpPr>
        <p:spPr bwMode="auto">
          <a:xfrm>
            <a:off x="5900522" y="3387663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(4)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61" name="TextBox 31"/>
          <p:cNvSpPr txBox="1">
            <a:spLocks noChangeArrowheads="1"/>
          </p:cNvSpPr>
          <p:nvPr/>
        </p:nvSpPr>
        <p:spPr bwMode="auto">
          <a:xfrm>
            <a:off x="8110564" y="4115320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(5)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62" name="TextBox 31"/>
          <p:cNvSpPr txBox="1">
            <a:spLocks noChangeArrowheads="1"/>
          </p:cNvSpPr>
          <p:nvPr/>
        </p:nvSpPr>
        <p:spPr bwMode="auto">
          <a:xfrm>
            <a:off x="2699994" y="4952201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(6)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63" name="TextBox 31"/>
          <p:cNvSpPr txBox="1">
            <a:spLocks noChangeArrowheads="1"/>
          </p:cNvSpPr>
          <p:nvPr/>
        </p:nvSpPr>
        <p:spPr bwMode="auto">
          <a:xfrm>
            <a:off x="2704519" y="5344970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(7)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64" name="TextBox 31"/>
          <p:cNvSpPr txBox="1">
            <a:spLocks noChangeArrowheads="1"/>
          </p:cNvSpPr>
          <p:nvPr/>
        </p:nvSpPr>
        <p:spPr bwMode="auto">
          <a:xfrm>
            <a:off x="5913770" y="5744289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ea typeface="Verdana" pitchFamily="34" charset="0"/>
                <a:cs typeface="Arial"/>
              </a:rPr>
              <a:t>(8)</a:t>
            </a:r>
            <a:endParaRPr lang="en-US" sz="1200" dirty="0">
              <a:ea typeface="Verdana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69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29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Verdana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terafw1153</dc:creator>
  <cp:lastModifiedBy>umezawa</cp:lastModifiedBy>
  <cp:revision>26</cp:revision>
  <dcterms:created xsi:type="dcterms:W3CDTF">2017-01-12T02:06:02Z</dcterms:created>
  <dcterms:modified xsi:type="dcterms:W3CDTF">2017-07-28T02:03:17Z</dcterms:modified>
</cp:coreProperties>
</file>