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36" autoAdjust="0"/>
    <p:restoredTop sz="94660"/>
  </p:normalViewPr>
  <p:slideViewPr>
    <p:cSldViewPr snapToGrid="0">
      <p:cViewPr>
        <p:scale>
          <a:sx n="66" d="100"/>
          <a:sy n="66" d="100"/>
        </p:scale>
        <p:origin x="1819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0C97-5A9C-4679-899B-99048D6A4295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900F-70CD-42B1-8F83-5D26E6F231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57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0C97-5A9C-4679-899B-99048D6A4295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900F-70CD-42B1-8F83-5D26E6F231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84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0C97-5A9C-4679-899B-99048D6A4295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900F-70CD-42B1-8F83-5D26E6F231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01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0C97-5A9C-4679-899B-99048D6A4295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900F-70CD-42B1-8F83-5D26E6F231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14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0C97-5A9C-4679-899B-99048D6A4295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900F-70CD-42B1-8F83-5D26E6F231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26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0C97-5A9C-4679-899B-99048D6A4295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900F-70CD-42B1-8F83-5D26E6F231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8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0C97-5A9C-4679-899B-99048D6A4295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900F-70CD-42B1-8F83-5D26E6F231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99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0C97-5A9C-4679-899B-99048D6A4295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900F-70CD-42B1-8F83-5D26E6F231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31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0C97-5A9C-4679-899B-99048D6A4295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900F-70CD-42B1-8F83-5D26E6F231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54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0C97-5A9C-4679-899B-99048D6A4295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900F-70CD-42B1-8F83-5D26E6F231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11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0C97-5A9C-4679-899B-99048D6A4295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900F-70CD-42B1-8F83-5D26E6F231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90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10C97-5A9C-4679-899B-99048D6A4295}" type="datetimeFigureOut">
              <a:rPr kumimoji="1" lang="ja-JP" altLang="en-US" smtClean="0"/>
              <a:t>2017/2/16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4900F-70CD-42B1-8F83-5D26E6F231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44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角丸四角形 48"/>
          <p:cNvSpPr/>
          <p:nvPr/>
        </p:nvSpPr>
        <p:spPr>
          <a:xfrm>
            <a:off x="2521723" y="2944190"/>
            <a:ext cx="975360" cy="1326177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53000">
                <a:schemeClr val="accent4">
                  <a:lumMod val="40000"/>
                  <a:lumOff val="60000"/>
                </a:schemeClr>
              </a:gs>
              <a:gs pos="100000">
                <a:schemeClr val="accent4"/>
              </a:gs>
            </a:gsLst>
            <a:lin ang="5400000" scaled="1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2661721" y="3696110"/>
            <a:ext cx="747227" cy="3505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dirty="0"/>
              <a:t>Log Collecting Agent</a:t>
            </a:r>
            <a:endParaRPr kumimoji="1" lang="ja-JP" altLang="en-US" sz="800" dirty="0"/>
          </a:p>
        </p:txBody>
      </p:sp>
      <p:sp>
        <p:nvSpPr>
          <p:cNvPr id="6" name="Rounded Rectangle 2"/>
          <p:cNvSpPr/>
          <p:nvPr/>
        </p:nvSpPr>
        <p:spPr>
          <a:xfrm>
            <a:off x="1523825" y="1722358"/>
            <a:ext cx="7803055" cy="305945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ounded Rectangle 3"/>
          <p:cNvSpPr/>
          <p:nvPr/>
        </p:nvSpPr>
        <p:spPr>
          <a:xfrm>
            <a:off x="2249422" y="2850311"/>
            <a:ext cx="2441407" cy="1613882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TextBox 75"/>
          <p:cNvSpPr txBox="1"/>
          <p:nvPr/>
        </p:nvSpPr>
        <p:spPr>
          <a:xfrm>
            <a:off x="3599714" y="3646195"/>
            <a:ext cx="848756" cy="23098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endParaRPr lang="en-US" sz="1400" dirty="0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6372322" y="3579727"/>
            <a:ext cx="1203339" cy="88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H="1" flipV="1">
            <a:off x="2922307" y="3513699"/>
            <a:ext cx="6415" cy="16761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3006015" y="2504800"/>
            <a:ext cx="531363" cy="58695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6422675" y="2583965"/>
            <a:ext cx="1164059" cy="1013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644289" y="3073028"/>
            <a:ext cx="725425" cy="27780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bg1"/>
                </a:solidFill>
              </a:rPr>
              <a:t>application</a:t>
            </a:r>
            <a:endParaRPr kumimoji="1" lang="ja-JP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45" name="フローチャート: 複数書類 44"/>
          <p:cNvSpPr/>
          <p:nvPr/>
        </p:nvSpPr>
        <p:spPr>
          <a:xfrm>
            <a:off x="2700286" y="3370454"/>
            <a:ext cx="414667" cy="199663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log</a:t>
            </a:r>
            <a:endParaRPr kumimoji="1" lang="ja-JP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3178862" y="2110087"/>
            <a:ext cx="717032" cy="396240"/>
          </a:xfrm>
          <a:prstGeom prst="round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LB</a:t>
            </a:r>
            <a:endParaRPr kumimoji="1" lang="ja-JP" altLang="en-US" sz="1000" dirty="0"/>
          </a:p>
        </p:txBody>
      </p:sp>
      <p:sp>
        <p:nvSpPr>
          <p:cNvPr id="61" name="角丸四角形 60"/>
          <p:cNvSpPr/>
          <p:nvPr/>
        </p:nvSpPr>
        <p:spPr>
          <a:xfrm>
            <a:off x="3581061" y="2944190"/>
            <a:ext cx="975360" cy="1326177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53000">
                <a:schemeClr val="accent4">
                  <a:lumMod val="40000"/>
                  <a:lumOff val="60000"/>
                </a:schemeClr>
              </a:gs>
              <a:gs pos="100000">
                <a:schemeClr val="accent4"/>
              </a:gs>
            </a:gsLst>
            <a:lin ang="5400000" scaled="1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矢印コネクタ 61"/>
          <p:cNvCxnSpPr/>
          <p:nvPr/>
        </p:nvCxnSpPr>
        <p:spPr>
          <a:xfrm flipV="1">
            <a:off x="3975678" y="3513699"/>
            <a:ext cx="5967" cy="154215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62"/>
          <p:cNvSpPr/>
          <p:nvPr/>
        </p:nvSpPr>
        <p:spPr>
          <a:xfrm>
            <a:off x="3703627" y="3073028"/>
            <a:ext cx="725425" cy="27780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bg1"/>
                </a:solidFill>
              </a:rPr>
              <a:t>application</a:t>
            </a:r>
            <a:endParaRPr kumimoji="1" lang="ja-JP" altLang="en-US" sz="800" dirty="0" smtClean="0">
              <a:solidFill>
                <a:schemeClr val="bg1"/>
              </a:solidFill>
            </a:endParaRPr>
          </a:p>
        </p:txBody>
      </p:sp>
      <p:sp>
        <p:nvSpPr>
          <p:cNvPr id="64" name="フローチャート: 複数書類 63"/>
          <p:cNvSpPr/>
          <p:nvPr/>
        </p:nvSpPr>
        <p:spPr>
          <a:xfrm>
            <a:off x="3759624" y="3370454"/>
            <a:ext cx="414667" cy="199663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>
                <a:solidFill>
                  <a:schemeClr val="tx1"/>
                </a:solidFill>
              </a:rPr>
              <a:t>log</a:t>
            </a:r>
            <a:endParaRPr kumimoji="1" lang="ja-JP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endCxn id="63" idx="0"/>
          </p:cNvCxnSpPr>
          <p:nvPr/>
        </p:nvCxnSpPr>
        <p:spPr>
          <a:xfrm>
            <a:off x="3537378" y="2504800"/>
            <a:ext cx="528962" cy="568228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フリーフォーム 68"/>
          <p:cNvSpPr/>
          <p:nvPr/>
        </p:nvSpPr>
        <p:spPr>
          <a:xfrm>
            <a:off x="2964180" y="3665220"/>
            <a:ext cx="2499360" cy="907968"/>
          </a:xfrm>
          <a:custGeom>
            <a:avLst/>
            <a:gdLst>
              <a:gd name="connsiteX0" fmla="*/ 0 w 2499360"/>
              <a:gd name="connsiteY0" fmla="*/ 381000 h 907968"/>
              <a:gd name="connsiteX1" fmla="*/ 601980 w 2499360"/>
              <a:gd name="connsiteY1" fmla="*/ 899160 h 907968"/>
              <a:gd name="connsiteX2" fmla="*/ 2499360 w 2499360"/>
              <a:gd name="connsiteY2" fmla="*/ 0 h 90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9360" h="907968">
                <a:moveTo>
                  <a:pt x="0" y="381000"/>
                </a:moveTo>
                <a:cubicBezTo>
                  <a:pt x="92710" y="671830"/>
                  <a:pt x="185420" y="962660"/>
                  <a:pt x="601980" y="899160"/>
                </a:cubicBezTo>
                <a:cubicBezTo>
                  <a:pt x="1018540" y="835660"/>
                  <a:pt x="2499360" y="0"/>
                  <a:pt x="2499360" y="0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フリーフォーム 69"/>
          <p:cNvSpPr/>
          <p:nvPr/>
        </p:nvSpPr>
        <p:spPr>
          <a:xfrm>
            <a:off x="3995095" y="3657600"/>
            <a:ext cx="1476065" cy="581139"/>
          </a:xfrm>
          <a:custGeom>
            <a:avLst/>
            <a:gdLst>
              <a:gd name="connsiteX0" fmla="*/ 51125 w 1476065"/>
              <a:gd name="connsiteY0" fmla="*/ 381000 h 581139"/>
              <a:gd name="connsiteX1" fmla="*/ 173045 w 1476065"/>
              <a:gd name="connsiteY1" fmla="*/ 563880 h 581139"/>
              <a:gd name="connsiteX2" fmla="*/ 1476065 w 1476065"/>
              <a:gd name="connsiteY2" fmla="*/ 0 h 5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6065" h="581139">
                <a:moveTo>
                  <a:pt x="51125" y="381000"/>
                </a:moveTo>
                <a:cubicBezTo>
                  <a:pt x="-6660" y="504190"/>
                  <a:pt x="-64445" y="627380"/>
                  <a:pt x="173045" y="563880"/>
                </a:cubicBezTo>
                <a:cubicBezTo>
                  <a:pt x="410535" y="500380"/>
                  <a:pt x="943300" y="250190"/>
                  <a:pt x="1476065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角丸四角形 70"/>
          <p:cNvSpPr/>
          <p:nvPr/>
        </p:nvSpPr>
        <p:spPr>
          <a:xfrm>
            <a:off x="7650771" y="2380723"/>
            <a:ext cx="940694" cy="396240"/>
          </a:xfrm>
          <a:prstGeom prst="round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Object</a:t>
            </a:r>
            <a:r>
              <a:rPr kumimoji="1" lang="ja-JP" altLang="en-US" sz="1000" dirty="0" smtClean="0"/>
              <a:t> </a:t>
            </a:r>
            <a:r>
              <a:rPr kumimoji="1" lang="en-US" altLang="ja-JP" sz="1000" dirty="0" smtClean="0"/>
              <a:t>Strage</a:t>
            </a:r>
            <a:endParaRPr kumimoji="1" lang="ja-JP" altLang="en-US" sz="10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965520" y="3509273"/>
            <a:ext cx="639931" cy="2215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tail</a:t>
            </a:r>
            <a:endParaRPr kumimoji="1" lang="ja-JP" altLang="en-US" sz="8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913382" y="3523483"/>
            <a:ext cx="639931" cy="2215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tail</a:t>
            </a:r>
            <a:endParaRPr kumimoji="1" lang="ja-JP" altLang="en-US" sz="8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782499" y="3603493"/>
            <a:ext cx="639931" cy="2215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forward</a:t>
            </a:r>
            <a:endParaRPr kumimoji="1" lang="ja-JP" altLang="en-US" sz="8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6658668" y="3433672"/>
            <a:ext cx="639931" cy="2215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Store</a:t>
            </a:r>
            <a:endParaRPr kumimoji="1" lang="ja-JP" altLang="en-US" sz="800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720784" y="2870163"/>
            <a:ext cx="639931" cy="2215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Store</a:t>
            </a:r>
            <a:endParaRPr kumimoji="1" lang="ja-JP" altLang="en-US" sz="8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098412" y="3463621"/>
            <a:ext cx="34889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(2)</a:t>
            </a:r>
            <a:endParaRPr kumimoji="1" lang="ja-JP" altLang="en-US" sz="1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070993" y="3456617"/>
            <a:ext cx="34889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(1)</a:t>
            </a:r>
            <a:endParaRPr kumimoji="1" lang="ja-JP" altLang="en-US" sz="1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941226" y="2561705"/>
            <a:ext cx="34889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(3)</a:t>
            </a:r>
            <a:endParaRPr kumimoji="1" lang="ja-JP" altLang="en-US" sz="10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929439" y="3714289"/>
            <a:ext cx="34889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(4)</a:t>
            </a:r>
            <a:endParaRPr kumimoji="1" lang="ja-JP" altLang="en-US" sz="1000" dirty="0"/>
          </a:p>
        </p:txBody>
      </p:sp>
      <p:sp>
        <p:nvSpPr>
          <p:cNvPr id="3" name="角丸四角形 2"/>
          <p:cNvSpPr/>
          <p:nvPr/>
        </p:nvSpPr>
        <p:spPr>
          <a:xfrm>
            <a:off x="1737360" y="1912620"/>
            <a:ext cx="4808220" cy="280416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953059" y="1912620"/>
            <a:ext cx="86836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 smtClean="0"/>
              <a:t>monitoring</a:t>
            </a:r>
            <a:endParaRPr kumimoji="1" lang="ja-JP" altLang="en-US" sz="1000" b="1" dirty="0"/>
          </a:p>
        </p:txBody>
      </p:sp>
      <p:sp>
        <p:nvSpPr>
          <p:cNvPr id="4" name="角丸四角形 3"/>
          <p:cNvSpPr/>
          <p:nvPr/>
        </p:nvSpPr>
        <p:spPr>
          <a:xfrm>
            <a:off x="7360715" y="1912620"/>
            <a:ext cx="1699465" cy="275082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620253" y="1966189"/>
            <a:ext cx="86836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000" b="1" dirty="0"/>
              <a:t>visualizing</a:t>
            </a:r>
            <a:endParaRPr kumimoji="1" lang="ja-JP" altLang="en-US" sz="1000" b="1" dirty="0"/>
          </a:p>
        </p:txBody>
      </p:sp>
      <p:sp>
        <p:nvSpPr>
          <p:cNvPr id="50" name="角丸四角形 49"/>
          <p:cNvSpPr/>
          <p:nvPr/>
        </p:nvSpPr>
        <p:spPr>
          <a:xfrm>
            <a:off x="3683197" y="3673856"/>
            <a:ext cx="747227" cy="3505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dirty="0"/>
              <a:t>Log Collecting </a:t>
            </a:r>
            <a:r>
              <a:rPr lang="en-US" altLang="ja-JP" sz="800" dirty="0" smtClean="0"/>
              <a:t>Agent</a:t>
            </a:r>
            <a:endParaRPr lang="ja-JP" altLang="en-US" sz="800" dirty="0"/>
          </a:p>
        </p:txBody>
      </p:sp>
      <p:sp>
        <p:nvSpPr>
          <p:cNvPr id="52" name="角丸四角形 51"/>
          <p:cNvSpPr/>
          <p:nvPr/>
        </p:nvSpPr>
        <p:spPr>
          <a:xfrm>
            <a:off x="5480564" y="3399386"/>
            <a:ext cx="940694" cy="396240"/>
          </a:xfrm>
          <a:prstGeom prst="round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/>
              <a:t>Log Aggregator</a:t>
            </a:r>
            <a:endParaRPr lang="ja-JP" altLang="en-US" sz="1000" dirty="0"/>
          </a:p>
        </p:txBody>
      </p:sp>
      <p:sp>
        <p:nvSpPr>
          <p:cNvPr id="53" name="角丸四角形 52"/>
          <p:cNvSpPr/>
          <p:nvPr/>
        </p:nvSpPr>
        <p:spPr>
          <a:xfrm>
            <a:off x="7580224" y="3456616"/>
            <a:ext cx="1197369" cy="567759"/>
          </a:xfrm>
          <a:prstGeom prst="round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3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Data Store</a:t>
            </a:r>
            <a:br>
              <a:rPr lang="en-US" altLang="ja-JP" sz="1000" dirty="0" smtClean="0"/>
            </a:br>
            <a:r>
              <a:rPr lang="en-US" altLang="ja-JP" sz="1000" dirty="0" smtClean="0"/>
              <a:t>(Full </a:t>
            </a:r>
            <a:r>
              <a:rPr lang="en-US" altLang="ja-JP" sz="1000" dirty="0"/>
              <a:t>text </a:t>
            </a:r>
            <a:r>
              <a:rPr lang="en-US" altLang="ja-JP" sz="1000" dirty="0" smtClean="0"/>
              <a:t>search)</a:t>
            </a:r>
            <a:endParaRPr kumimoji="1" lang="ja-JP" altLang="en-US" sz="1000" dirty="0"/>
          </a:p>
        </p:txBody>
      </p:sp>
      <p:sp>
        <p:nvSpPr>
          <p:cNvPr id="14" name="TextBox 31"/>
          <p:cNvSpPr txBox="1">
            <a:spLocks noChangeArrowheads="1"/>
          </p:cNvSpPr>
          <p:nvPr/>
        </p:nvSpPr>
        <p:spPr bwMode="auto">
          <a:xfrm>
            <a:off x="2710637" y="4270367"/>
            <a:ext cx="1732964" cy="193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Arial"/>
                <a:ea typeface="Verdana" pitchFamily="34" charset="0"/>
                <a:cs typeface="Arial"/>
              </a:rPr>
              <a:t>Auto scaling </a:t>
            </a:r>
            <a:r>
              <a:rPr lang="en-US" sz="900" b="1" dirty="0">
                <a:latin typeface="Arial"/>
                <a:ea typeface="Verdana" pitchFamily="34" charset="0"/>
                <a:cs typeface="Arial"/>
              </a:rPr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203183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39</Words>
  <Application>Microsoft Office PowerPoint</Application>
  <PresentationFormat>ワイド画面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Verdana</vt:lpstr>
      <vt:lpstr>Office テーマ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terafwXXXX</dc:creator>
  <cp:lastModifiedBy>btyamadasun</cp:lastModifiedBy>
  <cp:revision>11</cp:revision>
  <dcterms:created xsi:type="dcterms:W3CDTF">2016-12-21T04:51:12Z</dcterms:created>
  <dcterms:modified xsi:type="dcterms:W3CDTF">2017-02-16T02:54:12Z</dcterms:modified>
</cp:coreProperties>
</file>