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073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401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53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483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2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704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32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024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36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2AC6-8428-4A18-91A1-53E16887FBC8}" type="datetimeFigureOut">
              <a:rPr kumimoji="1" lang="ja-JP" altLang="en-US" smtClean="0"/>
              <a:t>2017/8/21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671F-CE6C-4AB8-B975-0D249464CB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252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1" y="2634304"/>
            <a:ext cx="1377476" cy="1092797"/>
          </a:xfrm>
          <a:prstGeom prst="rect">
            <a:avLst/>
          </a:prstGeom>
          <a:noFill/>
        </p:spPr>
      </p:pic>
      <p:pic>
        <p:nvPicPr>
          <p:cNvPr id="6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0212" y="2399563"/>
            <a:ext cx="1165878" cy="1562277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6425482" y="3836944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AP Server</a:t>
            </a:r>
            <a:endParaRPr kumimoji="1" lang="ja-JP" altLang="en-US" sz="2400" dirty="0"/>
          </a:p>
        </p:txBody>
      </p:sp>
      <p:pic>
        <p:nvPicPr>
          <p:cNvPr id="16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861" y="646933"/>
            <a:ext cx="1377476" cy="1092797"/>
          </a:xfrm>
          <a:prstGeom prst="rect">
            <a:avLst/>
          </a:prstGeom>
          <a:noFill/>
        </p:spPr>
      </p:pic>
      <p:pic>
        <p:nvPicPr>
          <p:cNvPr id="1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054" y="4494725"/>
            <a:ext cx="1377476" cy="1092797"/>
          </a:xfrm>
          <a:prstGeom prst="rect">
            <a:avLst/>
          </a:prstGeom>
          <a:noFill/>
        </p:spPr>
      </p:pic>
      <p:sp>
        <p:nvSpPr>
          <p:cNvPr id="21" name="テキスト ボックス 20"/>
          <p:cNvSpPr txBox="1"/>
          <p:nvPr/>
        </p:nvSpPr>
        <p:spPr>
          <a:xfrm>
            <a:off x="5704682" y="2111084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  <p:sp>
        <p:nvSpPr>
          <p:cNvPr id="27" name="角丸四角形 26"/>
          <p:cNvSpPr/>
          <p:nvPr/>
        </p:nvSpPr>
        <p:spPr>
          <a:xfrm>
            <a:off x="3530294" y="2555869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cxnSp>
        <p:nvCxnSpPr>
          <p:cNvPr id="31" name="直線矢印コネクタ 30"/>
          <p:cNvCxnSpPr>
            <a:stCxn id="16" idx="3"/>
            <a:endCxn id="6" idx="1"/>
          </p:cNvCxnSpPr>
          <p:nvPr/>
        </p:nvCxnSpPr>
        <p:spPr>
          <a:xfrm>
            <a:off x="1595337" y="1193332"/>
            <a:ext cx="5044875" cy="19873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5" idx="3"/>
            <a:endCxn id="6" idx="1"/>
          </p:cNvCxnSpPr>
          <p:nvPr/>
        </p:nvCxnSpPr>
        <p:spPr>
          <a:xfrm flipV="1">
            <a:off x="1595337" y="3180702"/>
            <a:ext cx="5044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17" idx="3"/>
            <a:endCxn id="6" idx="1"/>
          </p:cNvCxnSpPr>
          <p:nvPr/>
        </p:nvCxnSpPr>
        <p:spPr>
          <a:xfrm flipV="1">
            <a:off x="1505530" y="3180702"/>
            <a:ext cx="5134682" cy="1860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3530294" y="3212880"/>
            <a:ext cx="1485650" cy="598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Dynamic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13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カギ線コネクタ 88"/>
          <p:cNvCxnSpPr>
            <a:stCxn id="21" idx="3"/>
            <a:endCxn id="62" idx="1"/>
          </p:cNvCxnSpPr>
          <p:nvPr/>
        </p:nvCxnSpPr>
        <p:spPr>
          <a:xfrm>
            <a:off x="1627846" y="4563946"/>
            <a:ext cx="8622764" cy="968167"/>
          </a:xfrm>
          <a:prstGeom prst="bentConnector3">
            <a:avLst>
              <a:gd name="adj1" fmla="val 313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20" idx="3"/>
            <a:endCxn id="62" idx="1"/>
          </p:cNvCxnSpPr>
          <p:nvPr/>
        </p:nvCxnSpPr>
        <p:spPr>
          <a:xfrm>
            <a:off x="1627846" y="728320"/>
            <a:ext cx="8622764" cy="4803793"/>
          </a:xfrm>
          <a:prstGeom prst="bentConnector3">
            <a:avLst>
              <a:gd name="adj1" fmla="val 303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3629720" y="275698"/>
            <a:ext cx="4786009" cy="48346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2169292"/>
            <a:ext cx="1377476" cy="1092797"/>
          </a:xfrm>
          <a:prstGeom prst="rect">
            <a:avLst/>
          </a:prstGeom>
          <a:noFill/>
        </p:spPr>
      </p:pic>
      <p:pic>
        <p:nvPicPr>
          <p:cNvPr id="7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0610" y="1908461"/>
            <a:ext cx="1165878" cy="1562277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10035880" y="3470738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Origin</a:t>
            </a:r>
            <a:r>
              <a:rPr kumimoji="1" lang="en-US" altLang="ja-JP" sz="2400" dirty="0" smtClean="0"/>
              <a:t> Server</a:t>
            </a:r>
            <a:endParaRPr kumimoji="1" lang="ja-JP" altLang="en-US" sz="2400" dirty="0"/>
          </a:p>
        </p:txBody>
      </p:sp>
      <p:pic>
        <p:nvPicPr>
          <p:cNvPr id="9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9370" y="856188"/>
            <a:ext cx="1165878" cy="1562277"/>
          </a:xfrm>
          <a:prstGeom prst="rect">
            <a:avLst/>
          </a:prstGeom>
          <a:noFill/>
        </p:spPr>
      </p:pic>
      <p:pic>
        <p:nvPicPr>
          <p:cNvPr id="10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978" y="856187"/>
            <a:ext cx="1165878" cy="1562277"/>
          </a:xfrm>
          <a:prstGeom prst="rect">
            <a:avLst/>
          </a:prstGeom>
          <a:noFill/>
        </p:spPr>
      </p:pic>
      <p:pic>
        <p:nvPicPr>
          <p:cNvPr id="11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196" y="856187"/>
            <a:ext cx="1165878" cy="1562277"/>
          </a:xfrm>
          <a:prstGeom prst="rect">
            <a:avLst/>
          </a:prstGeom>
          <a:noFill/>
        </p:spPr>
      </p:pic>
      <p:pic>
        <p:nvPicPr>
          <p:cNvPr id="12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9370" y="2843557"/>
            <a:ext cx="1165878" cy="1562277"/>
          </a:xfrm>
          <a:prstGeom prst="rect">
            <a:avLst/>
          </a:prstGeom>
          <a:noFill/>
        </p:spPr>
      </p:pic>
      <p:pic>
        <p:nvPicPr>
          <p:cNvPr id="13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9978" y="2843557"/>
            <a:ext cx="1165878" cy="1562277"/>
          </a:xfrm>
          <a:prstGeom prst="rect">
            <a:avLst/>
          </a:prstGeom>
          <a:noFill/>
        </p:spPr>
      </p:pic>
      <p:pic>
        <p:nvPicPr>
          <p:cNvPr id="14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73196" y="2843557"/>
            <a:ext cx="1165878" cy="1562277"/>
          </a:xfrm>
          <a:prstGeom prst="rect">
            <a:avLst/>
          </a:prstGeom>
          <a:noFill/>
        </p:spPr>
      </p:pic>
      <p:pic>
        <p:nvPicPr>
          <p:cNvPr id="20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181921"/>
            <a:ext cx="1377476" cy="1092797"/>
          </a:xfrm>
          <a:prstGeom prst="rect">
            <a:avLst/>
          </a:prstGeom>
          <a:noFill/>
        </p:spPr>
      </p:pic>
      <p:pic>
        <p:nvPicPr>
          <p:cNvPr id="21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0" y="4017547"/>
            <a:ext cx="1377476" cy="1092797"/>
          </a:xfrm>
          <a:prstGeom prst="rect">
            <a:avLst/>
          </a:prstGeom>
          <a:noFill/>
        </p:spPr>
      </p:pic>
      <p:sp>
        <p:nvSpPr>
          <p:cNvPr id="24" name="正方形/長方形 23"/>
          <p:cNvSpPr/>
          <p:nvPr/>
        </p:nvSpPr>
        <p:spPr>
          <a:xfrm>
            <a:off x="4970695" y="4505767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Edge Server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884615" y="2768629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344427" y="2768629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(2)</a:t>
            </a:r>
            <a:endParaRPr kumimoji="1" lang="ja-JP" altLang="en-US" sz="2800" dirty="0"/>
          </a:p>
        </p:txBody>
      </p:sp>
      <p:cxnSp>
        <p:nvCxnSpPr>
          <p:cNvPr id="29" name="直線矢印コネクタ 28"/>
          <p:cNvCxnSpPr>
            <a:stCxn id="15" idx="3"/>
            <a:endCxn id="7" idx="1"/>
          </p:cNvCxnSpPr>
          <p:nvPr/>
        </p:nvCxnSpPr>
        <p:spPr>
          <a:xfrm flipV="1">
            <a:off x="8415729" y="2689600"/>
            <a:ext cx="1834881" cy="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20" idx="3"/>
            <a:endCxn id="15" idx="1"/>
          </p:cNvCxnSpPr>
          <p:nvPr/>
        </p:nvCxnSpPr>
        <p:spPr>
          <a:xfrm>
            <a:off x="1627846" y="728320"/>
            <a:ext cx="2001874" cy="1964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>
            <a:stCxn id="4" idx="3"/>
            <a:endCxn id="15" idx="1"/>
          </p:cNvCxnSpPr>
          <p:nvPr/>
        </p:nvCxnSpPr>
        <p:spPr>
          <a:xfrm flipV="1">
            <a:off x="1627846" y="2693021"/>
            <a:ext cx="2001874" cy="226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21" idx="3"/>
            <a:endCxn id="15" idx="1"/>
          </p:cNvCxnSpPr>
          <p:nvPr/>
        </p:nvCxnSpPr>
        <p:spPr>
          <a:xfrm flipV="1">
            <a:off x="1627846" y="2693021"/>
            <a:ext cx="2001874" cy="1870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角丸四角形 45"/>
          <p:cNvSpPr/>
          <p:nvPr/>
        </p:nvSpPr>
        <p:spPr>
          <a:xfrm>
            <a:off x="8455702" y="2001244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sp>
        <p:nvSpPr>
          <p:cNvPr id="47" name="角丸四角形 46"/>
          <p:cNvSpPr/>
          <p:nvPr/>
        </p:nvSpPr>
        <p:spPr>
          <a:xfrm>
            <a:off x="2090667" y="2015277"/>
            <a:ext cx="1485650" cy="59868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Static Contents</a:t>
            </a:r>
            <a:endParaRPr kumimoji="1" lang="ja-JP" altLang="en-US" dirty="0"/>
          </a:p>
        </p:txBody>
      </p:sp>
      <p:pic>
        <p:nvPicPr>
          <p:cNvPr id="62" name="Picture 2" descr="サーバー クリップアート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250610" y="4750974"/>
            <a:ext cx="1165878" cy="1562277"/>
          </a:xfrm>
          <a:prstGeom prst="rect">
            <a:avLst/>
          </a:prstGeom>
          <a:noFill/>
        </p:spPr>
      </p:pic>
      <p:sp>
        <p:nvSpPr>
          <p:cNvPr id="63" name="正方形/長方形 62"/>
          <p:cNvSpPr/>
          <p:nvPr/>
        </p:nvSpPr>
        <p:spPr>
          <a:xfrm>
            <a:off x="10035880" y="6313251"/>
            <a:ext cx="1984443" cy="544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AP</a:t>
            </a:r>
            <a:r>
              <a:rPr kumimoji="1" lang="en-US" altLang="ja-JP" sz="2400" dirty="0" smtClean="0"/>
              <a:t> Server</a:t>
            </a:r>
            <a:endParaRPr kumimoji="1" lang="ja-JP" altLang="en-US" sz="2400" dirty="0"/>
          </a:p>
        </p:txBody>
      </p:sp>
      <p:cxnSp>
        <p:nvCxnSpPr>
          <p:cNvPr id="84" name="カギ線コネクタ 83"/>
          <p:cNvCxnSpPr>
            <a:stCxn id="4" idx="3"/>
            <a:endCxn id="62" idx="1"/>
          </p:cNvCxnSpPr>
          <p:nvPr/>
        </p:nvCxnSpPr>
        <p:spPr>
          <a:xfrm>
            <a:off x="1627846" y="2715691"/>
            <a:ext cx="8622764" cy="2816422"/>
          </a:xfrm>
          <a:prstGeom prst="bentConnector3">
            <a:avLst>
              <a:gd name="adj1" fmla="val 313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5" name="角丸四角形 94"/>
          <p:cNvSpPr/>
          <p:nvPr/>
        </p:nvSpPr>
        <p:spPr>
          <a:xfrm>
            <a:off x="2218865" y="5268456"/>
            <a:ext cx="1485650" cy="598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Dynamic Contents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1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07" y="2811835"/>
            <a:ext cx="1377476" cy="1092797"/>
          </a:xfrm>
          <a:prstGeom prst="rect">
            <a:avLst/>
          </a:prstGeom>
          <a:noFill/>
        </p:spPr>
      </p:pic>
      <p:pic>
        <p:nvPicPr>
          <p:cNvPr id="6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07" y="824464"/>
            <a:ext cx="1377476" cy="1092797"/>
          </a:xfrm>
          <a:prstGeom prst="rect">
            <a:avLst/>
          </a:prstGeom>
          <a:noFill/>
        </p:spPr>
      </p:pic>
      <p:pic>
        <p:nvPicPr>
          <p:cNvPr id="6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72256"/>
            <a:ext cx="1377476" cy="1092797"/>
          </a:xfrm>
          <a:prstGeom prst="rect">
            <a:avLst/>
          </a:prstGeom>
          <a:noFill/>
        </p:spPr>
      </p:pic>
      <p:cxnSp>
        <p:nvCxnSpPr>
          <p:cNvPr id="70" name="直線矢印コネクタ 69"/>
          <p:cNvCxnSpPr>
            <a:stCxn id="68" idx="3"/>
            <a:endCxn id="93" idx="1"/>
          </p:cNvCxnSpPr>
          <p:nvPr/>
        </p:nvCxnSpPr>
        <p:spPr>
          <a:xfrm>
            <a:off x="1467283" y="1370863"/>
            <a:ext cx="1289789" cy="19873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7" idx="3"/>
            <a:endCxn id="93" idx="1"/>
          </p:cNvCxnSpPr>
          <p:nvPr/>
        </p:nvCxnSpPr>
        <p:spPr>
          <a:xfrm flipV="1">
            <a:off x="1467283" y="3358231"/>
            <a:ext cx="1289789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9" idx="3"/>
            <a:endCxn id="93" idx="1"/>
          </p:cNvCxnSpPr>
          <p:nvPr/>
        </p:nvCxnSpPr>
        <p:spPr>
          <a:xfrm flipV="1">
            <a:off x="1377476" y="3358231"/>
            <a:ext cx="1379596" cy="1860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51" idx="1"/>
            <a:endCxn id="93" idx="3"/>
          </p:cNvCxnSpPr>
          <p:nvPr/>
        </p:nvCxnSpPr>
        <p:spPr>
          <a:xfrm flipH="1">
            <a:off x="6994867" y="3358231"/>
            <a:ext cx="8587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1557090" y="2844267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(3)</a:t>
            </a:r>
            <a:endParaRPr kumimoji="1" lang="ja-JP" altLang="en-US" sz="2800" dirty="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4852897" y="2243971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(2)</a:t>
            </a:r>
            <a:endParaRPr kumimoji="1" lang="ja-JP" altLang="en-US" sz="2800" dirty="0"/>
          </a:p>
        </p:txBody>
      </p:sp>
      <p:sp>
        <p:nvSpPr>
          <p:cNvPr id="93" name="正方形/長方形 92"/>
          <p:cNvSpPr/>
          <p:nvPr/>
        </p:nvSpPr>
        <p:spPr>
          <a:xfrm>
            <a:off x="2757072" y="887937"/>
            <a:ext cx="4237795" cy="494058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</p:txBody>
      </p:sp>
      <p:sp>
        <p:nvSpPr>
          <p:cNvPr id="94" name="角丸四角形 93"/>
          <p:cNvSpPr>
            <a:spLocks noChangeAspect="1"/>
          </p:cNvSpPr>
          <p:nvPr/>
        </p:nvSpPr>
        <p:spPr>
          <a:xfrm>
            <a:off x="3685303" y="2844267"/>
            <a:ext cx="2381329" cy="358698"/>
          </a:xfrm>
          <a:prstGeom prst="roundRect">
            <a:avLst/>
          </a:prstGeom>
          <a:noFill/>
          <a:ln w="76200">
            <a:solidFill>
              <a:srgbClr val="C3FB5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bg1">
                    <a:lumMod val="75000"/>
                  </a:schemeClr>
                </a:solidFill>
              </a:rPr>
              <a:t>logo.png</a:t>
            </a:r>
            <a:endParaRPr lang="en-US" altLang="ja-JP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角丸四角形 20"/>
          <p:cNvSpPr>
            <a:spLocks noChangeAspect="1"/>
          </p:cNvSpPr>
          <p:nvPr/>
        </p:nvSpPr>
        <p:spPr>
          <a:xfrm>
            <a:off x="3685303" y="3442756"/>
            <a:ext cx="2381329" cy="352737"/>
          </a:xfrm>
          <a:prstGeom prst="roundRect">
            <a:avLst/>
          </a:prstGeom>
          <a:gradFill>
            <a:gsLst>
              <a:gs pos="0">
                <a:srgbClr val="B8FA34">
                  <a:alpha val="50000"/>
                </a:srgbClr>
              </a:gs>
              <a:gs pos="70000">
                <a:srgbClr val="BCFA40"/>
              </a:gs>
              <a:gs pos="100000">
                <a:srgbClr val="C3FB53"/>
              </a:gs>
            </a:gsLst>
            <a:lin ang="5400000" scaled="1"/>
          </a:gradFill>
          <a:ln>
            <a:solidFill>
              <a:srgbClr val="C3FB53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logo.png</a:t>
            </a:r>
            <a:endParaRPr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5589" y="3381412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(4)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5049168" y="5444187"/>
            <a:ext cx="1945699" cy="384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Edge Server</a:t>
            </a:r>
            <a:endParaRPr lang="ja-JP" altLang="en-US" sz="2400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7853574" y="2189780"/>
            <a:ext cx="4237795" cy="2336902"/>
            <a:chOff x="7853572" y="2011680"/>
            <a:chExt cx="4237795" cy="2336902"/>
          </a:xfrm>
        </p:grpSpPr>
        <p:sp>
          <p:nvSpPr>
            <p:cNvPr id="51" name="正方形/長方形 50"/>
            <p:cNvSpPr/>
            <p:nvPr/>
          </p:nvSpPr>
          <p:spPr>
            <a:xfrm>
              <a:off x="7853572" y="2011680"/>
              <a:ext cx="4237795" cy="2336902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96" name="角丸四角形 95"/>
            <p:cNvSpPr>
              <a:spLocks noChangeAspect="1"/>
            </p:cNvSpPr>
            <p:nvPr/>
          </p:nvSpPr>
          <p:spPr>
            <a:xfrm>
              <a:off x="8781806" y="3023616"/>
              <a:ext cx="2381329" cy="352737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logo.png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0270827" y="2438847"/>
              <a:ext cx="617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(1)</a:t>
              </a:r>
              <a:endParaRPr kumimoji="1" lang="ja-JP" altLang="en-US" sz="28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10145668" y="3961122"/>
              <a:ext cx="1945699" cy="3779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Origin Server</a:t>
              </a:r>
              <a:endParaRPr lang="ja-JP" altLang="en-US" sz="2400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852898" y="3847800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(5)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84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7839455" y="1"/>
            <a:ext cx="4237795" cy="6755642"/>
            <a:chOff x="5988474" y="1428192"/>
            <a:chExt cx="3548230" cy="5287806"/>
          </a:xfrm>
        </p:grpSpPr>
        <p:sp>
          <p:nvSpPr>
            <p:cNvPr id="50" name="正方形/長方形 49"/>
            <p:cNvSpPr/>
            <p:nvPr/>
          </p:nvSpPr>
          <p:spPr>
            <a:xfrm>
              <a:off x="7907605" y="6384749"/>
              <a:ext cx="1629099" cy="331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Origin</a:t>
              </a:r>
              <a:r>
                <a:rPr kumimoji="1" lang="en-US" altLang="ja-JP" sz="2400" dirty="0" smtClean="0"/>
                <a:t> Server</a:t>
              </a:r>
              <a:endParaRPr kumimoji="1" lang="ja-JP" altLang="en-US" sz="24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988474" y="1428192"/>
              <a:ext cx="3548230" cy="528780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</p:grpSp>
      <p:pic>
        <p:nvPicPr>
          <p:cNvPr id="6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07" y="2831422"/>
            <a:ext cx="1377476" cy="1092797"/>
          </a:xfrm>
          <a:prstGeom prst="rect">
            <a:avLst/>
          </a:prstGeom>
          <a:noFill/>
        </p:spPr>
      </p:pic>
      <p:pic>
        <p:nvPicPr>
          <p:cNvPr id="6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07" y="1031725"/>
            <a:ext cx="1377476" cy="1092797"/>
          </a:xfrm>
          <a:prstGeom prst="rect">
            <a:avLst/>
          </a:prstGeom>
          <a:noFill/>
        </p:spPr>
      </p:pic>
      <p:pic>
        <p:nvPicPr>
          <p:cNvPr id="6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31" y="4909622"/>
            <a:ext cx="1377476" cy="1092797"/>
          </a:xfrm>
          <a:prstGeom prst="rect">
            <a:avLst/>
          </a:prstGeom>
          <a:noFill/>
        </p:spPr>
      </p:pic>
      <p:cxnSp>
        <p:nvCxnSpPr>
          <p:cNvPr id="70" name="直線矢印コネクタ 69"/>
          <p:cNvCxnSpPr>
            <a:stCxn id="68" idx="3"/>
            <a:endCxn id="35" idx="1"/>
          </p:cNvCxnSpPr>
          <p:nvPr/>
        </p:nvCxnSpPr>
        <p:spPr>
          <a:xfrm>
            <a:off x="1467283" y="1578124"/>
            <a:ext cx="666837" cy="1799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7" idx="3"/>
            <a:endCxn id="35" idx="1"/>
          </p:cNvCxnSpPr>
          <p:nvPr/>
        </p:nvCxnSpPr>
        <p:spPr>
          <a:xfrm>
            <a:off x="1467283" y="3377821"/>
            <a:ext cx="6668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9" idx="3"/>
            <a:endCxn id="35" idx="1"/>
          </p:cNvCxnSpPr>
          <p:nvPr/>
        </p:nvCxnSpPr>
        <p:spPr>
          <a:xfrm flipV="1">
            <a:off x="1467307" y="3377822"/>
            <a:ext cx="666813" cy="2078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2134120" y="1"/>
            <a:ext cx="5064684" cy="675564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5253105" y="6327672"/>
            <a:ext cx="1945699" cy="42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Edge Server</a:t>
            </a:r>
            <a:endParaRPr lang="ja-JP" altLang="en-US" sz="2400" dirty="0"/>
          </a:p>
        </p:txBody>
      </p:sp>
      <p:grpSp>
        <p:nvGrpSpPr>
          <p:cNvPr id="77" name="グループ化 76"/>
          <p:cNvGrpSpPr/>
          <p:nvPr/>
        </p:nvGrpSpPr>
        <p:grpSpPr>
          <a:xfrm>
            <a:off x="2772314" y="1788053"/>
            <a:ext cx="3790874" cy="1311971"/>
            <a:chOff x="754422" y="2417577"/>
            <a:chExt cx="3790874" cy="1460240"/>
          </a:xfrm>
        </p:grpSpPr>
        <p:sp>
          <p:nvSpPr>
            <p:cNvPr id="78" name="正方形/長方形 77"/>
            <p:cNvSpPr/>
            <p:nvPr/>
          </p:nvSpPr>
          <p:spPr>
            <a:xfrm>
              <a:off x="754422" y="2417577"/>
              <a:ext cx="3790874" cy="146024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093203" y="3493188"/>
              <a:ext cx="1452093" cy="379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  <p:sp>
          <p:nvSpPr>
            <p:cNvPr id="81" name="角丸四角形 80"/>
            <p:cNvSpPr>
              <a:spLocks noChangeAspect="1"/>
            </p:cNvSpPr>
            <p:nvPr/>
          </p:nvSpPr>
          <p:spPr>
            <a:xfrm>
              <a:off x="1368643" y="2531470"/>
              <a:ext cx="2381329" cy="345321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>
              <a:spLocks noChangeAspect="1"/>
            </p:cNvSpPr>
            <p:nvPr/>
          </p:nvSpPr>
          <p:spPr>
            <a:xfrm>
              <a:off x="1368643" y="2975727"/>
              <a:ext cx="2381329" cy="35107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テキスト ボックス 83"/>
          <p:cNvSpPr txBox="1"/>
          <p:nvPr/>
        </p:nvSpPr>
        <p:spPr>
          <a:xfrm>
            <a:off x="7222191" y="1039472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462480" y="3595320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(2)</a:t>
            </a:r>
            <a:endParaRPr kumimoji="1" lang="ja-JP" altLang="en-US" sz="28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476459" y="2787911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(3)</a:t>
            </a:r>
            <a:endParaRPr kumimoji="1" lang="ja-JP" altLang="en-US" sz="2800" dirty="0"/>
          </a:p>
        </p:txBody>
      </p:sp>
      <p:grpSp>
        <p:nvGrpSpPr>
          <p:cNvPr id="130" name="グループ化 129"/>
          <p:cNvGrpSpPr/>
          <p:nvPr/>
        </p:nvGrpSpPr>
        <p:grpSpPr>
          <a:xfrm>
            <a:off x="2769909" y="4278651"/>
            <a:ext cx="3783017" cy="1306107"/>
            <a:chOff x="2780171" y="4683618"/>
            <a:chExt cx="3783017" cy="1306107"/>
          </a:xfrm>
        </p:grpSpPr>
        <p:sp>
          <p:nvSpPr>
            <p:cNvPr id="87" name="正方形/長方形 86"/>
            <p:cNvSpPr/>
            <p:nvPr/>
          </p:nvSpPr>
          <p:spPr>
            <a:xfrm>
              <a:off x="2780171" y="4683618"/>
              <a:ext cx="3783017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89" name="角丸四角形 88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角丸四角形 89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127347" y="5643843"/>
              <a:ext cx="1435841" cy="34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v1/</a:t>
              </a:r>
              <a:endParaRPr lang="ja-JP" altLang="en-US" sz="2400" dirty="0"/>
            </a:p>
          </p:txBody>
        </p:sp>
      </p:grpSp>
      <p:cxnSp>
        <p:nvCxnSpPr>
          <p:cNvPr id="92" name="カギ線コネクタ 91"/>
          <p:cNvCxnSpPr>
            <a:stCxn id="137" idx="1"/>
            <a:endCxn id="78" idx="3"/>
          </p:cNvCxnSpPr>
          <p:nvPr/>
        </p:nvCxnSpPr>
        <p:spPr>
          <a:xfrm rot="10800000" flipV="1">
            <a:off x="6563188" y="1641151"/>
            <a:ext cx="1539902" cy="80288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カギ線コネクタ 92"/>
          <p:cNvCxnSpPr>
            <a:stCxn id="78" idx="1"/>
            <a:endCxn id="87" idx="1"/>
          </p:cNvCxnSpPr>
          <p:nvPr/>
        </p:nvCxnSpPr>
        <p:spPr>
          <a:xfrm rot="10800000" flipV="1">
            <a:off x="2769910" y="2444039"/>
            <a:ext cx="2405" cy="2487666"/>
          </a:xfrm>
          <a:prstGeom prst="bentConnector3">
            <a:avLst>
              <a:gd name="adj1" fmla="val 960519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カギ線コネクタ 93"/>
          <p:cNvCxnSpPr>
            <a:stCxn id="78" idx="1"/>
            <a:endCxn id="144" idx="1"/>
          </p:cNvCxnSpPr>
          <p:nvPr/>
        </p:nvCxnSpPr>
        <p:spPr>
          <a:xfrm rot="10800000" flipH="1" flipV="1">
            <a:off x="2772313" y="2444039"/>
            <a:ext cx="5330775" cy="1193742"/>
          </a:xfrm>
          <a:prstGeom prst="bentConnector3">
            <a:avLst>
              <a:gd name="adj1" fmla="val -428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6" name="グループ化 135"/>
          <p:cNvGrpSpPr/>
          <p:nvPr/>
        </p:nvGrpSpPr>
        <p:grpSpPr>
          <a:xfrm>
            <a:off x="8103090" y="988097"/>
            <a:ext cx="3783017" cy="1306107"/>
            <a:chOff x="2744697" y="4683618"/>
            <a:chExt cx="3783017" cy="1306107"/>
          </a:xfrm>
        </p:grpSpPr>
        <p:sp>
          <p:nvSpPr>
            <p:cNvPr id="137" name="正方形/長方形 136"/>
            <p:cNvSpPr/>
            <p:nvPr/>
          </p:nvSpPr>
          <p:spPr>
            <a:xfrm>
              <a:off x="2744697" y="4683618"/>
              <a:ext cx="3783016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38" name="角丸四角形 137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9" name="角丸四角形 138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v1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085426" y="5630240"/>
              <a:ext cx="1442288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8103089" y="2981719"/>
            <a:ext cx="3789464" cy="1319070"/>
            <a:chOff x="2780171" y="4610124"/>
            <a:chExt cx="3789464" cy="1319070"/>
          </a:xfrm>
        </p:grpSpPr>
        <p:sp>
          <p:nvSpPr>
            <p:cNvPr id="144" name="正方形/長方形 143"/>
            <p:cNvSpPr/>
            <p:nvPr/>
          </p:nvSpPr>
          <p:spPr>
            <a:xfrm>
              <a:off x="2780171" y="4610124"/>
              <a:ext cx="3783017" cy="131212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45" name="角丸四角形 144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角丸四角形 145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5127347" y="5575246"/>
              <a:ext cx="1442288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v1/</a:t>
              </a:r>
              <a:endParaRPr lang="ja-JP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9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/>
          <p:cNvGrpSpPr/>
          <p:nvPr/>
        </p:nvGrpSpPr>
        <p:grpSpPr>
          <a:xfrm>
            <a:off x="7839456" y="0"/>
            <a:ext cx="4240429" cy="6754993"/>
            <a:chOff x="5988474" y="1428191"/>
            <a:chExt cx="3550435" cy="5287298"/>
          </a:xfrm>
        </p:grpSpPr>
        <p:sp>
          <p:nvSpPr>
            <p:cNvPr id="50" name="正方形/長方形 49"/>
            <p:cNvSpPr/>
            <p:nvPr/>
          </p:nvSpPr>
          <p:spPr>
            <a:xfrm>
              <a:off x="7909810" y="6380507"/>
              <a:ext cx="1629099" cy="3312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Origin</a:t>
              </a:r>
              <a:r>
                <a:rPr kumimoji="1" lang="en-US" altLang="ja-JP" sz="2400" dirty="0" smtClean="0"/>
                <a:t> Server</a:t>
              </a:r>
              <a:endParaRPr kumimoji="1" lang="ja-JP" altLang="en-US" sz="2400" dirty="0"/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5988474" y="1428191"/>
              <a:ext cx="3548230" cy="5287298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</p:grpSp>
      <p:pic>
        <p:nvPicPr>
          <p:cNvPr id="67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173" y="2831097"/>
            <a:ext cx="1377476" cy="1092797"/>
          </a:xfrm>
          <a:prstGeom prst="rect">
            <a:avLst/>
          </a:prstGeom>
          <a:noFill/>
        </p:spPr>
      </p:pic>
      <p:pic>
        <p:nvPicPr>
          <p:cNvPr id="68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07" y="1031725"/>
            <a:ext cx="1377476" cy="1092797"/>
          </a:xfrm>
          <a:prstGeom prst="rect">
            <a:avLst/>
          </a:prstGeom>
          <a:noFill/>
        </p:spPr>
      </p:pic>
      <p:pic>
        <p:nvPicPr>
          <p:cNvPr id="69" name="Picture 4" descr="PC関連機器のイラストカット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31" y="4909622"/>
            <a:ext cx="1377476" cy="1092797"/>
          </a:xfrm>
          <a:prstGeom prst="rect">
            <a:avLst/>
          </a:prstGeom>
          <a:noFill/>
        </p:spPr>
      </p:pic>
      <p:cxnSp>
        <p:nvCxnSpPr>
          <p:cNvPr id="70" name="直線矢印コネクタ 69"/>
          <p:cNvCxnSpPr>
            <a:stCxn id="68" idx="3"/>
            <a:endCxn id="35" idx="1"/>
          </p:cNvCxnSpPr>
          <p:nvPr/>
        </p:nvCxnSpPr>
        <p:spPr>
          <a:xfrm>
            <a:off x="1467283" y="1578124"/>
            <a:ext cx="666837" cy="18007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7" idx="3"/>
            <a:endCxn id="35" idx="1"/>
          </p:cNvCxnSpPr>
          <p:nvPr/>
        </p:nvCxnSpPr>
        <p:spPr>
          <a:xfrm>
            <a:off x="1464649" y="3377496"/>
            <a:ext cx="669471" cy="1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/>
          <p:cNvCxnSpPr>
            <a:stCxn id="69" idx="3"/>
            <a:endCxn id="35" idx="1"/>
          </p:cNvCxnSpPr>
          <p:nvPr/>
        </p:nvCxnSpPr>
        <p:spPr>
          <a:xfrm flipV="1">
            <a:off x="1467307" y="3378849"/>
            <a:ext cx="666813" cy="20771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/>
          <p:cNvSpPr txBox="1"/>
          <p:nvPr/>
        </p:nvSpPr>
        <p:spPr>
          <a:xfrm>
            <a:off x="4278827" y="134060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(2)</a:t>
            </a:r>
            <a:endParaRPr kumimoji="1" lang="ja-JP" altLang="en-US" sz="2800" dirty="0"/>
          </a:p>
        </p:txBody>
      </p:sp>
      <p:sp>
        <p:nvSpPr>
          <p:cNvPr id="35" name="正方形/長方形 34"/>
          <p:cNvSpPr/>
          <p:nvPr/>
        </p:nvSpPr>
        <p:spPr>
          <a:xfrm>
            <a:off x="2134120" y="1"/>
            <a:ext cx="5064684" cy="675769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ja-JP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5253105" y="6327023"/>
            <a:ext cx="1945699" cy="427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Edge Server</a:t>
            </a:r>
            <a:endParaRPr lang="ja-JP" altLang="en-US" sz="2400" dirty="0"/>
          </a:p>
        </p:txBody>
      </p:sp>
      <p:grpSp>
        <p:nvGrpSpPr>
          <p:cNvPr id="66" name="グループ化 65"/>
          <p:cNvGrpSpPr/>
          <p:nvPr/>
        </p:nvGrpSpPr>
        <p:grpSpPr>
          <a:xfrm>
            <a:off x="2780171" y="983377"/>
            <a:ext cx="3783016" cy="1307858"/>
            <a:chOff x="4609679" y="2829886"/>
            <a:chExt cx="3783016" cy="1181903"/>
          </a:xfrm>
        </p:grpSpPr>
        <p:sp>
          <p:nvSpPr>
            <p:cNvPr id="71" name="正方形/長方形 70"/>
            <p:cNvSpPr/>
            <p:nvPr/>
          </p:nvSpPr>
          <p:spPr>
            <a:xfrm>
              <a:off x="4609679" y="2829886"/>
              <a:ext cx="3783015" cy="1178027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6950864" y="3725153"/>
              <a:ext cx="1441831" cy="286636"/>
            </a:xfrm>
            <a:prstGeom prst="rect">
              <a:avLst/>
            </a:prstGeom>
            <a:ln>
              <a:prstDash val="dash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HTML File</a:t>
              </a:r>
              <a:endParaRPr lang="ja-JP" altLang="en-US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4" name="角丸四角形 73"/>
            <p:cNvSpPr>
              <a:spLocks noChangeAspect="1"/>
            </p:cNvSpPr>
            <p:nvPr/>
          </p:nvSpPr>
          <p:spPr>
            <a:xfrm>
              <a:off x="5233103" y="2942628"/>
              <a:ext cx="2374529" cy="245088"/>
            </a:xfrm>
            <a:prstGeom prst="roundRect">
              <a:avLst/>
            </a:prstGeom>
            <a:noFill/>
            <a:ln>
              <a:solidFill>
                <a:srgbClr val="C3FB5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v1/sub.js</a:t>
              </a:r>
              <a:endParaRPr lang="en-US" altLang="ja-JP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角丸四角形 74"/>
            <p:cNvSpPr>
              <a:spLocks noChangeAspect="1"/>
            </p:cNvSpPr>
            <p:nvPr/>
          </p:nvSpPr>
          <p:spPr>
            <a:xfrm>
              <a:off x="5226303" y="3345442"/>
              <a:ext cx="2381329" cy="266532"/>
            </a:xfrm>
            <a:prstGeom prst="roundRect">
              <a:avLst/>
            </a:prstGeom>
            <a:noFill/>
            <a:ln>
              <a:solidFill>
                <a:srgbClr val="C3FB53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bg1">
                      <a:lumMod val="75000"/>
                    </a:schemeClr>
                  </a:solidFill>
                </a:rPr>
                <a:t>v1/main.js</a:t>
              </a:r>
              <a:endParaRPr lang="en-US" altLang="ja-JP" sz="24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77" name="グループ化 76"/>
          <p:cNvGrpSpPr/>
          <p:nvPr/>
        </p:nvGrpSpPr>
        <p:grpSpPr>
          <a:xfrm>
            <a:off x="2782574" y="2675517"/>
            <a:ext cx="3780612" cy="1311971"/>
            <a:chOff x="754422" y="2417577"/>
            <a:chExt cx="3780612" cy="1460240"/>
          </a:xfrm>
        </p:grpSpPr>
        <p:sp>
          <p:nvSpPr>
            <p:cNvPr id="78" name="正方形/長方形 77"/>
            <p:cNvSpPr/>
            <p:nvPr/>
          </p:nvSpPr>
          <p:spPr>
            <a:xfrm>
              <a:off x="754422" y="2417577"/>
              <a:ext cx="3780612" cy="146024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3093203" y="3493188"/>
              <a:ext cx="1441831" cy="3799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  <p:sp>
          <p:nvSpPr>
            <p:cNvPr id="81" name="角丸四角形 80"/>
            <p:cNvSpPr>
              <a:spLocks noChangeAspect="1"/>
            </p:cNvSpPr>
            <p:nvPr/>
          </p:nvSpPr>
          <p:spPr>
            <a:xfrm>
              <a:off x="1368643" y="2531470"/>
              <a:ext cx="2381329" cy="345321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角丸四角形 81"/>
            <p:cNvSpPr>
              <a:spLocks noChangeAspect="1"/>
            </p:cNvSpPr>
            <p:nvPr/>
          </p:nvSpPr>
          <p:spPr>
            <a:xfrm>
              <a:off x="1368643" y="2975727"/>
              <a:ext cx="2381329" cy="351072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4" name="テキスト ボックス 83"/>
          <p:cNvSpPr txBox="1"/>
          <p:nvPr/>
        </p:nvSpPr>
        <p:spPr>
          <a:xfrm>
            <a:off x="7222191" y="1039472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(3)</a:t>
            </a:r>
            <a:endParaRPr kumimoji="1" lang="ja-JP" altLang="en-US" sz="28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064192" y="4158770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(4)</a:t>
            </a:r>
            <a:endParaRPr kumimoji="1" lang="ja-JP" altLang="en-US" sz="28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443896" y="2826494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(5)</a:t>
            </a:r>
            <a:endParaRPr kumimoji="1" lang="ja-JP" altLang="en-US" sz="2800" dirty="0"/>
          </a:p>
        </p:txBody>
      </p:sp>
      <p:grpSp>
        <p:nvGrpSpPr>
          <p:cNvPr id="130" name="グループ化 129"/>
          <p:cNvGrpSpPr/>
          <p:nvPr/>
        </p:nvGrpSpPr>
        <p:grpSpPr>
          <a:xfrm>
            <a:off x="2780171" y="4683618"/>
            <a:ext cx="3783017" cy="1314173"/>
            <a:chOff x="2780171" y="4683618"/>
            <a:chExt cx="3783017" cy="1314173"/>
          </a:xfrm>
        </p:grpSpPr>
        <p:sp>
          <p:nvSpPr>
            <p:cNvPr id="87" name="正方形/長方形 86"/>
            <p:cNvSpPr/>
            <p:nvPr/>
          </p:nvSpPr>
          <p:spPr>
            <a:xfrm>
              <a:off x="2780171" y="4683618"/>
              <a:ext cx="3783017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89" name="角丸四角形 88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角丸四角形 89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5127347" y="5643843"/>
              <a:ext cx="1435841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v</a:t>
              </a:r>
              <a:r>
                <a:rPr lang="en-US" altLang="ja-JP" sz="2400" dirty="0" smtClean="0"/>
                <a:t>2/</a:t>
              </a:r>
              <a:endParaRPr lang="ja-JP" altLang="en-US" sz="2400" dirty="0"/>
            </a:p>
          </p:txBody>
        </p:sp>
      </p:grpSp>
      <p:cxnSp>
        <p:nvCxnSpPr>
          <p:cNvPr id="92" name="カギ線コネクタ 91"/>
          <p:cNvCxnSpPr>
            <a:stCxn id="125" idx="1"/>
            <a:endCxn id="78" idx="3"/>
          </p:cNvCxnSpPr>
          <p:nvPr/>
        </p:nvCxnSpPr>
        <p:spPr>
          <a:xfrm rot="10800000" flipV="1">
            <a:off x="6563187" y="1553875"/>
            <a:ext cx="1544691" cy="1777627"/>
          </a:xfrm>
          <a:prstGeom prst="bentConnector3">
            <a:avLst>
              <a:gd name="adj1" fmla="val 44699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3" name="カギ線コネクタ 92"/>
          <p:cNvCxnSpPr>
            <a:stCxn id="78" idx="1"/>
            <a:endCxn id="87" idx="1"/>
          </p:cNvCxnSpPr>
          <p:nvPr/>
        </p:nvCxnSpPr>
        <p:spPr>
          <a:xfrm rot="10800000" flipV="1">
            <a:off x="2780172" y="3331502"/>
            <a:ext cx="2403" cy="2005169"/>
          </a:xfrm>
          <a:prstGeom prst="bentConnector3">
            <a:avLst>
              <a:gd name="adj1" fmla="val 9613109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94" name="カギ線コネクタ 93"/>
          <p:cNvCxnSpPr>
            <a:stCxn id="78" idx="1"/>
          </p:cNvCxnSpPr>
          <p:nvPr/>
        </p:nvCxnSpPr>
        <p:spPr>
          <a:xfrm rot="10800000" flipH="1" flipV="1">
            <a:off x="2782573" y="3331502"/>
            <a:ext cx="4565677" cy="1088877"/>
          </a:xfrm>
          <a:prstGeom prst="bentConnector3">
            <a:avLst>
              <a:gd name="adj1" fmla="val -500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カギ線コネクタ 112"/>
          <p:cNvCxnSpPr/>
          <p:nvPr/>
        </p:nvCxnSpPr>
        <p:spPr>
          <a:xfrm>
            <a:off x="6563186" y="4420380"/>
            <a:ext cx="1508648" cy="9140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31" name="グループ化 130"/>
          <p:cNvGrpSpPr/>
          <p:nvPr/>
        </p:nvGrpSpPr>
        <p:grpSpPr>
          <a:xfrm>
            <a:off x="8103090" y="4683618"/>
            <a:ext cx="3783017" cy="1306107"/>
            <a:chOff x="2780171" y="4639530"/>
            <a:chExt cx="3783017" cy="1306107"/>
          </a:xfrm>
        </p:grpSpPr>
        <p:sp>
          <p:nvSpPr>
            <p:cNvPr id="132" name="正方形/長方形 131"/>
            <p:cNvSpPr/>
            <p:nvPr/>
          </p:nvSpPr>
          <p:spPr>
            <a:xfrm>
              <a:off x="2780171" y="4639530"/>
              <a:ext cx="3783017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33" name="角丸四角形 132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4" name="角丸四角形 133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5127346" y="5591689"/>
              <a:ext cx="1435841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v</a:t>
              </a:r>
              <a:r>
                <a:rPr lang="en-US" altLang="ja-JP" sz="2400" dirty="0" smtClean="0"/>
                <a:t>2/</a:t>
              </a:r>
              <a:endParaRPr lang="ja-JP" altLang="en-US" sz="2400" dirty="0"/>
            </a:p>
          </p:txBody>
        </p:sp>
      </p:grpSp>
      <p:grpSp>
        <p:nvGrpSpPr>
          <p:cNvPr id="136" name="グループ化 135"/>
          <p:cNvGrpSpPr/>
          <p:nvPr/>
        </p:nvGrpSpPr>
        <p:grpSpPr>
          <a:xfrm>
            <a:off x="8103090" y="988097"/>
            <a:ext cx="3783017" cy="1306107"/>
            <a:chOff x="2744697" y="4683618"/>
            <a:chExt cx="3783017" cy="1306107"/>
          </a:xfrm>
        </p:grpSpPr>
        <p:sp>
          <p:nvSpPr>
            <p:cNvPr id="137" name="正方形/長方形 136"/>
            <p:cNvSpPr/>
            <p:nvPr/>
          </p:nvSpPr>
          <p:spPr>
            <a:xfrm>
              <a:off x="2744697" y="4683618"/>
              <a:ext cx="3783016" cy="1306107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38" name="角丸四角形 137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>
                  <a:solidFill>
                    <a:schemeClr val="tx1"/>
                  </a:solidFill>
                </a:rPr>
                <a:t>/sub.js</a:t>
              </a:r>
            </a:p>
          </p:txBody>
        </p:sp>
        <p:sp>
          <p:nvSpPr>
            <p:cNvPr id="139" name="角丸四角形 138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rgbClr val="FF0000"/>
                  </a:solidFill>
                </a:rPr>
                <a:t>v2</a:t>
              </a:r>
              <a:r>
                <a:rPr lang="en-US" altLang="ja-JP" sz="2400" dirty="0" smtClean="0">
                  <a:solidFill>
                    <a:schemeClr val="tx1"/>
                  </a:solidFill>
                </a:rPr>
                <a:t>/main.js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5085426" y="5630240"/>
              <a:ext cx="1442288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HTML File</a:t>
              </a:r>
              <a:endParaRPr lang="ja-JP" altLang="en-US" sz="2400" dirty="0"/>
            </a:p>
          </p:txBody>
        </p:sp>
      </p:grpSp>
      <p:grpSp>
        <p:nvGrpSpPr>
          <p:cNvPr id="143" name="グループ化 142"/>
          <p:cNvGrpSpPr/>
          <p:nvPr/>
        </p:nvGrpSpPr>
        <p:grpSpPr>
          <a:xfrm>
            <a:off x="8103089" y="2671130"/>
            <a:ext cx="3789464" cy="1319070"/>
            <a:chOff x="2780171" y="4610124"/>
            <a:chExt cx="3789464" cy="1319070"/>
          </a:xfrm>
        </p:grpSpPr>
        <p:sp>
          <p:nvSpPr>
            <p:cNvPr id="144" name="正方形/長方形 143"/>
            <p:cNvSpPr/>
            <p:nvPr/>
          </p:nvSpPr>
          <p:spPr>
            <a:xfrm>
              <a:off x="2780171" y="4610124"/>
              <a:ext cx="3783017" cy="131212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altLang="ja-JP" dirty="0" smtClean="0"/>
            </a:p>
          </p:txBody>
        </p:sp>
        <p:sp>
          <p:nvSpPr>
            <p:cNvPr id="145" name="角丸四角形 144"/>
            <p:cNvSpPr>
              <a:spLocks noChangeAspect="1"/>
            </p:cNvSpPr>
            <p:nvPr/>
          </p:nvSpPr>
          <p:spPr>
            <a:xfrm>
              <a:off x="3402788" y="4786512"/>
              <a:ext cx="2381329" cy="306048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sub.js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6" name="角丸四角形 145"/>
            <p:cNvSpPr>
              <a:spLocks noChangeAspect="1"/>
            </p:cNvSpPr>
            <p:nvPr/>
          </p:nvSpPr>
          <p:spPr>
            <a:xfrm>
              <a:off x="3406187" y="5174283"/>
              <a:ext cx="2381329" cy="319240"/>
            </a:xfrm>
            <a:prstGeom prst="roundRect">
              <a:avLst/>
            </a:prstGeom>
            <a:gradFill>
              <a:gsLst>
                <a:gs pos="0">
                  <a:srgbClr val="B8FA34">
                    <a:alpha val="50000"/>
                  </a:srgbClr>
                </a:gs>
                <a:gs pos="70000">
                  <a:srgbClr val="BCFA40"/>
                </a:gs>
                <a:gs pos="100000">
                  <a:srgbClr val="C3FB53"/>
                </a:gs>
              </a:gsLst>
              <a:lin ang="5400000" scaled="1"/>
            </a:gradFill>
            <a:ln>
              <a:solidFill>
                <a:srgbClr val="C3FB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>
                  <a:solidFill>
                    <a:schemeClr val="tx1"/>
                  </a:solidFill>
                </a:rPr>
                <a:t>main.js</a:t>
              </a:r>
              <a:endParaRPr lang="en-US" altLang="ja-JP" sz="2400" dirty="0">
                <a:solidFill>
                  <a:schemeClr val="tx1"/>
                </a:solidFill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5127347" y="5575246"/>
              <a:ext cx="1442288" cy="3539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 smtClean="0"/>
                <a:t>v1/</a:t>
              </a:r>
              <a:endParaRPr lang="ja-JP" altLang="en-US" sz="2400" dirty="0"/>
            </a:p>
          </p:txBody>
        </p:sp>
      </p:grpSp>
      <p:sp>
        <p:nvSpPr>
          <p:cNvPr id="152" name="テキスト ボックス 151"/>
          <p:cNvSpPr txBox="1"/>
          <p:nvPr/>
        </p:nvSpPr>
        <p:spPr>
          <a:xfrm>
            <a:off x="9784589" y="209378"/>
            <a:ext cx="61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(1)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81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121</Words>
  <Application>Microsoft Office PowerPoint</Application>
  <PresentationFormat>ワイド画面</PresentationFormat>
  <Paragraphs>64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newuser</dc:creator>
  <cp:lastModifiedBy>terafw0714</cp:lastModifiedBy>
  <cp:revision>148</cp:revision>
  <dcterms:created xsi:type="dcterms:W3CDTF">2016-12-15T06:54:33Z</dcterms:created>
  <dcterms:modified xsi:type="dcterms:W3CDTF">2017-08-21T07:48:37Z</dcterms:modified>
</cp:coreProperties>
</file>