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5" autoAdjust="0"/>
    <p:restoredTop sz="94660"/>
  </p:normalViewPr>
  <p:slideViewPr>
    <p:cSldViewPr snapToGrid="0">
      <p:cViewPr>
        <p:scale>
          <a:sx n="90" d="100"/>
          <a:sy n="90" d="100"/>
        </p:scale>
        <p:origin x="-144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3AC3-69E3-4BE6-A241-065CAFD329BA}" type="datetimeFigureOut">
              <a:rPr kumimoji="1" lang="ja-JP" altLang="en-US" smtClean="0"/>
              <a:t>2017/9/29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C0D4-DCD0-434E-8992-FFAA9E0D7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48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3AC3-69E3-4BE6-A241-065CAFD329BA}" type="datetimeFigureOut">
              <a:rPr kumimoji="1" lang="ja-JP" altLang="en-US" smtClean="0"/>
              <a:t>2017/9/29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C0D4-DCD0-434E-8992-FFAA9E0D7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6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3AC3-69E3-4BE6-A241-065CAFD329BA}" type="datetimeFigureOut">
              <a:rPr kumimoji="1" lang="ja-JP" altLang="en-US" smtClean="0"/>
              <a:t>2017/9/29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C0D4-DCD0-434E-8992-FFAA9E0D7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19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3AC3-69E3-4BE6-A241-065CAFD329BA}" type="datetimeFigureOut">
              <a:rPr kumimoji="1" lang="ja-JP" altLang="en-US" smtClean="0"/>
              <a:t>2017/9/29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C0D4-DCD0-434E-8992-FFAA9E0D7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86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3AC3-69E3-4BE6-A241-065CAFD329BA}" type="datetimeFigureOut">
              <a:rPr kumimoji="1" lang="ja-JP" altLang="en-US" smtClean="0"/>
              <a:t>2017/9/29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C0D4-DCD0-434E-8992-FFAA9E0D7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71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3AC3-69E3-4BE6-A241-065CAFD329BA}" type="datetimeFigureOut">
              <a:rPr kumimoji="1" lang="ja-JP" altLang="en-US" smtClean="0"/>
              <a:t>2017/9/29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C0D4-DCD0-434E-8992-FFAA9E0D7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75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3AC3-69E3-4BE6-A241-065CAFD329BA}" type="datetimeFigureOut">
              <a:rPr kumimoji="1" lang="ja-JP" altLang="en-US" smtClean="0"/>
              <a:t>2017/9/29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C0D4-DCD0-434E-8992-FFAA9E0D7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8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3AC3-69E3-4BE6-A241-065CAFD329BA}" type="datetimeFigureOut">
              <a:rPr kumimoji="1" lang="ja-JP" altLang="en-US" smtClean="0"/>
              <a:t>2017/9/29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C0D4-DCD0-434E-8992-FFAA9E0D7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8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3AC3-69E3-4BE6-A241-065CAFD329BA}" type="datetimeFigureOut">
              <a:rPr kumimoji="1" lang="ja-JP" altLang="en-US" smtClean="0"/>
              <a:t>2017/9/29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C0D4-DCD0-434E-8992-FFAA9E0D7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67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3AC3-69E3-4BE6-A241-065CAFD329BA}" type="datetimeFigureOut">
              <a:rPr kumimoji="1" lang="ja-JP" altLang="en-US" smtClean="0"/>
              <a:t>2017/9/29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C0D4-DCD0-434E-8992-FFAA9E0D7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3AC3-69E3-4BE6-A241-065CAFD329BA}" type="datetimeFigureOut">
              <a:rPr kumimoji="1" lang="ja-JP" altLang="en-US" smtClean="0"/>
              <a:t>2017/9/29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C0D4-DCD0-434E-8992-FFAA9E0D7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73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63AC3-69E3-4BE6-A241-065CAFD329BA}" type="datetimeFigureOut">
              <a:rPr kumimoji="1" lang="ja-JP" altLang="en-US" smtClean="0"/>
              <a:t>2017/9/29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0C0D4-DCD0-434E-8992-FFAA9E0D7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28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"/>
          <p:cNvSpPr/>
          <p:nvPr/>
        </p:nvSpPr>
        <p:spPr>
          <a:xfrm>
            <a:off x="3234690" y="1360170"/>
            <a:ext cx="5810250" cy="4080510"/>
          </a:xfrm>
          <a:prstGeom prst="roundRect">
            <a:avLst>
              <a:gd name="adj" fmla="val 5644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401395" y="5164238"/>
            <a:ext cx="155733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AWS cloud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6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28" y="1174590"/>
            <a:ext cx="603504" cy="393954"/>
          </a:xfrm>
          <a:prstGeom prst="rect">
            <a:avLst/>
          </a:prstGeom>
        </p:spPr>
      </p:pic>
      <p:sp>
        <p:nvSpPr>
          <p:cNvPr id="7" name="TextBox 36"/>
          <p:cNvSpPr txBox="1">
            <a:spLocks noChangeArrowheads="1"/>
          </p:cNvSpPr>
          <p:nvPr/>
        </p:nvSpPr>
        <p:spPr bwMode="auto">
          <a:xfrm>
            <a:off x="3665175" y="3877814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EC2 </a:t>
            </a:r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instance contents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8" name="Rounded Rectangle 18"/>
          <p:cNvSpPr/>
          <p:nvPr/>
        </p:nvSpPr>
        <p:spPr>
          <a:xfrm>
            <a:off x="3546112" y="2517945"/>
            <a:ext cx="1751013" cy="165558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9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875" y="2348732"/>
            <a:ext cx="353854" cy="366959"/>
          </a:xfrm>
          <a:prstGeom prst="rect">
            <a:avLst/>
          </a:prstGeom>
        </p:spPr>
      </p:pic>
      <p:grpSp>
        <p:nvGrpSpPr>
          <p:cNvPr id="10" name="グループ化 9"/>
          <p:cNvGrpSpPr/>
          <p:nvPr/>
        </p:nvGrpSpPr>
        <p:grpSpPr>
          <a:xfrm>
            <a:off x="5758478" y="4336776"/>
            <a:ext cx="843172" cy="641090"/>
            <a:chOff x="6695394" y="4048957"/>
            <a:chExt cx="843172" cy="641090"/>
          </a:xfrm>
        </p:grpSpPr>
        <p:sp>
          <p:nvSpPr>
            <p:cNvPr id="11" name="TextBox 33"/>
            <p:cNvSpPr txBox="1"/>
            <p:nvPr/>
          </p:nvSpPr>
          <p:spPr>
            <a:xfrm>
              <a:off x="6695394" y="4415727"/>
              <a:ext cx="843172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 smtClean="0"/>
                <a:t>AWS STS</a:t>
              </a:r>
              <a:endParaRPr lang="en-US" sz="1400" b="1" dirty="0"/>
            </a:p>
          </p:txBody>
        </p:sp>
        <p:pic>
          <p:nvPicPr>
            <p:cNvPr id="12" name="Picture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2685" y="4048957"/>
              <a:ext cx="544781" cy="312744"/>
            </a:xfrm>
            <a:prstGeom prst="rect">
              <a:avLst/>
            </a:prstGeom>
          </p:spPr>
        </p:pic>
      </p:grpSp>
      <p:grpSp>
        <p:nvGrpSpPr>
          <p:cNvPr id="13" name="グループ化 12"/>
          <p:cNvGrpSpPr/>
          <p:nvPr/>
        </p:nvGrpSpPr>
        <p:grpSpPr>
          <a:xfrm>
            <a:off x="3963600" y="2835500"/>
            <a:ext cx="822960" cy="1090608"/>
            <a:chOff x="3026340" y="1703930"/>
            <a:chExt cx="822960" cy="1090608"/>
          </a:xfrm>
        </p:grpSpPr>
        <p:pic>
          <p:nvPicPr>
            <p:cNvPr id="14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2609" y="1703930"/>
              <a:ext cx="635267" cy="73151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3026340" y="2474498"/>
              <a:ext cx="822960" cy="32004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pPr algn="ctr"/>
              <a:r>
                <a:rPr lang="en-US" sz="1100" dirty="0">
                  <a:latin typeface="Helvetica Neue"/>
                  <a:cs typeface="Helvetica Neue"/>
                </a:rPr>
                <a:t>Java</a:t>
              </a:r>
            </a:p>
          </p:txBody>
        </p:sp>
      </p:grpSp>
      <p:cxnSp>
        <p:nvCxnSpPr>
          <p:cNvPr id="16" name="直線矢印コネクタ 15"/>
          <p:cNvCxnSpPr/>
          <p:nvPr/>
        </p:nvCxnSpPr>
        <p:spPr>
          <a:xfrm>
            <a:off x="2663327" y="3030708"/>
            <a:ext cx="1339200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2663327" y="3408028"/>
            <a:ext cx="1339200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グループ化 18"/>
          <p:cNvGrpSpPr/>
          <p:nvPr/>
        </p:nvGrpSpPr>
        <p:grpSpPr>
          <a:xfrm>
            <a:off x="7354511" y="2930931"/>
            <a:ext cx="1412243" cy="894479"/>
            <a:chOff x="5269442" y="961621"/>
            <a:chExt cx="1412243" cy="894479"/>
          </a:xfrm>
        </p:grpSpPr>
        <p:sp>
          <p:nvSpPr>
            <p:cNvPr id="20" name="TextBox 40"/>
            <p:cNvSpPr txBox="1"/>
            <p:nvPr/>
          </p:nvSpPr>
          <p:spPr>
            <a:xfrm>
              <a:off x="5269442" y="1581780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/>
                <a:t>r</a:t>
              </a:r>
              <a:r>
                <a:rPr lang="en-US" sz="800" b="1" dirty="0" smtClean="0"/>
                <a:t>ole</a:t>
              </a:r>
              <a:endParaRPr lang="en-US" sz="1400" b="1" dirty="0"/>
            </a:p>
          </p:txBody>
        </p:sp>
        <p:pic>
          <p:nvPicPr>
            <p:cNvPr id="21" name="Picture 5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659" y="1008969"/>
              <a:ext cx="548639" cy="470262"/>
            </a:xfrm>
            <a:prstGeom prst="rect">
              <a:avLst/>
            </a:prstGeom>
          </p:spPr>
        </p:pic>
        <p:cxnSp>
          <p:nvCxnSpPr>
            <p:cNvPr id="22" name="曲線コネクタ 22"/>
            <p:cNvCxnSpPr>
              <a:stCxn id="21" idx="3"/>
              <a:endCxn id="25" idx="1"/>
            </p:cNvCxnSpPr>
            <p:nvPr/>
          </p:nvCxnSpPr>
          <p:spPr>
            <a:xfrm>
              <a:off x="5855298" y="1244100"/>
              <a:ext cx="294488" cy="0"/>
            </a:xfrm>
            <a:prstGeom prst="straightConnector1">
              <a:avLst/>
            </a:prstGeom>
            <a:ln w="1270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8"/>
            <p:cNvSpPr txBox="1"/>
            <p:nvPr/>
          </p:nvSpPr>
          <p:spPr>
            <a:xfrm>
              <a:off x="6041605" y="1581780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/>
                <a:t>p</a:t>
              </a:r>
              <a:r>
                <a:rPr lang="en-US" sz="800" b="1" dirty="0" smtClean="0"/>
                <a:t>ermissions</a:t>
              </a:r>
              <a:endParaRPr lang="en-US" sz="1400" b="1" dirty="0"/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6149786" y="961621"/>
              <a:ext cx="423718" cy="564958"/>
              <a:chOff x="6149786" y="961621"/>
              <a:chExt cx="423718" cy="564958"/>
            </a:xfrm>
          </p:grpSpPr>
          <p:pic>
            <p:nvPicPr>
              <p:cNvPr id="25" name="Picture 3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9786" y="961621"/>
                <a:ext cx="423718" cy="564958"/>
              </a:xfrm>
              <a:prstGeom prst="rect">
                <a:avLst/>
              </a:prstGeom>
            </p:spPr>
          </p:pic>
          <p:pic>
            <p:nvPicPr>
              <p:cNvPr id="26" name="図 2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66683" y="1269939"/>
                <a:ext cx="180975" cy="161925"/>
              </a:xfrm>
              <a:prstGeom prst="rect">
                <a:avLst/>
              </a:prstGeom>
            </p:spPr>
          </p:pic>
        </p:grpSp>
      </p:grpSp>
      <p:grpSp>
        <p:nvGrpSpPr>
          <p:cNvPr id="27" name="グループ化 26"/>
          <p:cNvGrpSpPr/>
          <p:nvPr/>
        </p:nvGrpSpPr>
        <p:grpSpPr>
          <a:xfrm>
            <a:off x="7365233" y="4205562"/>
            <a:ext cx="1401521" cy="894479"/>
            <a:chOff x="5379206" y="2046319"/>
            <a:chExt cx="1401521" cy="894479"/>
          </a:xfrm>
        </p:grpSpPr>
        <p:sp>
          <p:nvSpPr>
            <p:cNvPr id="28" name="TextBox 46"/>
            <p:cNvSpPr txBox="1"/>
            <p:nvPr/>
          </p:nvSpPr>
          <p:spPr>
            <a:xfrm>
              <a:off x="5379206" y="2650352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/>
                <a:t>t</a:t>
              </a:r>
              <a:r>
                <a:rPr lang="en-US" sz="800" b="1" dirty="0" smtClean="0"/>
                <a:t>emporary security credential</a:t>
              </a:r>
              <a:endParaRPr lang="en-US" sz="1400" b="1" dirty="0"/>
            </a:p>
          </p:txBody>
        </p:sp>
        <p:pic>
          <p:nvPicPr>
            <p:cNvPr id="29" name="Picture 4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6985" y="2110789"/>
              <a:ext cx="491816" cy="442634"/>
            </a:xfrm>
            <a:prstGeom prst="rect">
              <a:avLst/>
            </a:prstGeom>
          </p:spPr>
        </p:pic>
        <p:cxnSp>
          <p:nvCxnSpPr>
            <p:cNvPr id="30" name="曲線コネクタ 22"/>
            <p:cNvCxnSpPr>
              <a:stCxn id="29" idx="3"/>
              <a:endCxn id="33" idx="1"/>
            </p:cNvCxnSpPr>
            <p:nvPr/>
          </p:nvCxnSpPr>
          <p:spPr>
            <a:xfrm flipV="1">
              <a:off x="5958801" y="2328798"/>
              <a:ext cx="290027" cy="3308"/>
            </a:xfrm>
            <a:prstGeom prst="straightConnector1">
              <a:avLst/>
            </a:prstGeom>
            <a:ln w="1270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8"/>
            <p:cNvSpPr txBox="1"/>
            <p:nvPr/>
          </p:nvSpPr>
          <p:spPr>
            <a:xfrm>
              <a:off x="6140647" y="266647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/>
                <a:t>p</a:t>
              </a:r>
              <a:r>
                <a:rPr lang="en-US" sz="800" b="1" dirty="0" smtClean="0"/>
                <a:t>ermissions</a:t>
              </a:r>
              <a:endParaRPr lang="en-US" sz="1400" b="1" dirty="0"/>
            </a:p>
          </p:txBody>
        </p:sp>
        <p:grpSp>
          <p:nvGrpSpPr>
            <p:cNvPr id="32" name="グループ化 31"/>
            <p:cNvGrpSpPr/>
            <p:nvPr/>
          </p:nvGrpSpPr>
          <p:grpSpPr>
            <a:xfrm>
              <a:off x="6248828" y="2046319"/>
              <a:ext cx="423718" cy="564958"/>
              <a:chOff x="6248828" y="2046319"/>
              <a:chExt cx="423718" cy="564958"/>
            </a:xfrm>
          </p:grpSpPr>
          <p:pic>
            <p:nvPicPr>
              <p:cNvPr id="33" name="Picture 3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8828" y="2046319"/>
                <a:ext cx="423718" cy="564958"/>
              </a:xfrm>
              <a:prstGeom prst="rect">
                <a:avLst/>
              </a:prstGeom>
            </p:spPr>
          </p:pic>
          <p:pic>
            <p:nvPicPr>
              <p:cNvPr id="34" name="図 3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60660" y="2091810"/>
                <a:ext cx="180975" cy="133350"/>
              </a:xfrm>
              <a:prstGeom prst="rect">
                <a:avLst/>
              </a:prstGeom>
            </p:spPr>
          </p:pic>
        </p:grpSp>
      </p:grpSp>
      <p:cxnSp>
        <p:nvCxnSpPr>
          <p:cNvPr id="35" name="直線矢印コネクタ 34"/>
          <p:cNvCxnSpPr/>
          <p:nvPr/>
        </p:nvCxnSpPr>
        <p:spPr>
          <a:xfrm>
            <a:off x="4786560" y="3030708"/>
            <a:ext cx="1057980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2788074" y="2684733"/>
            <a:ext cx="870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(1</a:t>
            </a:r>
            <a:r>
              <a:rPr kumimoji="1" lang="en-US" altLang="ja-JP" sz="1400" dirty="0" smtClean="0"/>
              <a:t>), (5)</a:t>
            </a:r>
            <a:endParaRPr kumimoji="1" lang="ja-JP" altLang="en-US" sz="1400" dirty="0"/>
          </a:p>
        </p:txBody>
      </p:sp>
      <p:grpSp>
        <p:nvGrpSpPr>
          <p:cNvPr id="37" name="グループ化 36"/>
          <p:cNvGrpSpPr/>
          <p:nvPr/>
        </p:nvGrpSpPr>
        <p:grpSpPr>
          <a:xfrm>
            <a:off x="5860024" y="2927518"/>
            <a:ext cx="640080" cy="875185"/>
            <a:chOff x="4922764" y="1795948"/>
            <a:chExt cx="640080" cy="875185"/>
          </a:xfrm>
        </p:grpSpPr>
        <p:pic>
          <p:nvPicPr>
            <p:cNvPr id="38" name="Picture 1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0932" y="1795948"/>
              <a:ext cx="543745" cy="563883"/>
            </a:xfrm>
            <a:prstGeom prst="rect">
              <a:avLst/>
            </a:prstGeom>
          </p:spPr>
        </p:pic>
        <p:sp>
          <p:nvSpPr>
            <p:cNvPr id="39" name="TextBox 9"/>
            <p:cNvSpPr txBox="1"/>
            <p:nvPr/>
          </p:nvSpPr>
          <p:spPr>
            <a:xfrm>
              <a:off x="4922764" y="2396813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 smtClean="0"/>
                <a:t>bucket with objects</a:t>
              </a:r>
              <a:endParaRPr lang="en-US" sz="1400" b="1" dirty="0"/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4851507" y="2685399"/>
            <a:ext cx="870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(2</a:t>
            </a:r>
            <a:r>
              <a:rPr kumimoji="1" lang="en-US" altLang="ja-JP" sz="1400" dirty="0" smtClean="0"/>
              <a:t>), (7)</a:t>
            </a:r>
            <a:endParaRPr kumimoji="1" lang="ja-JP" altLang="en-US" sz="1400" dirty="0"/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4786560" y="3491401"/>
            <a:ext cx="1063583" cy="866068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6567010" y="3375414"/>
            <a:ext cx="747947" cy="956232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6569924" y="4489799"/>
            <a:ext cx="784587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4786560" y="3408028"/>
            <a:ext cx="1057980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グループ化 45"/>
          <p:cNvGrpSpPr/>
          <p:nvPr/>
        </p:nvGrpSpPr>
        <p:grpSpPr>
          <a:xfrm>
            <a:off x="1640198" y="2843700"/>
            <a:ext cx="1078992" cy="942361"/>
            <a:chOff x="702938" y="1712130"/>
            <a:chExt cx="1078992" cy="942361"/>
          </a:xfrm>
        </p:grpSpPr>
        <p:pic>
          <p:nvPicPr>
            <p:cNvPr id="47" name="Picture 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747" y="1712130"/>
              <a:ext cx="731520" cy="731520"/>
            </a:xfrm>
            <a:prstGeom prst="rect">
              <a:avLst/>
            </a:prstGeom>
          </p:spPr>
        </p:pic>
        <p:sp>
          <p:nvSpPr>
            <p:cNvPr id="48" name="TextBox 22"/>
            <p:cNvSpPr txBox="1"/>
            <p:nvPr/>
          </p:nvSpPr>
          <p:spPr>
            <a:xfrm>
              <a:off x="702938" y="2499043"/>
              <a:ext cx="1078992" cy="155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client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</p:grpSp>
      <p:sp>
        <p:nvSpPr>
          <p:cNvPr id="49" name="テキスト ボックス 48"/>
          <p:cNvSpPr txBox="1"/>
          <p:nvPr/>
        </p:nvSpPr>
        <p:spPr>
          <a:xfrm>
            <a:off x="5194349" y="4091559"/>
            <a:ext cx="465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(6)</a:t>
            </a:r>
            <a:endParaRPr kumimoji="1" lang="ja-JP" altLang="en-US" sz="14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868247" y="4491859"/>
            <a:ext cx="465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(6)</a:t>
            </a:r>
            <a:endParaRPr kumimoji="1" lang="ja-JP" altLang="en-US" sz="14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868247" y="3865753"/>
            <a:ext cx="465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(6)</a:t>
            </a:r>
            <a:endParaRPr kumimoji="1" lang="ja-JP" altLang="en-US" sz="1400" dirty="0"/>
          </a:p>
        </p:txBody>
      </p:sp>
      <p:sp>
        <p:nvSpPr>
          <p:cNvPr id="55" name="円弧 54"/>
          <p:cNvSpPr/>
          <p:nvPr/>
        </p:nvSpPr>
        <p:spPr>
          <a:xfrm>
            <a:off x="2222638" y="2067180"/>
            <a:ext cx="3964132" cy="1443118"/>
          </a:xfrm>
          <a:prstGeom prst="arc">
            <a:avLst>
              <a:gd name="adj1" fmla="val 10831810"/>
              <a:gd name="adj2" fmla="val 50710"/>
            </a:avLst>
          </a:prstGeom>
          <a:ln>
            <a:solidFill>
              <a:schemeClr val="tx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284873" y="1654940"/>
            <a:ext cx="524911" cy="312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(10)</a:t>
            </a:r>
            <a:endParaRPr kumimoji="1" lang="ja-JP" altLang="en-US" sz="1400" dirty="0"/>
          </a:p>
        </p:txBody>
      </p:sp>
      <p:sp>
        <p:nvSpPr>
          <p:cNvPr id="57" name="円弧 56"/>
          <p:cNvSpPr/>
          <p:nvPr/>
        </p:nvSpPr>
        <p:spPr>
          <a:xfrm>
            <a:off x="2204877" y="1706675"/>
            <a:ext cx="3975766" cy="2134145"/>
          </a:xfrm>
          <a:prstGeom prst="arc">
            <a:avLst>
              <a:gd name="adj1" fmla="val 10831810"/>
              <a:gd name="adj2" fmla="val 5071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792194" y="3066184"/>
            <a:ext cx="870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(4), (9)</a:t>
            </a:r>
            <a:endParaRPr kumimoji="1" lang="ja-JP" altLang="en-US" sz="14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855627" y="3066850"/>
            <a:ext cx="870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(3), (8)</a:t>
            </a:r>
            <a:endParaRPr kumimoji="1" lang="ja-JP" altLang="en-US" sz="14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112624" y="1761262"/>
            <a:ext cx="524911" cy="312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(11)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6454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57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Helvetica Neue</vt:lpstr>
      <vt:lpstr>ＭＳ Ｐゴシック</vt:lpstr>
      <vt:lpstr>Arial</vt:lpstr>
      <vt:lpstr>Calibri</vt:lpstr>
      <vt:lpstr>Calibri Light</vt:lpstr>
      <vt:lpstr>Verdana</vt:lpstr>
      <vt:lpstr>Office テーマ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umezawa</dc:creator>
  <cp:lastModifiedBy>umezawa</cp:lastModifiedBy>
  <cp:revision>4</cp:revision>
  <dcterms:created xsi:type="dcterms:W3CDTF">2017-09-07T05:39:51Z</dcterms:created>
  <dcterms:modified xsi:type="dcterms:W3CDTF">2017-09-29T07:28:01Z</dcterms:modified>
</cp:coreProperties>
</file>