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7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01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3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83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2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04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27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2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2"/>
          <p:cNvSpPr/>
          <p:nvPr/>
        </p:nvSpPr>
        <p:spPr>
          <a:xfrm>
            <a:off x="6928296" y="2268376"/>
            <a:ext cx="1934048" cy="1744978"/>
          </a:xfrm>
          <a:prstGeom prst="roundRect">
            <a:avLst>
              <a:gd name="adj" fmla="val 9818"/>
            </a:avLst>
          </a:prstGeom>
          <a:noFill/>
          <a:ln w="63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0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HGP創英角ｺﾞｼｯｸUB"/>
              <a:cs typeface="Arial"/>
            </a:endParaRPr>
          </a:p>
        </p:txBody>
      </p:sp>
      <p:pic>
        <p:nvPicPr>
          <p:cNvPr id="56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85" y="3130920"/>
            <a:ext cx="535548" cy="58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4" descr="Cli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763903"/>
            <a:ext cx="776522" cy="776522"/>
          </a:xfrm>
          <a:prstGeom prst="rect">
            <a:avLst/>
          </a:prstGeom>
        </p:spPr>
      </p:pic>
      <p:pic>
        <p:nvPicPr>
          <p:cNvPr id="63" name="Picture 4" descr="Cli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2157104"/>
            <a:ext cx="776522" cy="776522"/>
          </a:xfrm>
          <a:prstGeom prst="rect">
            <a:avLst/>
          </a:prstGeom>
        </p:spPr>
      </p:pic>
      <p:pic>
        <p:nvPicPr>
          <p:cNvPr id="64" name="Picture 4" descr="Cli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3651168"/>
            <a:ext cx="776522" cy="776522"/>
          </a:xfrm>
          <a:prstGeom prst="rect">
            <a:avLst/>
          </a:prstGeom>
        </p:spPr>
      </p:pic>
      <p:pic>
        <p:nvPicPr>
          <p:cNvPr id="6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29" y="807328"/>
            <a:ext cx="553442" cy="664130"/>
          </a:xfrm>
          <a:prstGeom prst="rect">
            <a:avLst/>
          </a:prstGeom>
        </p:spPr>
      </p:pic>
      <p:pic>
        <p:nvPicPr>
          <p:cNvPr id="68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98" y="3130920"/>
            <a:ext cx="535548" cy="58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74" y="3130920"/>
            <a:ext cx="535548" cy="5867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Rounded Rectangle 2"/>
          <p:cNvSpPr/>
          <p:nvPr/>
        </p:nvSpPr>
        <p:spPr>
          <a:xfrm>
            <a:off x="3416338" y="739150"/>
            <a:ext cx="3103638" cy="3533077"/>
          </a:xfrm>
          <a:prstGeom prst="roundRect">
            <a:avLst>
              <a:gd name="adj" fmla="val 9818"/>
            </a:avLst>
          </a:prstGeom>
          <a:noFill/>
          <a:ln w="63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0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HGP創英角ｺﾞｼｯｸUB"/>
              <a:cs typeface="Arial"/>
            </a:endParaRPr>
          </a:p>
        </p:txBody>
      </p:sp>
      <p:pic>
        <p:nvPicPr>
          <p:cNvPr id="73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78" y="805258"/>
            <a:ext cx="578295" cy="693954"/>
          </a:xfrm>
          <a:prstGeom prst="rect">
            <a:avLst/>
          </a:prstGeom>
        </p:spPr>
      </p:pic>
      <p:sp>
        <p:nvSpPr>
          <p:cNvPr id="74" name="TextBox 81"/>
          <p:cNvSpPr txBox="1"/>
          <p:nvPr/>
        </p:nvSpPr>
        <p:spPr>
          <a:xfrm>
            <a:off x="5215927" y="1239992"/>
            <a:ext cx="1154504" cy="3577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076"/>
            <a:r>
              <a:rPr kumimoji="0" lang="en-US" b="1" dirty="0" err="1" smtClean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CloudFront</a:t>
            </a:r>
            <a:endParaRPr kumimoji="0" lang="en-US" sz="4000" b="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Rounded Rectangle 2"/>
          <p:cNvSpPr/>
          <p:nvPr/>
        </p:nvSpPr>
        <p:spPr>
          <a:xfrm>
            <a:off x="6696858" y="739151"/>
            <a:ext cx="2348884" cy="3533077"/>
          </a:xfrm>
          <a:prstGeom prst="roundRect">
            <a:avLst>
              <a:gd name="adj" fmla="val 9818"/>
            </a:avLst>
          </a:prstGeom>
          <a:noFill/>
          <a:ln w="63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0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HGP創英角ｺﾞｼｯｸUB"/>
              <a:cs typeface="Arial"/>
            </a:endParaRPr>
          </a:p>
        </p:txBody>
      </p:sp>
      <p:sp>
        <p:nvSpPr>
          <p:cNvPr id="76" name="TextBox 9"/>
          <p:cNvSpPr txBox="1"/>
          <p:nvPr/>
        </p:nvSpPr>
        <p:spPr>
          <a:xfrm>
            <a:off x="6972394" y="2822378"/>
            <a:ext cx="652946" cy="2854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076"/>
            <a:endParaRPr kumimoji="0" lang="en-US" sz="1400" b="1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6910089" y="3088220"/>
            <a:ext cx="652946" cy="765090"/>
            <a:chOff x="7301608" y="4405439"/>
            <a:chExt cx="640080" cy="735236"/>
          </a:xfrm>
        </p:grpSpPr>
        <p:sp>
          <p:nvSpPr>
            <p:cNvPr id="78" name="TextBox 11"/>
            <p:cNvSpPr txBox="1"/>
            <p:nvPr/>
          </p:nvSpPr>
          <p:spPr>
            <a:xfrm>
              <a:off x="7301608" y="4866355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sz="1400" b="1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I</a:t>
              </a:r>
              <a:r>
                <a:rPr kumimoji="0" lang="en-US" sz="1400" b="1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mage</a:t>
              </a:r>
              <a:endParaRPr kumimoji="0" lang="en-US" sz="2800" b="1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pic>
          <p:nvPicPr>
            <p:cNvPr id="79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845" y="4405439"/>
              <a:ext cx="359681" cy="388076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7544827" y="3088216"/>
            <a:ext cx="652946" cy="787942"/>
            <a:chOff x="7293471" y="4405439"/>
            <a:chExt cx="640080" cy="757197"/>
          </a:xfrm>
        </p:grpSpPr>
        <p:sp>
          <p:nvSpPr>
            <p:cNvPr id="81" name="TextBox 11"/>
            <p:cNvSpPr txBox="1"/>
            <p:nvPr/>
          </p:nvSpPr>
          <p:spPr>
            <a:xfrm>
              <a:off x="7293471" y="4888316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sz="1400" b="1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CSS</a:t>
              </a:r>
              <a:endParaRPr kumimoji="0" lang="en-US" sz="3200" b="1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pic>
          <p:nvPicPr>
            <p:cNvPr id="82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845" y="4405439"/>
              <a:ext cx="359681" cy="388076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197175" y="3098730"/>
            <a:ext cx="652946" cy="711820"/>
            <a:chOff x="7294463" y="4405439"/>
            <a:chExt cx="640080" cy="684043"/>
          </a:xfrm>
        </p:grpSpPr>
        <p:sp>
          <p:nvSpPr>
            <p:cNvPr id="84" name="TextBox 11"/>
            <p:cNvSpPr txBox="1"/>
            <p:nvPr/>
          </p:nvSpPr>
          <p:spPr>
            <a:xfrm>
              <a:off x="7294463" y="4896528"/>
              <a:ext cx="640080" cy="19295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sz="1100" b="1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JavaScript</a:t>
              </a:r>
              <a:endParaRPr kumimoji="0" lang="en-US" sz="1400" b="1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pic>
          <p:nvPicPr>
            <p:cNvPr id="85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845" y="4405439"/>
              <a:ext cx="359681" cy="388076"/>
            </a:xfrm>
            <a:prstGeom prst="rect">
              <a:avLst/>
            </a:prstGeom>
          </p:spPr>
        </p:pic>
      </p:grpSp>
      <p:sp>
        <p:nvSpPr>
          <p:cNvPr id="86" name="テキスト ボックス 85"/>
          <p:cNvSpPr txBox="1"/>
          <p:nvPr/>
        </p:nvSpPr>
        <p:spPr>
          <a:xfrm>
            <a:off x="7520226" y="1999806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76"/>
            <a:r>
              <a:rPr lang="en-US" altLang="ja-JP" sz="1400" b="1" dirty="0" smtClean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Origins</a:t>
            </a:r>
            <a:endParaRPr lang="ja-JP" altLang="en-US" sz="1400" b="1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87" name="TextBox 81"/>
          <p:cNvSpPr txBox="1"/>
          <p:nvPr/>
        </p:nvSpPr>
        <p:spPr>
          <a:xfrm>
            <a:off x="8119213" y="1228618"/>
            <a:ext cx="704790" cy="3805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076"/>
            <a:r>
              <a:rPr kumimoji="0" lang="en-US" altLang="ja-JP" b="1" dirty="0" smtClean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S3</a:t>
            </a:r>
            <a:endParaRPr kumimoji="0" lang="en-US" b="1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cxnSp>
        <p:nvCxnSpPr>
          <p:cNvPr id="98" name="カギ線コネクタ 97"/>
          <p:cNvCxnSpPr>
            <a:stCxn id="75" idx="0"/>
            <a:endCxn id="72" idx="0"/>
          </p:cNvCxnSpPr>
          <p:nvPr/>
        </p:nvCxnSpPr>
        <p:spPr>
          <a:xfrm rot="16200000" flipV="1">
            <a:off x="6419729" y="-712421"/>
            <a:ext cx="1" cy="2903143"/>
          </a:xfrm>
          <a:prstGeom prst="bentConnector3">
            <a:avLst>
              <a:gd name="adj1" fmla="val 2286010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2" name="テキスト ボックス 101"/>
          <p:cNvSpPr txBox="1"/>
          <p:nvPr/>
        </p:nvSpPr>
        <p:spPr>
          <a:xfrm>
            <a:off x="3680436" y="3840361"/>
            <a:ext cx="255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76"/>
            <a:r>
              <a:rPr lang="en-US" altLang="ja-JP" sz="1400" dirty="0" smtClean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Edge Locations</a:t>
            </a:r>
            <a:endParaRPr lang="ja-JP" altLang="en-US" sz="140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970775" y="2573422"/>
            <a:ext cx="185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76"/>
            <a:r>
              <a:rPr lang="en-US" altLang="ja-JP" sz="1600" b="1" dirty="0" smtClean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Static Contents</a:t>
            </a:r>
            <a:endParaRPr lang="ja-JP" altLang="en-US" sz="1600" b="1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105" name="TextBox 81"/>
          <p:cNvSpPr txBox="1"/>
          <p:nvPr/>
        </p:nvSpPr>
        <p:spPr>
          <a:xfrm>
            <a:off x="598828" y="464341"/>
            <a:ext cx="1248311" cy="365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lients</a:t>
            </a:r>
            <a:endParaRPr lang="en-US" sz="2000" b="1" dirty="0"/>
          </a:p>
        </p:txBody>
      </p:sp>
      <p:grpSp>
        <p:nvGrpSpPr>
          <p:cNvPr id="119" name="グループ化 118"/>
          <p:cNvGrpSpPr/>
          <p:nvPr/>
        </p:nvGrpSpPr>
        <p:grpSpPr>
          <a:xfrm>
            <a:off x="5021247" y="77754"/>
            <a:ext cx="2604093" cy="461665"/>
            <a:chOff x="5057108" y="4358325"/>
            <a:chExt cx="2604093" cy="461665"/>
          </a:xfrm>
        </p:grpSpPr>
        <p:sp>
          <p:nvSpPr>
            <p:cNvPr id="99" name="テキスト ボックス 98"/>
            <p:cNvSpPr txBox="1"/>
            <p:nvPr/>
          </p:nvSpPr>
          <p:spPr>
            <a:xfrm>
              <a:off x="5317597" y="4445420"/>
              <a:ext cx="2343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076"/>
              <a:r>
                <a:rPr lang="en-US" altLang="ja-JP" sz="1400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Caching static contents.</a:t>
              </a:r>
              <a:endParaRPr lang="ja-JP" altLang="en-US" sz="140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057108" y="4358325"/>
              <a:ext cx="61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(1)</a:t>
              </a:r>
              <a:endParaRPr kumimoji="1" lang="ja-JP" altLang="en-US" sz="2400" dirty="0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4242606" y="1512715"/>
            <a:ext cx="61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(2)</a:t>
            </a:r>
            <a:endParaRPr kumimoji="1" lang="ja-JP" altLang="en-US" sz="2400" dirty="0"/>
          </a:p>
        </p:txBody>
      </p:sp>
      <p:pic>
        <p:nvPicPr>
          <p:cNvPr id="46" name="Picture 2" descr="サーバー クリップアート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6728" y="4480245"/>
            <a:ext cx="945741" cy="1267293"/>
          </a:xfrm>
          <a:prstGeom prst="rect">
            <a:avLst/>
          </a:prstGeom>
          <a:noFill/>
        </p:spPr>
      </p:pic>
      <p:sp>
        <p:nvSpPr>
          <p:cNvPr id="47" name="正方形/長方形 46"/>
          <p:cNvSpPr/>
          <p:nvPr/>
        </p:nvSpPr>
        <p:spPr>
          <a:xfrm>
            <a:off x="3642130" y="5895588"/>
            <a:ext cx="1267583" cy="39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AP</a:t>
            </a:r>
            <a:r>
              <a:rPr kumimoji="1" lang="en-US" altLang="ja-JP" sz="2000" dirty="0" smtClean="0"/>
              <a:t> Server</a:t>
            </a:r>
            <a:endParaRPr kumimoji="1" lang="ja-JP" altLang="en-US" sz="2000" dirty="0"/>
          </a:p>
        </p:txBody>
      </p:sp>
      <p:sp>
        <p:nvSpPr>
          <p:cNvPr id="25" name="角丸四角形 24"/>
          <p:cNvSpPr/>
          <p:nvPr/>
        </p:nvSpPr>
        <p:spPr>
          <a:xfrm>
            <a:off x="1907450" y="853440"/>
            <a:ext cx="1516462" cy="2504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ja-JP" sz="1400" dirty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Static </a:t>
            </a:r>
            <a:r>
              <a:rPr kumimoji="0" lang="ja-JP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Content</a:t>
            </a:r>
            <a:r>
              <a:rPr kumimoji="0" lang="en-US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1985068" y="4730025"/>
            <a:ext cx="1531416" cy="3280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2001774" y="4730025"/>
            <a:ext cx="1514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Dynamic Contents</a:t>
            </a:r>
          </a:p>
        </p:txBody>
      </p:sp>
      <p:cxnSp>
        <p:nvCxnSpPr>
          <p:cNvPr id="31" name="カギ線コネクタ 30"/>
          <p:cNvCxnSpPr>
            <a:stCxn id="57" idx="3"/>
            <a:endCxn id="46" idx="1"/>
          </p:cNvCxnSpPr>
          <p:nvPr/>
        </p:nvCxnSpPr>
        <p:spPr>
          <a:xfrm>
            <a:off x="1601675" y="1152164"/>
            <a:ext cx="2045053" cy="3961728"/>
          </a:xfrm>
          <a:prstGeom prst="bentConnector3">
            <a:avLst>
              <a:gd name="adj1" fmla="val 157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63" idx="3"/>
            <a:endCxn id="46" idx="1"/>
          </p:cNvCxnSpPr>
          <p:nvPr/>
        </p:nvCxnSpPr>
        <p:spPr>
          <a:xfrm>
            <a:off x="1601675" y="2545365"/>
            <a:ext cx="2045053" cy="2568527"/>
          </a:xfrm>
          <a:prstGeom prst="bentConnector3">
            <a:avLst>
              <a:gd name="adj1" fmla="val 157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64" idx="3"/>
            <a:endCxn id="46" idx="1"/>
          </p:cNvCxnSpPr>
          <p:nvPr/>
        </p:nvCxnSpPr>
        <p:spPr>
          <a:xfrm>
            <a:off x="1601675" y="4039429"/>
            <a:ext cx="2045053" cy="1074463"/>
          </a:xfrm>
          <a:prstGeom prst="bentConnector3">
            <a:avLst>
              <a:gd name="adj1" fmla="val 157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線コネクタ 48"/>
          <p:cNvCxnSpPr>
            <a:stCxn id="57" idx="3"/>
            <a:endCxn id="73" idx="1"/>
          </p:cNvCxnSpPr>
          <p:nvPr/>
        </p:nvCxnSpPr>
        <p:spPr>
          <a:xfrm>
            <a:off x="1601675" y="1152164"/>
            <a:ext cx="3062703" cy="7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64" idx="3"/>
            <a:endCxn id="73" idx="1"/>
          </p:cNvCxnSpPr>
          <p:nvPr/>
        </p:nvCxnSpPr>
        <p:spPr>
          <a:xfrm flipV="1">
            <a:off x="1601675" y="1152235"/>
            <a:ext cx="3062703" cy="2887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71" idx="0"/>
            <a:endCxn id="73" idx="2"/>
          </p:cNvCxnSpPr>
          <p:nvPr/>
        </p:nvCxnSpPr>
        <p:spPr>
          <a:xfrm flipH="1" flipV="1">
            <a:off x="4953526" y="1499212"/>
            <a:ext cx="1043122" cy="1631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73" idx="1"/>
            <a:endCxn id="63" idx="3"/>
          </p:cNvCxnSpPr>
          <p:nvPr/>
        </p:nvCxnSpPr>
        <p:spPr>
          <a:xfrm flipH="1">
            <a:off x="1601675" y="1152235"/>
            <a:ext cx="3062703" cy="1393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56" idx="0"/>
            <a:endCxn id="73" idx="2"/>
          </p:cNvCxnSpPr>
          <p:nvPr/>
        </p:nvCxnSpPr>
        <p:spPr>
          <a:xfrm flipV="1">
            <a:off x="3940359" y="1499212"/>
            <a:ext cx="1013167" cy="1631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68" idx="0"/>
            <a:endCxn id="73" idx="2"/>
          </p:cNvCxnSpPr>
          <p:nvPr/>
        </p:nvCxnSpPr>
        <p:spPr>
          <a:xfrm flipH="1" flipV="1">
            <a:off x="4953526" y="1499212"/>
            <a:ext cx="17546" cy="1631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正方形/長方形 113"/>
          <p:cNvSpPr/>
          <p:nvPr/>
        </p:nvSpPr>
        <p:spPr>
          <a:xfrm>
            <a:off x="5095822" y="4340402"/>
            <a:ext cx="1424154" cy="39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Edge</a:t>
            </a:r>
            <a:r>
              <a:rPr kumimoji="1" lang="en-US" altLang="ja-JP" sz="2000" dirty="0" smtClean="0"/>
              <a:t> Server</a:t>
            </a:r>
            <a:endParaRPr kumimoji="1" lang="ja-JP" altLang="en-US" sz="2000" dirty="0"/>
          </a:p>
        </p:txBody>
      </p:sp>
      <p:sp>
        <p:nvSpPr>
          <p:cNvPr id="115" name="正方形/長方形 114"/>
          <p:cNvSpPr/>
          <p:nvPr/>
        </p:nvSpPr>
        <p:spPr>
          <a:xfrm>
            <a:off x="7365179" y="4340402"/>
            <a:ext cx="1663991" cy="39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Origin </a:t>
            </a:r>
            <a:r>
              <a:rPr kumimoji="1" lang="en-US" altLang="ja-JP" sz="2000" dirty="0" smtClean="0"/>
              <a:t>Server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47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745500"/>
            <a:ext cx="776522" cy="776522"/>
          </a:xfrm>
          <a:prstGeom prst="rect">
            <a:avLst/>
          </a:prstGeom>
        </p:spPr>
      </p:pic>
      <p:pic>
        <p:nvPicPr>
          <p:cNvPr id="63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2157104"/>
            <a:ext cx="776522" cy="776522"/>
          </a:xfrm>
          <a:prstGeom prst="rect">
            <a:avLst/>
          </a:prstGeom>
        </p:spPr>
      </p:pic>
      <p:pic>
        <p:nvPicPr>
          <p:cNvPr id="64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3651168"/>
            <a:ext cx="776522" cy="776522"/>
          </a:xfrm>
          <a:prstGeom prst="rect">
            <a:avLst/>
          </a:prstGeom>
        </p:spPr>
      </p:pic>
      <p:cxnSp>
        <p:nvCxnSpPr>
          <p:cNvPr id="98" name="カギ線コネクタ 97"/>
          <p:cNvCxnSpPr>
            <a:stCxn id="65" idx="1"/>
            <a:endCxn id="96" idx="3"/>
          </p:cNvCxnSpPr>
          <p:nvPr/>
        </p:nvCxnSpPr>
        <p:spPr>
          <a:xfrm rot="10800000" flipV="1">
            <a:off x="8196710" y="1139391"/>
            <a:ext cx="2474482" cy="2353077"/>
          </a:xfrm>
          <a:prstGeom prst="bentConnector3">
            <a:avLst>
              <a:gd name="adj1" fmla="val 7177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5" name="グループ化 14"/>
          <p:cNvGrpSpPr/>
          <p:nvPr/>
        </p:nvGrpSpPr>
        <p:grpSpPr>
          <a:xfrm>
            <a:off x="9706721" y="739150"/>
            <a:ext cx="2348884" cy="4298021"/>
            <a:chOff x="6696858" y="739151"/>
            <a:chExt cx="2348884" cy="4298021"/>
          </a:xfrm>
        </p:grpSpPr>
        <p:sp>
          <p:nvSpPr>
            <p:cNvPr id="53" name="Rounded Rectangle 2"/>
            <p:cNvSpPr/>
            <p:nvPr/>
          </p:nvSpPr>
          <p:spPr>
            <a:xfrm>
              <a:off x="6928296" y="2268376"/>
              <a:ext cx="1934048" cy="1744978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0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Arial"/>
              </a:endParaRPr>
            </a:p>
          </p:txBody>
        </p:sp>
        <p:pic>
          <p:nvPicPr>
            <p:cNvPr id="6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329" y="807328"/>
              <a:ext cx="553442" cy="664130"/>
            </a:xfrm>
            <a:prstGeom prst="rect">
              <a:avLst/>
            </a:prstGeom>
          </p:spPr>
        </p:pic>
        <p:sp>
          <p:nvSpPr>
            <p:cNvPr id="75" name="Rounded Rectangle 2"/>
            <p:cNvSpPr/>
            <p:nvPr/>
          </p:nvSpPr>
          <p:spPr>
            <a:xfrm>
              <a:off x="6696858" y="739151"/>
              <a:ext cx="2348884" cy="4298021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0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Arial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7520226" y="1999806"/>
              <a:ext cx="728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076"/>
              <a:r>
                <a:rPr lang="en-US" altLang="ja-JP" sz="1400" b="1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Origins</a:t>
              </a:r>
              <a:endParaRPr lang="ja-JP" altLang="en-US" sz="1400" b="1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sp>
          <p:nvSpPr>
            <p:cNvPr id="87" name="TextBox 81"/>
            <p:cNvSpPr txBox="1"/>
            <p:nvPr/>
          </p:nvSpPr>
          <p:spPr>
            <a:xfrm>
              <a:off x="8119213" y="1228618"/>
              <a:ext cx="704790" cy="3805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altLang="ja-JP" b="1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S3</a:t>
              </a:r>
              <a:endParaRPr kumimoji="0" lang="en-US" b="1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</p:grpSp>
      <p:sp>
        <p:nvSpPr>
          <p:cNvPr id="105" name="TextBox 81"/>
          <p:cNvSpPr txBox="1"/>
          <p:nvPr/>
        </p:nvSpPr>
        <p:spPr>
          <a:xfrm>
            <a:off x="598828" y="464341"/>
            <a:ext cx="1248311" cy="365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lients</a:t>
            </a:r>
            <a:endParaRPr lang="en-US" sz="2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1977540" y="821274"/>
            <a:ext cx="1516462" cy="2504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ja-JP" sz="1400" dirty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Static </a:t>
            </a:r>
            <a:r>
              <a:rPr kumimoji="0" lang="ja-JP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Content</a:t>
            </a:r>
            <a:r>
              <a:rPr kumimoji="0" lang="en-US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</a:t>
            </a:r>
            <a:endParaRPr kumimoji="1" lang="ja-JP" altLang="en-US" sz="1400" dirty="0"/>
          </a:p>
        </p:txBody>
      </p:sp>
      <p:sp>
        <p:nvSpPr>
          <p:cNvPr id="115" name="正方形/長方形 114"/>
          <p:cNvSpPr/>
          <p:nvPr/>
        </p:nvSpPr>
        <p:spPr>
          <a:xfrm>
            <a:off x="9966704" y="4458981"/>
            <a:ext cx="1663991" cy="39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Origin </a:t>
            </a:r>
            <a:r>
              <a:rPr kumimoji="1" lang="en-US" altLang="ja-JP" sz="2000" dirty="0" smtClean="0"/>
              <a:t>Server</a:t>
            </a:r>
            <a:endParaRPr kumimoji="1" lang="ja-JP" altLang="en-US" sz="20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1174027" y="3411295"/>
            <a:ext cx="60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(1)</a:t>
            </a:r>
            <a:endParaRPr kumimoji="1" lang="ja-JP" altLang="en-US" sz="2400" dirty="0"/>
          </a:p>
        </p:txBody>
      </p:sp>
      <p:cxnSp>
        <p:nvCxnSpPr>
          <p:cNvPr id="44" name="直線矢印コネクタ 43"/>
          <p:cNvCxnSpPr>
            <a:stCxn id="57" idx="3"/>
            <a:endCxn id="73" idx="1"/>
          </p:cNvCxnSpPr>
          <p:nvPr/>
        </p:nvCxnSpPr>
        <p:spPr>
          <a:xfrm>
            <a:off x="1601675" y="1133761"/>
            <a:ext cx="2324779" cy="4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63" idx="3"/>
            <a:endCxn id="73" idx="1"/>
          </p:cNvCxnSpPr>
          <p:nvPr/>
        </p:nvCxnSpPr>
        <p:spPr>
          <a:xfrm flipV="1">
            <a:off x="1601675" y="1138136"/>
            <a:ext cx="2324779" cy="1407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64" idx="3"/>
            <a:endCxn id="73" idx="1"/>
          </p:cNvCxnSpPr>
          <p:nvPr/>
        </p:nvCxnSpPr>
        <p:spPr>
          <a:xfrm flipV="1">
            <a:off x="1601675" y="1138136"/>
            <a:ext cx="2324779" cy="2901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825153" y="732800"/>
            <a:ext cx="776522" cy="3849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825153" y="5125659"/>
            <a:ext cx="776522" cy="15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TextBox 81"/>
          <p:cNvSpPr txBox="1"/>
          <p:nvPr/>
        </p:nvSpPr>
        <p:spPr>
          <a:xfrm>
            <a:off x="292633" y="4847968"/>
            <a:ext cx="1811043" cy="3341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/>
              <a:t>Administrator</a:t>
            </a:r>
          </a:p>
        </p:txBody>
      </p:sp>
      <p:pic>
        <p:nvPicPr>
          <p:cNvPr id="120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3" y="5525642"/>
            <a:ext cx="776522" cy="776522"/>
          </a:xfrm>
          <a:prstGeom prst="rect">
            <a:avLst/>
          </a:prstGeom>
        </p:spPr>
      </p:pic>
      <p:cxnSp>
        <p:nvCxnSpPr>
          <p:cNvPr id="67" name="カギ線コネクタ 66"/>
          <p:cNvCxnSpPr>
            <a:stCxn id="61" idx="3"/>
            <a:endCxn id="126" idx="2"/>
          </p:cNvCxnSpPr>
          <p:nvPr/>
        </p:nvCxnSpPr>
        <p:spPr>
          <a:xfrm flipV="1">
            <a:off x="1601675" y="4941434"/>
            <a:ext cx="1305559" cy="9442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 125"/>
          <p:cNvSpPr/>
          <p:nvPr/>
        </p:nvSpPr>
        <p:spPr>
          <a:xfrm>
            <a:off x="1888014" y="4010493"/>
            <a:ext cx="2038440" cy="930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CloudFront</a:t>
            </a:r>
            <a:r>
              <a:rPr lang="en-US" altLang="ja-JP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CreateInvalidation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545431" y="484856"/>
            <a:ext cx="5939037" cy="6160873"/>
            <a:chOff x="3545431" y="484856"/>
            <a:chExt cx="5939037" cy="6160873"/>
          </a:xfrm>
        </p:grpSpPr>
        <p:sp>
          <p:nvSpPr>
            <p:cNvPr id="72" name="Rounded Rectangle 2"/>
            <p:cNvSpPr/>
            <p:nvPr/>
          </p:nvSpPr>
          <p:spPr>
            <a:xfrm>
              <a:off x="3977883" y="739150"/>
              <a:ext cx="5506585" cy="5906579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0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Arial"/>
              </a:endParaRPr>
            </a:p>
          </p:txBody>
        </p:sp>
        <p:pic>
          <p:nvPicPr>
            <p:cNvPr id="73" name="Picture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454" y="791159"/>
              <a:ext cx="578295" cy="693954"/>
            </a:xfrm>
            <a:prstGeom prst="rect">
              <a:avLst/>
            </a:prstGeom>
          </p:spPr>
        </p:pic>
        <p:sp>
          <p:nvSpPr>
            <p:cNvPr id="74" name="TextBox 81"/>
            <p:cNvSpPr txBox="1"/>
            <p:nvPr/>
          </p:nvSpPr>
          <p:spPr>
            <a:xfrm>
              <a:off x="3545431" y="484856"/>
              <a:ext cx="1154504" cy="35776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b="1" dirty="0" err="1" smtClean="0">
                  <a:solidFill>
                    <a:srgbClr val="00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CloudFront</a:t>
              </a:r>
              <a:endParaRPr kumimoji="0" lang="en-US" sz="4000" b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5831853" y="5037171"/>
              <a:ext cx="1660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076"/>
              <a:r>
                <a:rPr lang="en-US" altLang="ja-JP" sz="1400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Edge Location</a:t>
              </a:r>
              <a:endParaRPr lang="ja-JP" altLang="en-US" sz="140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7484633" y="6150846"/>
              <a:ext cx="1424154" cy="39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Edge</a:t>
              </a:r>
              <a:r>
                <a:rPr kumimoji="1" lang="en-US" altLang="ja-JP" sz="2000" dirty="0" smtClean="0"/>
                <a:t> Server</a:t>
              </a:r>
              <a:endParaRPr kumimoji="1" lang="ja-JP" altLang="en-US" sz="2000" dirty="0"/>
            </a:p>
          </p:txBody>
        </p:sp>
        <p:sp>
          <p:nvSpPr>
            <p:cNvPr id="97" name="角丸四角形 96"/>
            <p:cNvSpPr/>
            <p:nvPr/>
          </p:nvSpPr>
          <p:spPr>
            <a:xfrm>
              <a:off x="5118984" y="4941434"/>
              <a:ext cx="4132932" cy="4203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6393749" y="5481393"/>
              <a:ext cx="259860" cy="280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6393749" y="5957531"/>
              <a:ext cx="259860" cy="280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5000913" y="1738289"/>
              <a:ext cx="4251003" cy="2643878"/>
              <a:chOff x="5000913" y="1738289"/>
              <a:chExt cx="4251003" cy="2643878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5118984" y="1929367"/>
                <a:ext cx="4132932" cy="2452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角丸四角形 88"/>
              <p:cNvSpPr>
                <a:spLocks noChangeAspect="1"/>
              </p:cNvSpPr>
              <p:nvPr/>
            </p:nvSpPr>
            <p:spPr>
              <a:xfrm>
                <a:off x="6242784" y="2741032"/>
                <a:ext cx="1347891" cy="346104"/>
              </a:xfrm>
              <a:prstGeom prst="roundRect">
                <a:avLst/>
              </a:prstGeom>
              <a:noFill/>
              <a:ln w="76200">
                <a:solidFill>
                  <a:srgbClr val="C3FB5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logo.png</a:t>
                </a:r>
                <a:endParaRPr lang="en-US" altLang="ja-JP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3" name="角丸四角形 92"/>
              <p:cNvSpPr>
                <a:spLocks noChangeAspect="1"/>
              </p:cNvSpPr>
              <p:nvPr/>
            </p:nvSpPr>
            <p:spPr>
              <a:xfrm>
                <a:off x="6242785" y="3212097"/>
                <a:ext cx="1342403" cy="398396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logo.png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7579447" y="3261636"/>
                <a:ext cx="617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(4)</a:t>
                </a:r>
                <a:endParaRPr kumimoji="1" lang="ja-JP" altLang="en-US" sz="2400" dirty="0"/>
              </a:p>
            </p:txBody>
          </p:sp>
          <p:pic>
            <p:nvPicPr>
              <p:cNvPr id="71" name="Picture 7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913" y="1738289"/>
                <a:ext cx="543453" cy="5867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テキスト ボックス 109"/>
              <p:cNvSpPr txBox="1"/>
              <p:nvPr/>
            </p:nvSpPr>
            <p:spPr>
              <a:xfrm>
                <a:off x="6126369" y="4010494"/>
                <a:ext cx="1660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076"/>
                <a:r>
                  <a:rPr lang="en-US" altLang="ja-JP" sz="1400" dirty="0" smtClean="0">
                    <a:solidFill>
                      <a:srgbClr val="000000"/>
                    </a:solidFill>
                    <a:latin typeface="HGP創英角ｺﾞｼｯｸUB"/>
                    <a:ea typeface="HGP創英角ｺﾞｼｯｸUB"/>
                  </a:rPr>
                  <a:t>Edge Location</a:t>
                </a:r>
                <a:endParaRPr lang="ja-JP" altLang="en-US" sz="140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endParaRPr>
              </a:p>
            </p:txBody>
          </p:sp>
        </p:grpSp>
        <p:cxnSp>
          <p:nvCxnSpPr>
            <p:cNvPr id="38" name="カギ線コネクタ 37"/>
            <p:cNvCxnSpPr>
              <a:stCxn id="73" idx="3"/>
              <a:endCxn id="71" idx="1"/>
            </p:cNvCxnSpPr>
            <p:nvPr/>
          </p:nvCxnSpPr>
          <p:spPr>
            <a:xfrm>
              <a:off x="4504749" y="1138136"/>
              <a:ext cx="496164" cy="8935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カギ線コネクタ 111"/>
            <p:cNvCxnSpPr>
              <a:stCxn id="73" idx="3"/>
              <a:endCxn id="68" idx="1"/>
            </p:cNvCxnSpPr>
            <p:nvPr/>
          </p:nvCxnSpPr>
          <p:spPr>
            <a:xfrm>
              <a:off x="4504749" y="1138136"/>
              <a:ext cx="473425" cy="3820901"/>
            </a:xfrm>
            <a:prstGeom prst="bentConnector3">
              <a:avLst>
                <a:gd name="adj1" fmla="val 53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174" y="4665648"/>
              <a:ext cx="516498" cy="58677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2" name="カギ線コネクタ 121"/>
            <p:cNvCxnSpPr>
              <a:stCxn id="126" idx="3"/>
              <a:endCxn id="73" idx="2"/>
            </p:cNvCxnSpPr>
            <p:nvPr/>
          </p:nvCxnSpPr>
          <p:spPr>
            <a:xfrm flipV="1">
              <a:off x="3926454" y="1485113"/>
              <a:ext cx="289148" cy="299085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カギ線コネクタ 158"/>
            <p:cNvCxnSpPr>
              <a:stCxn id="73" idx="3"/>
              <a:endCxn id="89" idx="0"/>
            </p:cNvCxnSpPr>
            <p:nvPr/>
          </p:nvCxnSpPr>
          <p:spPr>
            <a:xfrm>
              <a:off x="4504749" y="1138136"/>
              <a:ext cx="2411981" cy="160289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テキスト ボックス 166"/>
          <p:cNvSpPr txBox="1"/>
          <p:nvPr/>
        </p:nvSpPr>
        <p:spPr>
          <a:xfrm>
            <a:off x="2090264" y="1632262"/>
            <a:ext cx="61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2880198" y="5015023"/>
            <a:ext cx="56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169" name="角丸四角形 168"/>
          <p:cNvSpPr>
            <a:spLocks noChangeAspect="1"/>
          </p:cNvSpPr>
          <p:nvPr/>
        </p:nvSpPr>
        <p:spPr>
          <a:xfrm>
            <a:off x="10011334" y="3045722"/>
            <a:ext cx="1679576" cy="408415"/>
          </a:xfrm>
          <a:prstGeom prst="roundRect">
            <a:avLst/>
          </a:prstGeom>
          <a:gradFill>
            <a:gsLst>
              <a:gs pos="0">
                <a:srgbClr val="B8FA34">
                  <a:alpha val="50000"/>
                </a:srgbClr>
              </a:gs>
              <a:gs pos="70000">
                <a:srgbClr val="BCFA40"/>
              </a:gs>
              <a:gs pos="100000">
                <a:srgbClr val="C3FB53"/>
              </a:gs>
            </a:gsLst>
            <a:lin ang="5400000" scaled="1"/>
          </a:gradFill>
          <a:ln>
            <a:solidFill>
              <a:srgbClr val="C3FB53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logo.png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745500"/>
            <a:ext cx="776522" cy="776522"/>
          </a:xfrm>
          <a:prstGeom prst="rect">
            <a:avLst/>
          </a:prstGeom>
        </p:spPr>
      </p:pic>
      <p:pic>
        <p:nvPicPr>
          <p:cNvPr id="63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2157104"/>
            <a:ext cx="776522" cy="776522"/>
          </a:xfrm>
          <a:prstGeom prst="rect">
            <a:avLst/>
          </a:prstGeom>
        </p:spPr>
      </p:pic>
      <p:pic>
        <p:nvPicPr>
          <p:cNvPr id="64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3651168"/>
            <a:ext cx="776522" cy="776522"/>
          </a:xfrm>
          <a:prstGeom prst="rect">
            <a:avLst/>
          </a:prstGeom>
        </p:spPr>
      </p:pic>
      <p:cxnSp>
        <p:nvCxnSpPr>
          <p:cNvPr id="98" name="カギ線コネクタ 97"/>
          <p:cNvCxnSpPr>
            <a:stCxn id="91" idx="1"/>
            <a:endCxn id="130" idx="3"/>
          </p:cNvCxnSpPr>
          <p:nvPr/>
        </p:nvCxnSpPr>
        <p:spPr>
          <a:xfrm rot="10800000" flipV="1">
            <a:off x="7624398" y="2603458"/>
            <a:ext cx="1088821" cy="46449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5" name="TextBox 81"/>
          <p:cNvSpPr txBox="1"/>
          <p:nvPr/>
        </p:nvSpPr>
        <p:spPr>
          <a:xfrm>
            <a:off x="598828" y="464341"/>
            <a:ext cx="1248311" cy="365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lients</a:t>
            </a:r>
            <a:endParaRPr lang="en-US" sz="2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1977540" y="821274"/>
            <a:ext cx="1516462" cy="2504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ja-JP" sz="1400" dirty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Static </a:t>
            </a:r>
            <a:r>
              <a:rPr kumimoji="0" lang="ja-JP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Content</a:t>
            </a:r>
            <a:r>
              <a:rPr kumimoji="0" lang="en-US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</a:t>
            </a:r>
            <a:endParaRPr kumimoji="1" lang="ja-JP" altLang="en-US" sz="1400" dirty="0"/>
          </a:p>
        </p:txBody>
      </p:sp>
      <p:cxnSp>
        <p:nvCxnSpPr>
          <p:cNvPr id="44" name="直線矢印コネクタ 43"/>
          <p:cNvCxnSpPr>
            <a:stCxn id="57" idx="3"/>
            <a:endCxn id="73" idx="1"/>
          </p:cNvCxnSpPr>
          <p:nvPr/>
        </p:nvCxnSpPr>
        <p:spPr>
          <a:xfrm>
            <a:off x="1601675" y="1133761"/>
            <a:ext cx="2324779" cy="4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63" idx="3"/>
            <a:endCxn id="73" idx="1"/>
          </p:cNvCxnSpPr>
          <p:nvPr/>
        </p:nvCxnSpPr>
        <p:spPr>
          <a:xfrm flipV="1">
            <a:off x="1601675" y="1138136"/>
            <a:ext cx="2324779" cy="1407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64" idx="3"/>
            <a:endCxn id="73" idx="1"/>
          </p:cNvCxnSpPr>
          <p:nvPr/>
        </p:nvCxnSpPr>
        <p:spPr>
          <a:xfrm flipV="1">
            <a:off x="1601675" y="1138136"/>
            <a:ext cx="2324779" cy="2901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825153" y="732800"/>
            <a:ext cx="776522" cy="3849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825153" y="5125659"/>
            <a:ext cx="776522" cy="15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TextBox 81"/>
          <p:cNvSpPr txBox="1"/>
          <p:nvPr/>
        </p:nvSpPr>
        <p:spPr>
          <a:xfrm>
            <a:off x="292633" y="4847968"/>
            <a:ext cx="1811043" cy="3341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/>
              <a:t>Administrator</a:t>
            </a:r>
          </a:p>
        </p:txBody>
      </p:sp>
      <p:pic>
        <p:nvPicPr>
          <p:cNvPr id="120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3" y="5525642"/>
            <a:ext cx="776522" cy="77652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3545431" y="484856"/>
            <a:ext cx="4702819" cy="6160873"/>
            <a:chOff x="3545431" y="484856"/>
            <a:chExt cx="4702819" cy="6160873"/>
          </a:xfrm>
        </p:grpSpPr>
        <p:sp>
          <p:nvSpPr>
            <p:cNvPr id="72" name="Rounded Rectangle 2"/>
            <p:cNvSpPr/>
            <p:nvPr/>
          </p:nvSpPr>
          <p:spPr>
            <a:xfrm>
              <a:off x="3977884" y="739150"/>
              <a:ext cx="4270366" cy="5906579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0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Arial"/>
              </a:endParaRPr>
            </a:p>
          </p:txBody>
        </p:sp>
        <p:pic>
          <p:nvPicPr>
            <p:cNvPr id="73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454" y="791159"/>
              <a:ext cx="578295" cy="693954"/>
            </a:xfrm>
            <a:prstGeom prst="rect">
              <a:avLst/>
            </a:prstGeom>
          </p:spPr>
        </p:pic>
        <p:sp>
          <p:nvSpPr>
            <p:cNvPr id="74" name="TextBox 81"/>
            <p:cNvSpPr txBox="1"/>
            <p:nvPr/>
          </p:nvSpPr>
          <p:spPr>
            <a:xfrm>
              <a:off x="3545431" y="484856"/>
              <a:ext cx="1154504" cy="35776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b="1" dirty="0" err="1" smtClean="0">
                  <a:solidFill>
                    <a:srgbClr val="00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CloudFront</a:t>
              </a:r>
              <a:endParaRPr kumimoji="0" lang="en-US" sz="4000" b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6671672" y="6132979"/>
              <a:ext cx="1424154" cy="39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Edge</a:t>
              </a:r>
              <a:r>
                <a:rPr kumimoji="1" lang="en-US" altLang="ja-JP" sz="2000" dirty="0" smtClean="0"/>
                <a:t> Server</a:t>
              </a:r>
              <a:endParaRPr kumimoji="1" lang="ja-JP" altLang="en-US" sz="2000" dirty="0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382873" y="1738289"/>
              <a:ext cx="3762767" cy="3978693"/>
              <a:chOff x="4382873" y="1738289"/>
              <a:chExt cx="3762767" cy="3978693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4382873" y="1869969"/>
                <a:ext cx="3762767" cy="37995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1" name="Picture 7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913" y="1738289"/>
                <a:ext cx="543453" cy="5867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テキスト ボックス 109"/>
              <p:cNvSpPr txBox="1"/>
              <p:nvPr/>
            </p:nvSpPr>
            <p:spPr>
              <a:xfrm>
                <a:off x="5544366" y="5409205"/>
                <a:ext cx="1660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076"/>
                <a:r>
                  <a:rPr lang="en-US" altLang="ja-JP" sz="1400" dirty="0" smtClean="0">
                    <a:solidFill>
                      <a:srgbClr val="000000"/>
                    </a:solidFill>
                    <a:latin typeface="HGP創英角ｺﾞｼｯｸUB"/>
                    <a:ea typeface="HGP創英角ｺﾞｼｯｸUB"/>
                  </a:rPr>
                  <a:t>Edge Location</a:t>
                </a:r>
                <a:endParaRPr lang="ja-JP" altLang="en-US" sz="140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endParaRPr>
              </a:p>
            </p:txBody>
          </p:sp>
        </p:grpSp>
        <p:cxnSp>
          <p:nvCxnSpPr>
            <p:cNvPr id="38" name="カギ線コネクタ 37"/>
            <p:cNvCxnSpPr>
              <a:stCxn id="73" idx="3"/>
              <a:endCxn id="71" idx="1"/>
            </p:cNvCxnSpPr>
            <p:nvPr/>
          </p:nvCxnSpPr>
          <p:spPr>
            <a:xfrm>
              <a:off x="4504749" y="1138136"/>
              <a:ext cx="496164" cy="8935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テキスト ボックス 166"/>
          <p:cNvSpPr txBox="1"/>
          <p:nvPr/>
        </p:nvSpPr>
        <p:spPr>
          <a:xfrm>
            <a:off x="2090264" y="1632262"/>
            <a:ext cx="61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(3)</a:t>
            </a:r>
            <a:endParaRPr kumimoji="1" lang="ja-JP" altLang="en-US" sz="24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8639726" y="745500"/>
            <a:ext cx="3018918" cy="5900229"/>
            <a:chOff x="9671785" y="827260"/>
            <a:chExt cx="3018918" cy="5900229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9671785" y="827260"/>
              <a:ext cx="3018918" cy="5900229"/>
              <a:chOff x="6696858" y="820911"/>
              <a:chExt cx="3018918" cy="5900229"/>
            </a:xfrm>
          </p:grpSpPr>
          <p:pic>
            <p:nvPicPr>
              <p:cNvPr id="65" name="Picture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2024" y="939242"/>
                <a:ext cx="553442" cy="664130"/>
              </a:xfrm>
              <a:prstGeom prst="rect">
                <a:avLst/>
              </a:prstGeom>
            </p:spPr>
          </p:pic>
          <p:sp>
            <p:nvSpPr>
              <p:cNvPr id="75" name="Rounded Rectangle 2"/>
              <p:cNvSpPr/>
              <p:nvPr/>
            </p:nvSpPr>
            <p:spPr>
              <a:xfrm>
                <a:off x="6696858" y="820911"/>
                <a:ext cx="3018918" cy="5900229"/>
              </a:xfrm>
              <a:prstGeom prst="roundRect">
                <a:avLst>
                  <a:gd name="adj" fmla="val 9818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07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HGP創英角ｺﾞｼｯｸUB"/>
                  <a:cs typeface="Arial"/>
                </a:endParaRPr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7573824" y="1562117"/>
                <a:ext cx="7284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076"/>
                <a:r>
                  <a:rPr lang="en-US" altLang="ja-JP" sz="1400" b="1" dirty="0" smtClean="0">
                    <a:solidFill>
                      <a:srgbClr val="000000"/>
                    </a:solidFill>
                    <a:latin typeface="HGP創英角ｺﾞｼｯｸUB"/>
                    <a:ea typeface="HGP創英角ｺﾞｼｯｸUB"/>
                  </a:rPr>
                  <a:t>Origins</a:t>
                </a:r>
                <a:endParaRPr lang="ja-JP" altLang="en-US" sz="1400" b="1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endParaRPr>
              </a:p>
            </p:txBody>
          </p:sp>
          <p:sp>
            <p:nvSpPr>
              <p:cNvPr id="87" name="TextBox 81"/>
              <p:cNvSpPr txBox="1"/>
              <p:nvPr/>
            </p:nvSpPr>
            <p:spPr>
              <a:xfrm>
                <a:off x="8119213" y="1228618"/>
                <a:ext cx="704790" cy="380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457076"/>
                <a:r>
                  <a:rPr kumimoji="0" lang="en-US" altLang="ja-JP" b="1" dirty="0" smtClean="0">
                    <a:solidFill>
                      <a:srgbClr val="000000"/>
                    </a:solidFill>
                    <a:latin typeface="HGP創英角ｺﾞｼｯｸUB"/>
                    <a:ea typeface="HGP創英角ｺﾞｼｯｸUB"/>
                  </a:rPr>
                  <a:t>S3</a:t>
                </a:r>
                <a:endParaRPr kumimoji="0" lang="en-US" b="1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endParaRPr>
              </a:p>
            </p:txBody>
          </p:sp>
        </p:grpSp>
        <p:sp>
          <p:nvSpPr>
            <p:cNvPr id="115" name="正方形/長方形 114"/>
            <p:cNvSpPr/>
            <p:nvPr/>
          </p:nvSpPr>
          <p:spPr>
            <a:xfrm>
              <a:off x="10793463" y="6258722"/>
              <a:ext cx="1663991" cy="39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Origin </a:t>
              </a:r>
              <a:r>
                <a:rPr kumimoji="1" lang="en-US" altLang="ja-JP" sz="2000" dirty="0" smtClean="0"/>
                <a:t>Server</a:t>
              </a:r>
              <a:endParaRPr kumimoji="1" lang="ja-JP" altLang="en-US" sz="2000" dirty="0"/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9745276" y="1951729"/>
              <a:ext cx="2428704" cy="2857792"/>
              <a:chOff x="3192022" y="4048802"/>
              <a:chExt cx="3783020" cy="2857792"/>
            </a:xfrm>
          </p:grpSpPr>
          <p:grpSp>
            <p:nvGrpSpPr>
              <p:cNvPr id="90" name="グループ化 89"/>
              <p:cNvGrpSpPr/>
              <p:nvPr/>
            </p:nvGrpSpPr>
            <p:grpSpPr>
              <a:xfrm>
                <a:off x="3192022" y="5600487"/>
                <a:ext cx="3783020" cy="1306107"/>
                <a:chOff x="2551204" y="4841803"/>
                <a:chExt cx="3783020" cy="1306107"/>
              </a:xfrm>
            </p:grpSpPr>
            <p:sp>
              <p:nvSpPr>
                <p:cNvPr id="101" name="角丸四角形 100"/>
                <p:cNvSpPr>
                  <a:spLocks noChangeAspect="1"/>
                </p:cNvSpPr>
                <p:nvPr/>
              </p:nvSpPr>
              <p:spPr>
                <a:xfrm>
                  <a:off x="2617936" y="4948882"/>
                  <a:ext cx="2381328" cy="372433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BCFA40"/>
                    </a:gs>
                    <a:gs pos="100000">
                      <a:srgbClr val="C3FB53"/>
                    </a:gs>
                  </a:gsLst>
                  <a:lin ang="5400000" scaled="1"/>
                </a:gradFill>
                <a:ln>
                  <a:solidFill>
                    <a:srgbClr val="C3FB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sub.js</a:t>
                  </a:r>
                  <a:endParaRPr lang="en-US" altLang="ja-JP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角丸四角形 103"/>
                <p:cNvSpPr>
                  <a:spLocks noChangeAspect="1"/>
                </p:cNvSpPr>
                <p:nvPr/>
              </p:nvSpPr>
              <p:spPr>
                <a:xfrm>
                  <a:off x="2617936" y="5382496"/>
                  <a:ext cx="2381328" cy="362517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BCFA40"/>
                    </a:gs>
                    <a:gs pos="100000">
                      <a:srgbClr val="C3FB53"/>
                    </a:gs>
                  </a:gsLst>
                  <a:lin ang="5400000" scaled="1"/>
                </a:gradFill>
                <a:ln>
                  <a:solidFill>
                    <a:srgbClr val="C3FB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main.js</a:t>
                  </a:r>
                  <a:endParaRPr lang="en-US" altLang="ja-JP" sz="2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グループ化 105"/>
                <p:cNvGrpSpPr/>
                <p:nvPr/>
              </p:nvGrpSpPr>
              <p:grpSpPr>
                <a:xfrm>
                  <a:off x="2551204" y="4841803"/>
                  <a:ext cx="3783020" cy="1306107"/>
                  <a:chOff x="2551204" y="4841803"/>
                  <a:chExt cx="3783020" cy="1306107"/>
                </a:xfrm>
              </p:grpSpPr>
              <p:sp>
                <p:nvSpPr>
                  <p:cNvPr id="109" name="正方形/長方形 108"/>
                  <p:cNvSpPr/>
                  <p:nvPr/>
                </p:nvSpPr>
                <p:spPr>
                  <a:xfrm>
                    <a:off x="5065996" y="5814353"/>
                    <a:ext cx="1268228" cy="3335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2400" dirty="0"/>
                      <a:t>v</a:t>
                    </a:r>
                    <a:r>
                      <a:rPr lang="en-US" altLang="ja-JP" sz="2400" dirty="0" smtClean="0"/>
                      <a:t>1/</a:t>
                    </a:r>
                    <a:endParaRPr lang="ja-JP" altLang="en-US" sz="2400" dirty="0"/>
                  </a:p>
                </p:txBody>
              </p:sp>
              <p:sp>
                <p:nvSpPr>
                  <p:cNvPr id="111" name="正方形/長方形 110"/>
                  <p:cNvSpPr/>
                  <p:nvPr/>
                </p:nvSpPr>
                <p:spPr>
                  <a:xfrm>
                    <a:off x="2551204" y="4841803"/>
                    <a:ext cx="3783017" cy="130610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US" altLang="ja-JP" dirty="0" smtClean="0"/>
                  </a:p>
                </p:txBody>
              </p:sp>
            </p:grpSp>
          </p:grpSp>
          <p:sp>
            <p:nvSpPr>
              <p:cNvPr id="91" name="正方形/長方形 90"/>
              <p:cNvSpPr/>
              <p:nvPr/>
            </p:nvSpPr>
            <p:spPr>
              <a:xfrm>
                <a:off x="3192023" y="4048802"/>
                <a:ext cx="3783017" cy="1466977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ja-JP" dirty="0" smtClean="0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4714687" y="5228054"/>
                <a:ext cx="2260352" cy="2835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HTML File</a:t>
                </a:r>
                <a:endParaRPr lang="ja-JP" altLang="en-US" sz="2400" dirty="0"/>
              </a:p>
            </p:txBody>
          </p:sp>
          <p:sp>
            <p:nvSpPr>
              <p:cNvPr id="99" name="角丸四角形 98"/>
              <p:cNvSpPr>
                <a:spLocks noChangeAspect="1"/>
              </p:cNvSpPr>
              <p:nvPr/>
            </p:nvSpPr>
            <p:spPr>
              <a:xfrm>
                <a:off x="3258754" y="4190454"/>
                <a:ext cx="2381329" cy="355294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rgbClr val="FF0000"/>
                    </a:solidFill>
                  </a:rPr>
                  <a:t>v1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/sub.js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角丸四角形 99"/>
              <p:cNvSpPr>
                <a:spLocks noChangeAspect="1"/>
              </p:cNvSpPr>
              <p:nvPr/>
            </p:nvSpPr>
            <p:spPr>
              <a:xfrm>
                <a:off x="3258755" y="4707552"/>
                <a:ext cx="2381329" cy="358698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rgbClr val="FF0000"/>
                    </a:solidFill>
                  </a:rPr>
                  <a:t>v1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/main.js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グループ化 8"/>
          <p:cNvGrpSpPr/>
          <p:nvPr/>
        </p:nvGrpSpPr>
        <p:grpSpPr>
          <a:xfrm>
            <a:off x="5195695" y="2373540"/>
            <a:ext cx="2428702" cy="1388815"/>
            <a:chOff x="5251100" y="2607730"/>
            <a:chExt cx="2428702" cy="1388815"/>
          </a:xfrm>
        </p:grpSpPr>
        <p:sp>
          <p:nvSpPr>
            <p:cNvPr id="130" name="正方形/長方形 129"/>
            <p:cNvSpPr/>
            <p:nvPr/>
          </p:nvSpPr>
          <p:spPr>
            <a:xfrm>
              <a:off x="5251100" y="2607730"/>
              <a:ext cx="2428702" cy="1388815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6230581" y="3709700"/>
              <a:ext cx="1441831" cy="2866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HTML File</a:t>
              </a:r>
              <a:endParaRPr lang="ja-JP" altLang="en-US" sz="2400" dirty="0"/>
            </a:p>
          </p:txBody>
        </p:sp>
        <p:sp>
          <p:nvSpPr>
            <p:cNvPr id="132" name="角丸四角形 131"/>
            <p:cNvSpPr>
              <a:spLocks noChangeAspect="1"/>
            </p:cNvSpPr>
            <p:nvPr/>
          </p:nvSpPr>
          <p:spPr>
            <a:xfrm>
              <a:off x="5301885" y="2747571"/>
              <a:ext cx="1528816" cy="355294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v1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33" name="角丸四角形 132"/>
            <p:cNvSpPr>
              <a:spLocks noChangeAspect="1"/>
            </p:cNvSpPr>
            <p:nvPr/>
          </p:nvSpPr>
          <p:spPr>
            <a:xfrm>
              <a:off x="5301885" y="3166170"/>
              <a:ext cx="1528816" cy="358698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v1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195695" y="4158578"/>
            <a:ext cx="2428702" cy="1306107"/>
            <a:chOff x="5195695" y="4117999"/>
            <a:chExt cx="2428702" cy="1306107"/>
          </a:xfrm>
        </p:grpSpPr>
        <p:sp>
          <p:nvSpPr>
            <p:cNvPr id="135" name="角丸四角形 134"/>
            <p:cNvSpPr>
              <a:spLocks noChangeAspect="1"/>
            </p:cNvSpPr>
            <p:nvPr/>
          </p:nvSpPr>
          <p:spPr>
            <a:xfrm>
              <a:off x="5252031" y="4225325"/>
              <a:ext cx="1528816" cy="372433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36" name="角丸四角形 135"/>
            <p:cNvSpPr>
              <a:spLocks noChangeAspect="1"/>
            </p:cNvSpPr>
            <p:nvPr/>
          </p:nvSpPr>
          <p:spPr>
            <a:xfrm>
              <a:off x="5238537" y="4702988"/>
              <a:ext cx="1528816" cy="362517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6810193" y="5137225"/>
              <a:ext cx="814204" cy="286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v</a:t>
              </a:r>
              <a:r>
                <a:rPr lang="en-US" altLang="ja-JP" sz="2400" dirty="0" smtClean="0"/>
                <a:t>1/</a:t>
              </a:r>
              <a:endParaRPr lang="ja-JP" altLang="en-US" sz="2400" dirty="0"/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5195695" y="4117999"/>
              <a:ext cx="2421312" cy="130610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</p:grpSp>
      <p:cxnSp>
        <p:nvCxnSpPr>
          <p:cNvPr id="139" name="カギ線コネクタ 138"/>
          <p:cNvCxnSpPr>
            <a:stCxn id="130" idx="1"/>
            <a:endCxn id="138" idx="1"/>
          </p:cNvCxnSpPr>
          <p:nvPr/>
        </p:nvCxnSpPr>
        <p:spPr>
          <a:xfrm rot="10800000" flipV="1">
            <a:off x="5195695" y="3067948"/>
            <a:ext cx="12700" cy="1743684"/>
          </a:xfrm>
          <a:prstGeom prst="bentConnector3">
            <a:avLst>
              <a:gd name="adj1" fmla="val 180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0" name="カギ線コネクタ 139"/>
          <p:cNvCxnSpPr>
            <a:stCxn id="130" idx="1"/>
          </p:cNvCxnSpPr>
          <p:nvPr/>
        </p:nvCxnSpPr>
        <p:spPr>
          <a:xfrm rot="10800000" flipH="1" flipV="1">
            <a:off x="5195695" y="3067947"/>
            <a:ext cx="3517522" cy="971481"/>
          </a:xfrm>
          <a:prstGeom prst="bentConnector3">
            <a:avLst>
              <a:gd name="adj1" fmla="val -610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1" name="テキスト ボックス 140"/>
          <p:cNvSpPr txBox="1"/>
          <p:nvPr/>
        </p:nvSpPr>
        <p:spPr>
          <a:xfrm>
            <a:off x="8188482" y="2088154"/>
            <a:ext cx="5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504749" y="3731514"/>
            <a:ext cx="5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(2)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09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745500"/>
            <a:ext cx="776522" cy="776522"/>
          </a:xfrm>
          <a:prstGeom prst="rect">
            <a:avLst/>
          </a:prstGeom>
        </p:spPr>
      </p:pic>
      <p:pic>
        <p:nvPicPr>
          <p:cNvPr id="63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2157104"/>
            <a:ext cx="776522" cy="776522"/>
          </a:xfrm>
          <a:prstGeom prst="rect">
            <a:avLst/>
          </a:prstGeom>
        </p:spPr>
      </p:pic>
      <p:pic>
        <p:nvPicPr>
          <p:cNvPr id="64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3651168"/>
            <a:ext cx="776522" cy="776522"/>
          </a:xfrm>
          <a:prstGeom prst="rect">
            <a:avLst/>
          </a:prstGeom>
        </p:spPr>
      </p:pic>
      <p:cxnSp>
        <p:nvCxnSpPr>
          <p:cNvPr id="98" name="カギ線コネクタ 97"/>
          <p:cNvCxnSpPr>
            <a:stCxn id="91" idx="1"/>
            <a:endCxn id="130" idx="3"/>
          </p:cNvCxnSpPr>
          <p:nvPr/>
        </p:nvCxnSpPr>
        <p:spPr>
          <a:xfrm rot="10800000" flipV="1">
            <a:off x="7610308" y="2603458"/>
            <a:ext cx="1102910" cy="100100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5" name="TextBox 81"/>
          <p:cNvSpPr txBox="1"/>
          <p:nvPr/>
        </p:nvSpPr>
        <p:spPr>
          <a:xfrm>
            <a:off x="598828" y="464341"/>
            <a:ext cx="1248311" cy="365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lients</a:t>
            </a:r>
            <a:endParaRPr lang="en-US" sz="2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1977540" y="821274"/>
            <a:ext cx="1516462" cy="2504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ja-JP" sz="1400" dirty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Static </a:t>
            </a:r>
            <a:r>
              <a:rPr kumimoji="0" lang="ja-JP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Content</a:t>
            </a:r>
            <a:r>
              <a:rPr kumimoji="0" lang="en-US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</a:t>
            </a:r>
            <a:endParaRPr kumimoji="1" lang="ja-JP" altLang="en-US" sz="1400" dirty="0"/>
          </a:p>
        </p:txBody>
      </p:sp>
      <p:cxnSp>
        <p:nvCxnSpPr>
          <p:cNvPr id="44" name="直線矢印コネクタ 43"/>
          <p:cNvCxnSpPr>
            <a:stCxn id="57" idx="3"/>
            <a:endCxn id="73" idx="1"/>
          </p:cNvCxnSpPr>
          <p:nvPr/>
        </p:nvCxnSpPr>
        <p:spPr>
          <a:xfrm>
            <a:off x="1601675" y="1133761"/>
            <a:ext cx="2324779" cy="4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63" idx="3"/>
            <a:endCxn id="73" idx="1"/>
          </p:cNvCxnSpPr>
          <p:nvPr/>
        </p:nvCxnSpPr>
        <p:spPr>
          <a:xfrm flipV="1">
            <a:off x="1601675" y="1138136"/>
            <a:ext cx="2324779" cy="1407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64" idx="3"/>
            <a:endCxn id="73" idx="1"/>
          </p:cNvCxnSpPr>
          <p:nvPr/>
        </p:nvCxnSpPr>
        <p:spPr>
          <a:xfrm flipV="1">
            <a:off x="1601675" y="1138136"/>
            <a:ext cx="2324779" cy="2901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825153" y="732800"/>
            <a:ext cx="776522" cy="3849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825153" y="5125659"/>
            <a:ext cx="776522" cy="15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TextBox 81"/>
          <p:cNvSpPr txBox="1"/>
          <p:nvPr/>
        </p:nvSpPr>
        <p:spPr>
          <a:xfrm>
            <a:off x="292633" y="4847968"/>
            <a:ext cx="1811043" cy="3341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/>
              <a:t>Administrator</a:t>
            </a:r>
          </a:p>
        </p:txBody>
      </p:sp>
      <p:pic>
        <p:nvPicPr>
          <p:cNvPr id="120" name="Picture 4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3" y="5525642"/>
            <a:ext cx="776522" cy="77652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3545431" y="484856"/>
            <a:ext cx="4702819" cy="6172214"/>
            <a:chOff x="3545431" y="484856"/>
            <a:chExt cx="4702819" cy="6172214"/>
          </a:xfrm>
        </p:grpSpPr>
        <p:sp>
          <p:nvSpPr>
            <p:cNvPr id="72" name="Rounded Rectangle 2"/>
            <p:cNvSpPr/>
            <p:nvPr/>
          </p:nvSpPr>
          <p:spPr>
            <a:xfrm>
              <a:off x="3977884" y="739150"/>
              <a:ext cx="4270366" cy="5906579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0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Arial"/>
              </a:endParaRPr>
            </a:p>
          </p:txBody>
        </p:sp>
        <p:pic>
          <p:nvPicPr>
            <p:cNvPr id="73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454" y="791159"/>
              <a:ext cx="578295" cy="693954"/>
            </a:xfrm>
            <a:prstGeom prst="rect">
              <a:avLst/>
            </a:prstGeom>
          </p:spPr>
        </p:pic>
        <p:sp>
          <p:nvSpPr>
            <p:cNvPr id="74" name="TextBox 81"/>
            <p:cNvSpPr txBox="1"/>
            <p:nvPr/>
          </p:nvSpPr>
          <p:spPr>
            <a:xfrm>
              <a:off x="3545431" y="484856"/>
              <a:ext cx="1154504" cy="35776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b="1" dirty="0" err="1" smtClean="0">
                  <a:solidFill>
                    <a:srgbClr val="00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CloudFront</a:t>
              </a:r>
              <a:endParaRPr kumimoji="0" lang="en-US" sz="4000" b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382873" y="1250440"/>
              <a:ext cx="3762767" cy="5323220"/>
              <a:chOff x="4382873" y="1250440"/>
              <a:chExt cx="3762767" cy="5323220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4382873" y="1250440"/>
                <a:ext cx="3762767" cy="53232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1" name="Picture 7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208" y="1478847"/>
                <a:ext cx="543453" cy="5867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テキスト ボックス 109"/>
              <p:cNvSpPr txBox="1"/>
              <p:nvPr/>
            </p:nvSpPr>
            <p:spPr>
              <a:xfrm>
                <a:off x="5544366" y="5883807"/>
                <a:ext cx="1660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076"/>
                <a:r>
                  <a:rPr lang="en-US" altLang="ja-JP" sz="1400" dirty="0" smtClean="0">
                    <a:solidFill>
                      <a:srgbClr val="000000"/>
                    </a:solidFill>
                    <a:latin typeface="HGP創英角ｺﾞｼｯｸUB"/>
                    <a:ea typeface="HGP創英角ｺﾞｼｯｸUB"/>
                  </a:rPr>
                  <a:t>Edge Location</a:t>
                </a:r>
                <a:endParaRPr lang="ja-JP" altLang="en-US" sz="140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endParaRPr>
              </a:p>
            </p:txBody>
          </p:sp>
        </p:grpSp>
        <p:cxnSp>
          <p:nvCxnSpPr>
            <p:cNvPr id="38" name="カギ線コネクタ 37"/>
            <p:cNvCxnSpPr>
              <a:stCxn id="73" idx="3"/>
              <a:endCxn id="71" idx="0"/>
            </p:cNvCxnSpPr>
            <p:nvPr/>
          </p:nvCxnSpPr>
          <p:spPr>
            <a:xfrm>
              <a:off x="4504749" y="1138136"/>
              <a:ext cx="211186" cy="3407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正方形/長方形 113"/>
            <p:cNvSpPr/>
            <p:nvPr/>
          </p:nvSpPr>
          <p:spPr>
            <a:xfrm>
              <a:off x="6409943" y="6260372"/>
              <a:ext cx="1424154" cy="39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Edge</a:t>
              </a:r>
              <a:r>
                <a:rPr kumimoji="1" lang="en-US" altLang="ja-JP" sz="2000" dirty="0" smtClean="0"/>
                <a:t> Server</a:t>
              </a:r>
              <a:endParaRPr kumimoji="1" lang="ja-JP" altLang="en-US" sz="2000" dirty="0"/>
            </a:p>
          </p:txBody>
        </p:sp>
      </p:grpSp>
      <p:sp>
        <p:nvSpPr>
          <p:cNvPr id="167" name="テキスト ボックス 166"/>
          <p:cNvSpPr txBox="1"/>
          <p:nvPr/>
        </p:nvSpPr>
        <p:spPr>
          <a:xfrm>
            <a:off x="2090264" y="1632262"/>
            <a:ext cx="61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(5)</a:t>
            </a:r>
            <a:endParaRPr kumimoji="1" lang="ja-JP" altLang="en-US" sz="24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8639726" y="745500"/>
            <a:ext cx="3018918" cy="5900419"/>
            <a:chOff x="9671785" y="827260"/>
            <a:chExt cx="3018918" cy="5900419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9671785" y="827260"/>
              <a:ext cx="3018918" cy="5900229"/>
              <a:chOff x="6696858" y="820911"/>
              <a:chExt cx="3018918" cy="5900229"/>
            </a:xfrm>
          </p:grpSpPr>
          <p:pic>
            <p:nvPicPr>
              <p:cNvPr id="65" name="Picture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2024" y="939242"/>
                <a:ext cx="553442" cy="664130"/>
              </a:xfrm>
              <a:prstGeom prst="rect">
                <a:avLst/>
              </a:prstGeom>
            </p:spPr>
          </p:pic>
          <p:sp>
            <p:nvSpPr>
              <p:cNvPr id="75" name="Rounded Rectangle 2"/>
              <p:cNvSpPr/>
              <p:nvPr/>
            </p:nvSpPr>
            <p:spPr>
              <a:xfrm>
                <a:off x="6696858" y="820911"/>
                <a:ext cx="3018918" cy="5900229"/>
              </a:xfrm>
              <a:prstGeom prst="roundRect">
                <a:avLst>
                  <a:gd name="adj" fmla="val 9818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07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HGP創英角ｺﾞｼｯｸUB"/>
                  <a:cs typeface="Arial"/>
                </a:endParaRPr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7573824" y="1562117"/>
                <a:ext cx="7284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076"/>
                <a:r>
                  <a:rPr lang="en-US" altLang="ja-JP" sz="1400" b="1" dirty="0" smtClean="0">
                    <a:solidFill>
                      <a:srgbClr val="000000"/>
                    </a:solidFill>
                    <a:latin typeface="HGP創英角ｺﾞｼｯｸUB"/>
                    <a:ea typeface="HGP創英角ｺﾞｼｯｸUB"/>
                  </a:rPr>
                  <a:t>Origins</a:t>
                </a:r>
                <a:endParaRPr lang="ja-JP" altLang="en-US" sz="1400" b="1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endParaRPr>
              </a:p>
            </p:txBody>
          </p:sp>
          <p:sp>
            <p:nvSpPr>
              <p:cNvPr id="87" name="TextBox 81"/>
              <p:cNvSpPr txBox="1"/>
              <p:nvPr/>
            </p:nvSpPr>
            <p:spPr>
              <a:xfrm>
                <a:off x="8119213" y="1228618"/>
                <a:ext cx="704790" cy="380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457076"/>
                <a:r>
                  <a:rPr kumimoji="0" lang="en-US" altLang="ja-JP" b="1" dirty="0" smtClean="0">
                    <a:solidFill>
                      <a:srgbClr val="000000"/>
                    </a:solidFill>
                    <a:latin typeface="HGP創英角ｺﾞｼｯｸUB"/>
                    <a:ea typeface="HGP創英角ｺﾞｼｯｸUB"/>
                  </a:rPr>
                  <a:t>S3</a:t>
                </a:r>
                <a:endParaRPr kumimoji="0" lang="en-US" b="1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endParaRPr>
              </a:p>
            </p:txBody>
          </p:sp>
        </p:grpSp>
        <p:sp>
          <p:nvSpPr>
            <p:cNvPr id="115" name="正方形/長方形 114"/>
            <p:cNvSpPr/>
            <p:nvPr/>
          </p:nvSpPr>
          <p:spPr>
            <a:xfrm>
              <a:off x="10730052" y="6330981"/>
              <a:ext cx="1663991" cy="39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Origin </a:t>
              </a:r>
              <a:r>
                <a:rPr kumimoji="1" lang="en-US" altLang="ja-JP" sz="2000" dirty="0" smtClean="0"/>
                <a:t>Server</a:t>
              </a:r>
              <a:endParaRPr kumimoji="1" lang="ja-JP" altLang="en-US" sz="2000" dirty="0"/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9745276" y="1951729"/>
              <a:ext cx="2428704" cy="4271239"/>
              <a:chOff x="3192022" y="4048802"/>
              <a:chExt cx="3783020" cy="4271239"/>
            </a:xfrm>
          </p:grpSpPr>
          <p:grpSp>
            <p:nvGrpSpPr>
              <p:cNvPr id="121" name="グループ化 120"/>
              <p:cNvGrpSpPr/>
              <p:nvPr/>
            </p:nvGrpSpPr>
            <p:grpSpPr>
              <a:xfrm>
                <a:off x="3192022" y="7013933"/>
                <a:ext cx="3783018" cy="1306108"/>
                <a:chOff x="2551203" y="4783471"/>
                <a:chExt cx="3783019" cy="1306108"/>
              </a:xfrm>
            </p:grpSpPr>
            <p:sp>
              <p:nvSpPr>
                <p:cNvPr id="123" name="正方形/長方形 122"/>
                <p:cNvSpPr/>
                <p:nvPr/>
              </p:nvSpPr>
              <p:spPr>
                <a:xfrm>
                  <a:off x="5065994" y="5751539"/>
                  <a:ext cx="1268228" cy="338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/>
                    <a:t>v</a:t>
                  </a:r>
                  <a:r>
                    <a:rPr lang="en-US" altLang="ja-JP" sz="2400" dirty="0" smtClean="0"/>
                    <a:t>2/</a:t>
                  </a:r>
                  <a:endParaRPr lang="ja-JP" altLang="en-US" sz="2400" dirty="0"/>
                </a:p>
              </p:txBody>
            </p:sp>
            <p:sp>
              <p:nvSpPr>
                <p:cNvPr id="124" name="正方形/長方形 123"/>
                <p:cNvSpPr/>
                <p:nvPr/>
              </p:nvSpPr>
              <p:spPr>
                <a:xfrm>
                  <a:off x="2551203" y="4783471"/>
                  <a:ext cx="3783017" cy="130610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ja-JP" dirty="0" smtClean="0"/>
                </a:p>
              </p:txBody>
            </p:sp>
          </p:grpSp>
          <p:grpSp>
            <p:nvGrpSpPr>
              <p:cNvPr id="90" name="グループ化 89"/>
              <p:cNvGrpSpPr/>
              <p:nvPr/>
            </p:nvGrpSpPr>
            <p:grpSpPr>
              <a:xfrm>
                <a:off x="3192022" y="5600487"/>
                <a:ext cx="3783020" cy="1306107"/>
                <a:chOff x="2551204" y="4841803"/>
                <a:chExt cx="3783020" cy="1306107"/>
              </a:xfrm>
            </p:grpSpPr>
            <p:sp>
              <p:nvSpPr>
                <p:cNvPr id="101" name="角丸四角形 100"/>
                <p:cNvSpPr>
                  <a:spLocks noChangeAspect="1"/>
                </p:cNvSpPr>
                <p:nvPr/>
              </p:nvSpPr>
              <p:spPr>
                <a:xfrm>
                  <a:off x="2617936" y="4948882"/>
                  <a:ext cx="2381328" cy="372433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BCFA40"/>
                    </a:gs>
                    <a:gs pos="100000">
                      <a:srgbClr val="C3FB53"/>
                    </a:gs>
                  </a:gsLst>
                  <a:lin ang="5400000" scaled="1"/>
                </a:gradFill>
                <a:ln>
                  <a:solidFill>
                    <a:srgbClr val="C3FB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sub.js</a:t>
                  </a:r>
                  <a:endParaRPr lang="en-US" altLang="ja-JP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角丸四角形 103"/>
                <p:cNvSpPr>
                  <a:spLocks noChangeAspect="1"/>
                </p:cNvSpPr>
                <p:nvPr/>
              </p:nvSpPr>
              <p:spPr>
                <a:xfrm>
                  <a:off x="2617936" y="5382496"/>
                  <a:ext cx="2381328" cy="362517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BCFA40"/>
                    </a:gs>
                    <a:gs pos="100000">
                      <a:srgbClr val="C3FB53"/>
                    </a:gs>
                  </a:gsLst>
                  <a:lin ang="5400000" scaled="1"/>
                </a:gradFill>
                <a:ln>
                  <a:solidFill>
                    <a:srgbClr val="C3FB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main.js</a:t>
                  </a:r>
                  <a:endParaRPr lang="en-US" altLang="ja-JP" sz="2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グループ化 105"/>
                <p:cNvGrpSpPr/>
                <p:nvPr/>
              </p:nvGrpSpPr>
              <p:grpSpPr>
                <a:xfrm>
                  <a:off x="2551204" y="4841803"/>
                  <a:ext cx="3783020" cy="1306107"/>
                  <a:chOff x="2551204" y="4841803"/>
                  <a:chExt cx="3783020" cy="1306107"/>
                </a:xfrm>
              </p:grpSpPr>
              <p:sp>
                <p:nvSpPr>
                  <p:cNvPr id="109" name="正方形/長方形 108"/>
                  <p:cNvSpPr/>
                  <p:nvPr/>
                </p:nvSpPr>
                <p:spPr>
                  <a:xfrm>
                    <a:off x="5065996" y="5814353"/>
                    <a:ext cx="1268228" cy="3335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2400" dirty="0"/>
                      <a:t>v</a:t>
                    </a:r>
                    <a:r>
                      <a:rPr lang="en-US" altLang="ja-JP" sz="2400" dirty="0" smtClean="0"/>
                      <a:t>1/</a:t>
                    </a:r>
                    <a:endParaRPr lang="ja-JP" altLang="en-US" sz="2400" dirty="0"/>
                  </a:p>
                </p:txBody>
              </p:sp>
              <p:sp>
                <p:nvSpPr>
                  <p:cNvPr id="111" name="正方形/長方形 110"/>
                  <p:cNvSpPr/>
                  <p:nvPr/>
                </p:nvSpPr>
                <p:spPr>
                  <a:xfrm>
                    <a:off x="2551204" y="4841803"/>
                    <a:ext cx="3783017" cy="130610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US" altLang="ja-JP" dirty="0" smtClean="0"/>
                  </a:p>
                </p:txBody>
              </p:sp>
            </p:grpSp>
          </p:grpSp>
          <p:sp>
            <p:nvSpPr>
              <p:cNvPr id="91" name="正方形/長方形 90"/>
              <p:cNvSpPr/>
              <p:nvPr/>
            </p:nvSpPr>
            <p:spPr>
              <a:xfrm>
                <a:off x="3192023" y="4048802"/>
                <a:ext cx="3783017" cy="1466977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ja-JP" dirty="0" smtClean="0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4714687" y="5228054"/>
                <a:ext cx="2260352" cy="2835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HTML File</a:t>
                </a:r>
                <a:endParaRPr lang="ja-JP" altLang="en-US" sz="2400" dirty="0"/>
              </a:p>
            </p:txBody>
          </p:sp>
          <p:sp>
            <p:nvSpPr>
              <p:cNvPr id="99" name="角丸四角形 98"/>
              <p:cNvSpPr>
                <a:spLocks noChangeAspect="1"/>
              </p:cNvSpPr>
              <p:nvPr/>
            </p:nvSpPr>
            <p:spPr>
              <a:xfrm>
                <a:off x="3258754" y="4190454"/>
                <a:ext cx="2381329" cy="355294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rgbClr val="FF0000"/>
                    </a:solidFill>
                  </a:rPr>
                  <a:t>v2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/sub.js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角丸四角形 99"/>
              <p:cNvSpPr>
                <a:spLocks noChangeAspect="1"/>
              </p:cNvSpPr>
              <p:nvPr/>
            </p:nvSpPr>
            <p:spPr>
              <a:xfrm>
                <a:off x="3258755" y="4707552"/>
                <a:ext cx="2381329" cy="358698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rgbClr val="FF0000"/>
                    </a:solidFill>
                  </a:rPr>
                  <a:t>v2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/main.js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7" name="角丸四角形 126"/>
            <p:cNvSpPr>
              <a:spLocks noChangeAspect="1"/>
            </p:cNvSpPr>
            <p:nvPr/>
          </p:nvSpPr>
          <p:spPr>
            <a:xfrm>
              <a:off x="9790709" y="5054466"/>
              <a:ext cx="1528816" cy="372433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角丸四角形 127"/>
            <p:cNvSpPr>
              <a:spLocks noChangeAspect="1"/>
            </p:cNvSpPr>
            <p:nvPr/>
          </p:nvSpPr>
          <p:spPr>
            <a:xfrm>
              <a:off x="9790709" y="5488080"/>
              <a:ext cx="1528816" cy="362517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5193153" y="2910056"/>
            <a:ext cx="2417155" cy="1388815"/>
            <a:chOff x="5262646" y="2607730"/>
            <a:chExt cx="2417155" cy="1388815"/>
          </a:xfrm>
        </p:grpSpPr>
        <p:sp>
          <p:nvSpPr>
            <p:cNvPr id="130" name="正方形/長方形 129"/>
            <p:cNvSpPr/>
            <p:nvPr/>
          </p:nvSpPr>
          <p:spPr>
            <a:xfrm>
              <a:off x="5262646" y="2607730"/>
              <a:ext cx="2417155" cy="1388815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6230581" y="3709700"/>
              <a:ext cx="1441831" cy="2866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HTML File</a:t>
              </a:r>
              <a:endParaRPr lang="ja-JP" altLang="en-US" sz="2400" dirty="0"/>
            </a:p>
          </p:txBody>
        </p:sp>
        <p:sp>
          <p:nvSpPr>
            <p:cNvPr id="132" name="角丸四角形 131"/>
            <p:cNvSpPr>
              <a:spLocks noChangeAspect="1"/>
            </p:cNvSpPr>
            <p:nvPr/>
          </p:nvSpPr>
          <p:spPr>
            <a:xfrm>
              <a:off x="5301885" y="2747571"/>
              <a:ext cx="1528816" cy="355294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v2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33" name="角丸四角形 132"/>
            <p:cNvSpPr>
              <a:spLocks noChangeAspect="1"/>
            </p:cNvSpPr>
            <p:nvPr/>
          </p:nvSpPr>
          <p:spPr>
            <a:xfrm>
              <a:off x="5301885" y="3166170"/>
              <a:ext cx="1528816" cy="358698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v2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195695" y="4559014"/>
            <a:ext cx="2428702" cy="1306107"/>
            <a:chOff x="5195695" y="4117999"/>
            <a:chExt cx="2428702" cy="1306107"/>
          </a:xfrm>
        </p:grpSpPr>
        <p:sp>
          <p:nvSpPr>
            <p:cNvPr id="135" name="角丸四角形 134"/>
            <p:cNvSpPr>
              <a:spLocks noChangeAspect="1"/>
            </p:cNvSpPr>
            <p:nvPr/>
          </p:nvSpPr>
          <p:spPr>
            <a:xfrm>
              <a:off x="5252031" y="4225325"/>
              <a:ext cx="1528816" cy="372433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36" name="角丸四角形 135"/>
            <p:cNvSpPr>
              <a:spLocks noChangeAspect="1"/>
            </p:cNvSpPr>
            <p:nvPr/>
          </p:nvSpPr>
          <p:spPr>
            <a:xfrm>
              <a:off x="5238537" y="4702988"/>
              <a:ext cx="1528816" cy="362517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6810193" y="5137225"/>
              <a:ext cx="814204" cy="286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v2/</a:t>
              </a:r>
              <a:endParaRPr lang="ja-JP" altLang="en-US" sz="2400" dirty="0"/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5195695" y="4117999"/>
              <a:ext cx="2421312" cy="130610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</p:grpSp>
      <p:cxnSp>
        <p:nvCxnSpPr>
          <p:cNvPr id="139" name="カギ線コネクタ 138"/>
          <p:cNvCxnSpPr>
            <a:stCxn id="130" idx="1"/>
            <a:endCxn id="138" idx="1"/>
          </p:cNvCxnSpPr>
          <p:nvPr/>
        </p:nvCxnSpPr>
        <p:spPr>
          <a:xfrm rot="10800000" flipH="1" flipV="1">
            <a:off x="5193153" y="3604464"/>
            <a:ext cx="2542" cy="1607604"/>
          </a:xfrm>
          <a:prstGeom prst="bentConnector3">
            <a:avLst>
              <a:gd name="adj1" fmla="val -8992919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0" name="カギ線コネクタ 139"/>
          <p:cNvCxnSpPr>
            <a:stCxn id="130" idx="1"/>
          </p:cNvCxnSpPr>
          <p:nvPr/>
        </p:nvCxnSpPr>
        <p:spPr>
          <a:xfrm rot="10800000" flipH="1" flipV="1">
            <a:off x="5193153" y="3604464"/>
            <a:ext cx="2760646" cy="823226"/>
          </a:xfrm>
          <a:prstGeom prst="bentConnector3">
            <a:avLst>
              <a:gd name="adj1" fmla="val -828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1" name="テキスト ボックス 140"/>
          <p:cNvSpPr txBox="1"/>
          <p:nvPr/>
        </p:nvSpPr>
        <p:spPr>
          <a:xfrm>
            <a:off x="8188482" y="2088154"/>
            <a:ext cx="5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473541" y="4163371"/>
            <a:ext cx="5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(4)</a:t>
            </a:r>
            <a:endParaRPr kumimoji="1" lang="ja-JP" altLang="en-US" sz="2400" dirty="0"/>
          </a:p>
        </p:txBody>
      </p:sp>
      <p:cxnSp>
        <p:nvCxnSpPr>
          <p:cNvPr id="88" name="カギ線コネクタ 87"/>
          <p:cNvCxnSpPr>
            <a:endCxn id="124" idx="1"/>
          </p:cNvCxnSpPr>
          <p:nvPr/>
        </p:nvCxnSpPr>
        <p:spPr>
          <a:xfrm rot="16200000" flipH="1">
            <a:off x="7799915" y="4574852"/>
            <a:ext cx="1067188" cy="759415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2" name="テキスト ボックス 91"/>
          <p:cNvSpPr txBox="1"/>
          <p:nvPr/>
        </p:nvSpPr>
        <p:spPr>
          <a:xfrm>
            <a:off x="11115448" y="1794483"/>
            <a:ext cx="5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(1)</a:t>
            </a:r>
            <a:endParaRPr kumimoji="1" lang="ja-JP" altLang="en-US" sz="2400" dirty="0"/>
          </a:p>
        </p:txBody>
      </p:sp>
      <p:cxnSp>
        <p:nvCxnSpPr>
          <p:cNvPr id="93" name="カギ線コネクタ 92"/>
          <p:cNvCxnSpPr>
            <a:endCxn id="94" idx="2"/>
          </p:cNvCxnSpPr>
          <p:nvPr/>
        </p:nvCxnSpPr>
        <p:spPr>
          <a:xfrm flipV="1">
            <a:off x="1601675" y="4941434"/>
            <a:ext cx="1305559" cy="9442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角丸四角形 93"/>
          <p:cNvSpPr/>
          <p:nvPr/>
        </p:nvSpPr>
        <p:spPr>
          <a:xfrm>
            <a:off x="1888014" y="4010493"/>
            <a:ext cx="2038440" cy="930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CloudFront</a:t>
            </a:r>
            <a:r>
              <a:rPr lang="en-US" altLang="ja-JP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CreateInvalidation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880198" y="5015023"/>
            <a:ext cx="56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(2)</a:t>
            </a:r>
            <a:endParaRPr kumimoji="1" lang="ja-JP" altLang="en-US" sz="2400" dirty="0"/>
          </a:p>
        </p:txBody>
      </p:sp>
      <p:cxnSp>
        <p:nvCxnSpPr>
          <p:cNvPr id="97" name="カギ線コネクタ 96"/>
          <p:cNvCxnSpPr>
            <a:stCxn id="94" idx="3"/>
            <a:endCxn id="73" idx="2"/>
          </p:cNvCxnSpPr>
          <p:nvPr/>
        </p:nvCxnSpPr>
        <p:spPr>
          <a:xfrm flipV="1">
            <a:off x="3926454" y="1485113"/>
            <a:ext cx="289148" cy="299085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73" idx="3"/>
            <a:endCxn id="144" idx="0"/>
          </p:cNvCxnSpPr>
          <p:nvPr/>
        </p:nvCxnSpPr>
        <p:spPr>
          <a:xfrm>
            <a:off x="4504749" y="1138136"/>
            <a:ext cx="1905194" cy="2762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グループ化 142"/>
          <p:cNvGrpSpPr/>
          <p:nvPr/>
        </p:nvGrpSpPr>
        <p:grpSpPr>
          <a:xfrm>
            <a:off x="5195592" y="1414385"/>
            <a:ext cx="2428702" cy="1388815"/>
            <a:chOff x="5251100" y="2607730"/>
            <a:chExt cx="2428702" cy="1388815"/>
          </a:xfrm>
        </p:grpSpPr>
        <p:sp>
          <p:nvSpPr>
            <p:cNvPr id="144" name="正方形/長方形 143"/>
            <p:cNvSpPr/>
            <p:nvPr/>
          </p:nvSpPr>
          <p:spPr>
            <a:xfrm>
              <a:off x="5251100" y="2607730"/>
              <a:ext cx="2428702" cy="138881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6230581" y="3709700"/>
              <a:ext cx="1441831" cy="286636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>
                      <a:lumMod val="75000"/>
                    </a:schemeClr>
                  </a:solidFill>
                </a:rPr>
                <a:t>HTML File</a:t>
              </a:r>
              <a:endParaRPr lang="ja-JP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6" name="角丸四角形 145"/>
            <p:cNvSpPr>
              <a:spLocks noChangeAspect="1"/>
            </p:cNvSpPr>
            <p:nvPr/>
          </p:nvSpPr>
          <p:spPr>
            <a:xfrm>
              <a:off x="5301885" y="2747571"/>
              <a:ext cx="1528816" cy="355294"/>
            </a:xfrm>
            <a:prstGeom prst="roundRect">
              <a:avLst/>
            </a:prstGeom>
            <a:noFill/>
            <a:ln>
              <a:solidFill>
                <a:srgbClr val="C3FB5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>
                      <a:lumMod val="75000"/>
                    </a:schemeClr>
                  </a:solidFill>
                </a:rPr>
                <a:t>v1/sub.js</a:t>
              </a:r>
              <a:endParaRPr lang="en-US" altLang="ja-JP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7" name="角丸四角形 146"/>
            <p:cNvSpPr>
              <a:spLocks noChangeAspect="1"/>
            </p:cNvSpPr>
            <p:nvPr/>
          </p:nvSpPr>
          <p:spPr>
            <a:xfrm>
              <a:off x="5301885" y="3166170"/>
              <a:ext cx="1528816" cy="358698"/>
            </a:xfrm>
            <a:prstGeom prst="roundRect">
              <a:avLst/>
            </a:prstGeom>
            <a:noFill/>
            <a:ln>
              <a:solidFill>
                <a:srgbClr val="C3FB5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>
                      <a:lumMod val="75000"/>
                    </a:schemeClr>
                  </a:solidFill>
                </a:rPr>
                <a:t>v1/main.js</a:t>
              </a:r>
              <a:endParaRPr lang="en-US" altLang="ja-JP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6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159</Words>
  <Application>Microsoft Office PowerPoint</Application>
  <PresentationFormat>ワイド画面</PresentationFormat>
  <Paragraphs>96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Arial Unicode MS</vt:lpstr>
      <vt:lpstr>HGP創英角ｺﾞｼｯｸUB</vt:lpstr>
      <vt:lpstr>inherit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newuser</dc:creator>
  <cp:lastModifiedBy>terafw0714</cp:lastModifiedBy>
  <cp:revision>127</cp:revision>
  <dcterms:created xsi:type="dcterms:W3CDTF">2016-12-15T06:54:33Z</dcterms:created>
  <dcterms:modified xsi:type="dcterms:W3CDTF">2017-08-21T07:51:40Z</dcterms:modified>
</cp:coreProperties>
</file>