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41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95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9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0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8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93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7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7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7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68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73D0-5B03-4734-8531-6A5355B60FBF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5DCE-5142-4872-9991-2E463F5A4F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カギ線コネクタ 17"/>
          <p:cNvCxnSpPr>
            <a:stCxn id="39" idx="3"/>
            <a:endCxn id="105" idx="1"/>
          </p:cNvCxnSpPr>
          <p:nvPr/>
        </p:nvCxnSpPr>
        <p:spPr>
          <a:xfrm rot="16200000" flipH="1">
            <a:off x="4394167" y="-752337"/>
            <a:ext cx="1579421" cy="7340465"/>
          </a:xfrm>
          <a:prstGeom prst="bentConnector2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角丸四角形 30"/>
          <p:cNvSpPr/>
          <p:nvPr/>
        </p:nvSpPr>
        <p:spPr>
          <a:xfrm>
            <a:off x="4264276" y="1002942"/>
            <a:ext cx="2766492" cy="1273233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39" name="二等辺三角形 38"/>
          <p:cNvSpPr/>
          <p:nvPr/>
        </p:nvSpPr>
        <p:spPr>
          <a:xfrm>
            <a:off x="1265995" y="1819784"/>
            <a:ext cx="495300" cy="308402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123120" y="1363975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7" name="Rounded Rectangle 18"/>
          <p:cNvSpPr/>
          <p:nvPr/>
        </p:nvSpPr>
        <p:spPr>
          <a:xfrm>
            <a:off x="4095734" y="664169"/>
            <a:ext cx="3066336" cy="1901414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468539" y="1362139"/>
            <a:ext cx="2391025" cy="71859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854110" y="3351523"/>
            <a:ext cx="1735306" cy="7121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Storage</a:t>
            </a:r>
            <a:r>
              <a:rPr kumimoji="0" lang="ja-JP" altLang="en-US" sz="11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0" lang="en-US" altLang="ja-JP" sz="1100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Service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45992" y="738065"/>
            <a:ext cx="1735306" cy="34429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 Access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44" name="カギ線コネクタ 43"/>
          <p:cNvCxnSpPr/>
          <p:nvPr/>
        </p:nvCxnSpPr>
        <p:spPr>
          <a:xfrm>
            <a:off x="1904170" y="1465277"/>
            <a:ext cx="2564369" cy="0"/>
          </a:xfrm>
          <a:prstGeom prst="straightConnector1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カギ線コネクタ 43"/>
          <p:cNvCxnSpPr/>
          <p:nvPr/>
        </p:nvCxnSpPr>
        <p:spPr>
          <a:xfrm>
            <a:off x="1904170" y="2026716"/>
            <a:ext cx="2564369" cy="0"/>
          </a:xfrm>
          <a:prstGeom prst="straightConnector1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Rounded Rectangle 18"/>
          <p:cNvSpPr/>
          <p:nvPr/>
        </p:nvSpPr>
        <p:spPr>
          <a:xfrm>
            <a:off x="8166118" y="664170"/>
            <a:ext cx="3066336" cy="3896944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Cloud Service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831633" y="1393561"/>
            <a:ext cx="1735306" cy="7121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ja-JP" sz="1100" kern="0" dirty="0">
                <a:solidFill>
                  <a:prstClr val="white"/>
                </a:solidFill>
              </a:rPr>
              <a:t>Identity and Access Management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41" name="カギ線コネクタ 43"/>
          <p:cNvCxnSpPr/>
          <p:nvPr/>
        </p:nvCxnSpPr>
        <p:spPr>
          <a:xfrm>
            <a:off x="6883933" y="1696885"/>
            <a:ext cx="1970177" cy="0"/>
          </a:xfrm>
          <a:prstGeom prst="straightConnector1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カギ線コネクタ 43"/>
          <p:cNvCxnSpPr/>
          <p:nvPr/>
        </p:nvCxnSpPr>
        <p:spPr>
          <a:xfrm>
            <a:off x="6883933" y="1826703"/>
            <a:ext cx="1947700" cy="0"/>
          </a:xfrm>
          <a:prstGeom prst="straightConnector1">
            <a:avLst/>
          </a:prstGeom>
          <a:noFill/>
          <a:ln w="25400" cap="flat" cmpd="sng" algn="ctr">
            <a:solidFill>
              <a:srgbClr val="C2CEE6">
                <a:lumMod val="75000"/>
              </a:srgbClr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正方形/長方形 18"/>
          <p:cNvSpPr/>
          <p:nvPr/>
        </p:nvSpPr>
        <p:spPr>
          <a:xfrm>
            <a:off x="8687502" y="902386"/>
            <a:ext cx="2113314" cy="419293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solidFill>
                  <a:srgbClr val="000000"/>
                </a:solidFill>
                <a:ea typeface="HGP創英角ｺﾞｼｯｸUB"/>
              </a:rPr>
              <a:t>Account Management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687502" y="2840425"/>
            <a:ext cx="2113314" cy="419293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File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 Save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22" name="フローチャート: 書類 21"/>
          <p:cNvSpPr/>
          <p:nvPr/>
        </p:nvSpPr>
        <p:spPr>
          <a:xfrm>
            <a:off x="1174491" y="2744038"/>
            <a:ext cx="678307" cy="42495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Upload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/>
        </p:nvSpPr>
        <p:spPr bwMode="auto">
          <a:xfrm>
            <a:off x="2044201" y="1169969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(1)</a:t>
            </a:r>
            <a:endParaRPr lang="en-US" sz="1400" dirty="0">
              <a:ea typeface="Verdana" pitchFamily="34" charset="0"/>
              <a:cs typeface="Arial"/>
            </a:endParaRPr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7159509" y="1377045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(2)</a:t>
            </a:r>
            <a:endParaRPr lang="en-US" sz="1400" dirty="0">
              <a:ea typeface="Verdana" pitchFamily="34" charset="0"/>
              <a:cs typeface="Arial"/>
            </a:endParaRPr>
          </a:p>
        </p:txBody>
      </p: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3676255" y="1704818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(3)</a:t>
            </a:r>
            <a:endParaRPr lang="en-US" sz="1400" dirty="0">
              <a:ea typeface="Verdana" pitchFamily="34" charset="0"/>
              <a:cs typeface="Arial"/>
            </a:endParaRPr>
          </a:p>
        </p:txBody>
      </p: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1493965" y="2403430"/>
            <a:ext cx="4468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ea typeface="Verdana" pitchFamily="34" charset="0"/>
                <a:cs typeface="Arial"/>
              </a:rPr>
              <a:t>(4)</a:t>
            </a:r>
            <a:endParaRPr lang="en-US" sz="1400" dirty="0">
              <a:ea typeface="Verdana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90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35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HGP創英角ｺﾞｼｯｸUB</vt:lpstr>
      <vt:lpstr>ＭＳ Ｐゴシック</vt:lpstr>
      <vt:lpstr>Arial</vt:lpstr>
      <vt:lpstr>Calibri</vt:lpstr>
      <vt:lpstr>Calibri Light</vt:lpstr>
      <vt:lpstr>Verdana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terafw0617</dc:creator>
  <cp:lastModifiedBy>田中　玄伍</cp:lastModifiedBy>
  <cp:revision>22</cp:revision>
  <dcterms:created xsi:type="dcterms:W3CDTF">2016-11-17T08:56:52Z</dcterms:created>
  <dcterms:modified xsi:type="dcterms:W3CDTF">2017-09-07T01:23:20Z</dcterms:modified>
</cp:coreProperties>
</file>