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16" autoAdjust="0"/>
  </p:normalViewPr>
  <p:slideViewPr>
    <p:cSldViewPr snapToGrid="0">
      <p:cViewPr varScale="1">
        <p:scale>
          <a:sx n="88" d="100"/>
          <a:sy n="88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516FF-F93B-47A9-9003-3F118B09369A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6A2C2-311A-4EA9-9E3D-4EBAAF0F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9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86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03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9B21-EACC-49CA-AB05-E79F59DE165D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35F3-1D42-4144-BE76-67881C007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2834640" y="-355600"/>
            <a:ext cx="14548220" cy="5520445"/>
            <a:chOff x="-2834640" y="-355600"/>
            <a:chExt cx="14548220" cy="552044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-2834640" y="-355600"/>
              <a:ext cx="10549379" cy="5520445"/>
              <a:chOff x="1083081" y="1383780"/>
              <a:chExt cx="7873940" cy="5135163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6030273" y="1697567"/>
                <a:ext cx="2926748" cy="389318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</a:rPr>
                  <a:t>Repository</a:t>
                </a:r>
              </a:p>
              <a:p>
                <a:pPr algn="ctr"/>
                <a:endParaRPr lang="en-US" altLang="ja-JP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6292763" y="3953990"/>
                <a:ext cx="2476500" cy="15004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48000"/>
                </a:schemeClr>
              </a:solidFill>
              <a:ln>
                <a:solidFill>
                  <a:srgbClr val="00B05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</a:rPr>
                  <a:t>production setteings</a:t>
                </a:r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6296974" y="2337723"/>
                <a:ext cx="2476500" cy="150042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solidFill>
                  <a:srgbClr val="00B05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</a:rPr>
                  <a:t>development setteings</a:t>
                </a:r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3858623" y="2913211"/>
                <a:ext cx="1429268" cy="190807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2000" dirty="0" err="1" smtClean="0">
                    <a:solidFill>
                      <a:schemeClr val="tx1"/>
                    </a:solidFill>
                  </a:rPr>
                  <a:t>Config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1083081" y="1383780"/>
                <a:ext cx="1866900" cy="2356949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ja-JP" sz="2000" dirty="0"/>
                  <a:t>development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フローチャート: 書類 9"/>
              <p:cNvSpPr/>
              <p:nvPr/>
            </p:nvSpPr>
            <p:spPr>
              <a:xfrm>
                <a:off x="6577203" y="2757984"/>
                <a:ext cx="1810809" cy="406624"/>
              </a:xfrm>
              <a:prstGeom prst="flowChartDocumen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application-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development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.yml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フローチャート: 書類 10"/>
              <p:cNvSpPr/>
              <p:nvPr/>
            </p:nvSpPr>
            <p:spPr>
              <a:xfrm>
                <a:off x="6355555" y="3218147"/>
                <a:ext cx="2375607" cy="367822"/>
              </a:xfrm>
              <a:prstGeom prst="flowChartDocumen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{</a:t>
                </a:r>
                <a:r>
                  <a:rPr lang="en-US" altLang="ja-JP" sz="1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}-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development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.properties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フローチャート: 書類 11"/>
              <p:cNvSpPr/>
              <p:nvPr/>
            </p:nvSpPr>
            <p:spPr>
              <a:xfrm>
                <a:off x="6572992" y="4374251"/>
                <a:ext cx="1810809" cy="406624"/>
              </a:xfrm>
              <a:prstGeom prst="flowChartDocumen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application-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production.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yml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フローチャート: 書類 12"/>
              <p:cNvSpPr/>
              <p:nvPr/>
            </p:nvSpPr>
            <p:spPr>
              <a:xfrm>
                <a:off x="6415163" y="4896716"/>
                <a:ext cx="2256389" cy="367822"/>
              </a:xfrm>
              <a:prstGeom prst="flowChartDocumen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{</a:t>
                </a:r>
                <a:r>
                  <a:rPr lang="en-US" altLang="ja-JP" sz="1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}-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production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.properties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1485706" y="1779540"/>
                <a:ext cx="1061649" cy="484074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Config Client</a:t>
                </a: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1096073" y="4114029"/>
                <a:ext cx="1866900" cy="2404914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ja-JP" sz="2000" dirty="0"/>
                  <a:t>production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カギ線コネクタ 15"/>
              <p:cNvCxnSpPr>
                <a:stCxn id="9" idx="3"/>
                <a:endCxn id="8" idx="1"/>
              </p:cNvCxnSpPr>
              <p:nvPr/>
            </p:nvCxnSpPr>
            <p:spPr>
              <a:xfrm>
                <a:off x="2949981" y="2562255"/>
                <a:ext cx="908642" cy="13049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カギ線コネクタ 16"/>
              <p:cNvCxnSpPr>
                <a:stCxn id="8" idx="3"/>
                <a:endCxn id="7" idx="1"/>
              </p:cNvCxnSpPr>
              <p:nvPr/>
            </p:nvCxnSpPr>
            <p:spPr>
              <a:xfrm flipV="1">
                <a:off x="5287891" y="3087936"/>
                <a:ext cx="1009083" cy="7793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カギ線コネクタ 17"/>
              <p:cNvCxnSpPr>
                <a:stCxn id="15" idx="3"/>
                <a:endCxn id="8" idx="1"/>
              </p:cNvCxnSpPr>
              <p:nvPr/>
            </p:nvCxnSpPr>
            <p:spPr>
              <a:xfrm flipV="1">
                <a:off x="2962973" y="3867249"/>
                <a:ext cx="895650" cy="144923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カギ線コネクタ 18"/>
              <p:cNvCxnSpPr>
                <a:stCxn id="8" idx="3"/>
                <a:endCxn id="6" idx="1"/>
              </p:cNvCxnSpPr>
              <p:nvPr/>
            </p:nvCxnSpPr>
            <p:spPr>
              <a:xfrm>
                <a:off x="5287891" y="3867249"/>
                <a:ext cx="1004872" cy="836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2949980" y="2263613"/>
                <a:ext cx="3012528" cy="28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/>
                  <a:t>http://hosname:port/{</a:t>
                </a:r>
                <a:r>
                  <a:rPr lang="en-US" altLang="ja-JP" sz="1400" dirty="0">
                    <a:solidFill>
                      <a:srgbClr val="FF0000"/>
                    </a:solidFill>
                  </a:rPr>
                  <a:t>application}</a:t>
                </a:r>
                <a:r>
                  <a:rPr lang="en-US" altLang="ja-JP" sz="1400" dirty="0"/>
                  <a:t>/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development</a:t>
                </a:r>
                <a:endParaRPr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949980" y="5445021"/>
                <a:ext cx="3012528" cy="28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/>
                  <a:t>http://hosname:port/{</a:t>
                </a:r>
                <a:r>
                  <a:rPr lang="en-US" altLang="ja-JP" sz="1400" dirty="0">
                    <a:solidFill>
                      <a:srgbClr val="FF0000"/>
                    </a:solidFill>
                  </a:rPr>
                  <a:t>application}</a:t>
                </a:r>
                <a:r>
                  <a:rPr lang="en-US" altLang="ja-JP" sz="1400" dirty="0"/>
                  <a:t>/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procuction</a:t>
                </a:r>
                <a:endParaRPr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フローチャート: 書類 21"/>
              <p:cNvSpPr/>
              <p:nvPr/>
            </p:nvSpPr>
            <p:spPr>
              <a:xfrm>
                <a:off x="1287402" y="2976842"/>
                <a:ext cx="1524000" cy="634713"/>
              </a:xfrm>
              <a:prstGeom prst="flowChartDocumen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spring: </a:t>
                </a:r>
              </a:p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profiles: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active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development</a:t>
                </a:r>
              </a:p>
            </p:txBody>
          </p:sp>
          <p:sp>
            <p:nvSpPr>
              <p:cNvPr id="23" name="フローチャート: 書類 22"/>
              <p:cNvSpPr/>
              <p:nvPr/>
            </p:nvSpPr>
            <p:spPr>
              <a:xfrm>
                <a:off x="1287402" y="5694901"/>
                <a:ext cx="1524000" cy="634713"/>
              </a:xfrm>
              <a:prstGeom prst="flowChartDocumen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spring: </a:t>
                </a:r>
              </a:p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profiles: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  <a:p>
                <a:r>
                  <a:rPr lang="en-US" altLang="ja-JP" sz="1400">
                    <a:solidFill>
                      <a:schemeClr val="tx1"/>
                    </a:solidFill>
                  </a:rPr>
                  <a:t>    </a:t>
                </a:r>
                <a:r>
                  <a:rPr lang="en-US" altLang="ja-JP" sz="1400" smtClean="0">
                    <a:solidFill>
                      <a:schemeClr val="tx1"/>
                    </a:solidFill>
                  </a:rPr>
                  <a:t>active</a:t>
                </a:r>
                <a:r>
                  <a:rPr lang="en-US" altLang="ja-JP" sz="14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sz="1400" dirty="0">
                    <a:solidFill>
                      <a:srgbClr val="00B050"/>
                    </a:solidFill>
                  </a:rPr>
                  <a:t>production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1498697" y="2378191"/>
                <a:ext cx="1061649" cy="484074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Config Client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1485706" y="4538838"/>
                <a:ext cx="1061649" cy="484074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Config Client</a:t>
                </a:r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1485706" y="5128094"/>
                <a:ext cx="1061649" cy="484074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Config Client</a:t>
                </a:r>
              </a:p>
            </p:txBody>
          </p:sp>
        </p:grpSp>
        <p:sp>
          <p:nvSpPr>
            <p:cNvPr id="64" name="線吹き出し 2 (枠付き) 63"/>
            <p:cNvSpPr/>
            <p:nvPr/>
          </p:nvSpPr>
          <p:spPr>
            <a:xfrm>
              <a:off x="8072061" y="-112142"/>
              <a:ext cx="3384856" cy="134595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9879"/>
                <a:gd name="adj6" fmla="val -3396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400" dirty="0"/>
                <a:t># database</a:t>
              </a:r>
            </a:p>
            <a:p>
              <a:r>
                <a:rPr lang="en-US" altLang="ja-JP" sz="1400" dirty="0"/>
                <a:t>database: </a:t>
              </a:r>
            </a:p>
            <a:p>
              <a:r>
                <a:rPr lang="en-US" altLang="ja-JP" sz="1400" dirty="0"/>
                <a:t>  url: </a:t>
              </a:r>
              <a:r>
                <a:rPr lang="en-US" altLang="ja-JP" sz="1400" dirty="0" err="1"/>
                <a:t>jdbc:postgresql</a:t>
              </a:r>
              <a:r>
                <a:rPr lang="en-US" altLang="ja-JP" sz="1400" dirty="0"/>
                <a:t>://</a:t>
              </a:r>
              <a:r>
                <a:rPr lang="en-US" altLang="ja-JP" sz="1400" dirty="0" smtClean="0"/>
                <a:t>localhost:5432/xxx</a:t>
              </a:r>
              <a:endParaRPr lang="en-US" altLang="ja-JP" sz="1400" dirty="0"/>
            </a:p>
            <a:p>
              <a:r>
                <a:rPr lang="en-US" altLang="ja-JP" sz="1400" dirty="0"/>
                <a:t>  username: xxx</a:t>
              </a:r>
            </a:p>
            <a:p>
              <a:r>
                <a:rPr lang="en-US" altLang="ja-JP" sz="1400" dirty="0"/>
                <a:t>  password: xxx</a:t>
              </a:r>
            </a:p>
            <a:p>
              <a:r>
                <a:rPr lang="en-US" altLang="ja-JP" sz="1400" dirty="0"/>
                <a:t>  …</a:t>
              </a:r>
            </a:p>
            <a:p>
              <a:pPr algn="ctr"/>
              <a:endParaRPr lang="ja-JP" altLang="en-US" sz="1400" dirty="0"/>
            </a:p>
          </p:txBody>
        </p:sp>
        <p:sp>
          <p:nvSpPr>
            <p:cNvPr id="68" name="線吹き出し 2 (枠付き) 67"/>
            <p:cNvSpPr/>
            <p:nvPr/>
          </p:nvSpPr>
          <p:spPr>
            <a:xfrm>
              <a:off x="8072061" y="1326842"/>
              <a:ext cx="3641519" cy="7040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9210"/>
                <a:gd name="adj6" fmla="val -2007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lvl="0"/>
              <a:r>
                <a:rPr lang="en-US" altLang="ja-JP" sz="1400" dirty="0">
                  <a:solidFill>
                    <a:prstClr val="black"/>
                  </a:solidFill>
                </a:rPr>
                <a:t># app processing duration(millisecond)</a:t>
              </a:r>
            </a:p>
            <a:p>
              <a:pPr lvl="0"/>
              <a:r>
                <a:rPr lang="en-US" altLang="ja-JP" sz="1400" dirty="0" err="1">
                  <a:solidFill>
                    <a:prstClr val="black"/>
                  </a:solidFill>
                </a:rPr>
                <a:t>reservation.inspection.processing.time</a:t>
              </a:r>
              <a:r>
                <a:rPr lang="en-US" altLang="ja-JP" sz="1400" dirty="0">
                  <a:solidFill>
                    <a:prstClr val="black"/>
                  </a:solidFill>
                </a:rPr>
                <a:t>=20000  </a:t>
              </a:r>
            </a:p>
            <a:p>
              <a:pPr lvl="0"/>
              <a:r>
                <a:rPr lang="en-US" altLang="ja-JP" sz="1400" dirty="0">
                  <a:solidFill>
                    <a:prstClr val="black"/>
                  </a:solidFill>
                </a:rPr>
                <a:t>…</a:t>
              </a:r>
            </a:p>
            <a:p>
              <a:pPr algn="ctr"/>
              <a:endParaRPr lang="ja-JP" altLang="en-US" sz="4000" dirty="0"/>
            </a:p>
          </p:txBody>
        </p:sp>
        <p:sp>
          <p:nvSpPr>
            <p:cNvPr id="71" name="線吹き出し 2 (枠付き) 70"/>
            <p:cNvSpPr/>
            <p:nvPr/>
          </p:nvSpPr>
          <p:spPr>
            <a:xfrm>
              <a:off x="8090184" y="2323151"/>
              <a:ext cx="3623396" cy="134649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9677"/>
                <a:gd name="adj6" fmla="val -339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400" dirty="0"/>
                <a:t># database</a:t>
              </a:r>
            </a:p>
            <a:p>
              <a:r>
                <a:rPr lang="en-US" altLang="ja-JP" sz="1400" dirty="0"/>
                <a:t>database: </a:t>
              </a:r>
            </a:p>
            <a:p>
              <a:r>
                <a:rPr lang="en-US" altLang="ja-JP" sz="1400" dirty="0"/>
                <a:t>  url: </a:t>
              </a:r>
              <a:r>
                <a:rPr lang="en-US" altLang="ja-JP" sz="1400" dirty="0" err="1"/>
                <a:t>jdbc:postgresql</a:t>
              </a:r>
              <a:r>
                <a:rPr lang="en-US" altLang="ja-JP" sz="1400" dirty="0"/>
                <a:t>://</a:t>
              </a:r>
              <a:r>
                <a:rPr lang="en-US" altLang="ja-JP" sz="1400" dirty="0" smtClean="0"/>
                <a:t>hostname:5432/xxx</a:t>
              </a:r>
              <a:endParaRPr lang="en-US" altLang="ja-JP" sz="1400" dirty="0"/>
            </a:p>
            <a:p>
              <a:r>
                <a:rPr lang="en-US" altLang="ja-JP" sz="1400" dirty="0"/>
                <a:t>  username: xxx</a:t>
              </a:r>
            </a:p>
            <a:p>
              <a:r>
                <a:rPr lang="en-US" altLang="ja-JP" sz="1400" dirty="0"/>
                <a:t>  password: xxx</a:t>
              </a:r>
            </a:p>
            <a:p>
              <a:r>
                <a:rPr lang="en-US" altLang="ja-JP" sz="1400" dirty="0"/>
                <a:t>  </a:t>
              </a:r>
              <a:r>
                <a:rPr lang="en-US" altLang="ja-JP" sz="1400" dirty="0" smtClean="0"/>
                <a:t>…</a:t>
              </a:r>
              <a:endParaRPr lang="en-US" altLang="ja-JP" sz="1400" dirty="0"/>
            </a:p>
            <a:p>
              <a:pPr algn="ctr"/>
              <a:endParaRPr lang="ja-JP" altLang="en-US" sz="1400" dirty="0"/>
            </a:p>
          </p:txBody>
        </p:sp>
        <p:sp>
          <p:nvSpPr>
            <p:cNvPr id="72" name="線吹き出し 2 (枠付き) 71"/>
            <p:cNvSpPr/>
            <p:nvPr/>
          </p:nvSpPr>
          <p:spPr>
            <a:xfrm>
              <a:off x="8090185" y="4010349"/>
              <a:ext cx="3623395" cy="95096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6886"/>
                <a:gd name="adj6" fmla="val -2374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400" dirty="0"/>
                <a:t># app processing duration(millisecond)</a:t>
              </a:r>
            </a:p>
            <a:p>
              <a:r>
                <a:rPr lang="en-US" altLang="ja-JP" sz="1400" dirty="0" err="1"/>
                <a:t>reservation.inspection.processing.time</a:t>
              </a:r>
              <a:r>
                <a:rPr lang="en-US" altLang="ja-JP" sz="1400" dirty="0"/>
                <a:t>=10000</a:t>
              </a:r>
            </a:p>
            <a:p>
              <a:r>
                <a:rPr lang="en-US" altLang="ja-JP" sz="1400" dirty="0"/>
                <a:t>  …</a:t>
              </a:r>
            </a:p>
            <a:p>
              <a:pPr algn="ctr"/>
              <a:endParaRPr lang="ja-JP" altLang="en-US" sz="4000" dirty="0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-311627" y="3563950"/>
            <a:ext cx="44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(2)</a:t>
            </a:r>
            <a:endParaRPr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-310199" y="895259"/>
            <a:ext cx="44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(1)</a:t>
            </a:r>
            <a:endParaRPr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02574" y="1157565"/>
            <a:ext cx="44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</a:t>
            </a:r>
            <a:endParaRPr lang="ja-JP" altLang="en-US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2574" y="2908530"/>
            <a:ext cx="44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065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126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bttanakagn</cp:lastModifiedBy>
  <cp:revision>16</cp:revision>
  <dcterms:created xsi:type="dcterms:W3CDTF">2016-11-16T06:43:17Z</dcterms:created>
  <dcterms:modified xsi:type="dcterms:W3CDTF">2017-02-20T09:23:43Z</dcterms:modified>
</cp:coreProperties>
</file>