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84" d="100"/>
          <a:sy n="84" d="100"/>
        </p:scale>
        <p:origin x="13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2201558" y="750169"/>
            <a:ext cx="5565072" cy="388843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798078" y="3059137"/>
            <a:ext cx="1294698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FilterChain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Proxy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2939648" y="1519089"/>
            <a:ext cx="1022645" cy="915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Firewall</a:t>
            </a:r>
          </a:p>
        </p:txBody>
      </p:sp>
      <p:cxnSp>
        <p:nvCxnSpPr>
          <p:cNvPr id="57" name="直線矢印コネクタ 56"/>
          <p:cNvCxnSpPr>
            <a:stCxn id="40" idx="0"/>
            <a:endCxn id="55" idx="2"/>
          </p:cNvCxnSpPr>
          <p:nvPr/>
        </p:nvCxnSpPr>
        <p:spPr bwMode="invGray">
          <a:xfrm flipV="1">
            <a:off x="3445427" y="2434929"/>
            <a:ext cx="5544" cy="624208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962293" y="258331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933116" y="3227580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27696" y="258331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53862" y="2734241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201559" y="4986282"/>
            <a:ext cx="5565071" cy="1164487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</a:t>
            </a:r>
            <a:r>
              <a:rPr lang="en-US" altLang="ja-JP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Resources</a:t>
            </a:r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2807603" y="5397205"/>
            <a:ext cx="1022645" cy="629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916623" y="5401398"/>
            <a:ext cx="1022645" cy="62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025318" y="5397206"/>
            <a:ext cx="1022645" cy="6294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Thyme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leaf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6148546" y="5401398"/>
            <a:ext cx="1022645" cy="62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2538694" y="1196753"/>
            <a:ext cx="5042979" cy="306804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236825" y="40357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00" name="直線矢印コネクタ 99"/>
          <p:cNvCxnSpPr/>
          <p:nvPr/>
        </p:nvCxnSpPr>
        <p:spPr bwMode="invGray">
          <a:xfrm flipV="1">
            <a:off x="1842184" y="3366660"/>
            <a:ext cx="955894" cy="338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形吹き出し 102"/>
          <p:cNvSpPr/>
          <p:nvPr/>
        </p:nvSpPr>
        <p:spPr>
          <a:xfrm>
            <a:off x="827584" y="620688"/>
            <a:ext cx="2164748" cy="898401"/>
          </a:xfrm>
          <a:prstGeom prst="wedgeEllipseCallout">
            <a:avLst>
              <a:gd name="adj1" fmla="val 29080"/>
              <a:gd name="adj2" fmla="val 813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 Filter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167990" y="28911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08" name="直線矢印コネクタ 107"/>
          <p:cNvCxnSpPr/>
          <p:nvPr/>
        </p:nvCxnSpPr>
        <p:spPr bwMode="invGray">
          <a:xfrm flipH="1">
            <a:off x="1842184" y="3744805"/>
            <a:ext cx="944697" cy="3345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4975733" y="1434525"/>
            <a:ext cx="2356814" cy="2595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173777" y="38256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（６）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5041133" y="1366632"/>
            <a:ext cx="2356814" cy="2595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4890903" y="1519090"/>
            <a:ext cx="2356814" cy="2595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SecurityFilterChain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5176639" y="2138585"/>
            <a:ext cx="1799279" cy="444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5176639" y="2831128"/>
            <a:ext cx="1799279" cy="444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5176639" y="3525787"/>
            <a:ext cx="1797903" cy="444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 Filter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0" name="直線矢印コネクタ 139"/>
          <p:cNvCxnSpPr>
            <a:stCxn id="137" idx="2"/>
            <a:endCxn id="138" idx="0"/>
          </p:cNvCxnSpPr>
          <p:nvPr/>
        </p:nvCxnSpPr>
        <p:spPr bwMode="invGray">
          <a:xfrm>
            <a:off x="6076279" y="2583312"/>
            <a:ext cx="0" cy="247816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138" idx="2"/>
            <a:endCxn id="139" idx="0"/>
          </p:cNvCxnSpPr>
          <p:nvPr/>
        </p:nvCxnSpPr>
        <p:spPr bwMode="invGray">
          <a:xfrm flipH="1">
            <a:off x="6075591" y="3275855"/>
            <a:ext cx="688" cy="24993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6858399" y="281414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3" name="直線矢印コネクタ 87"/>
          <p:cNvCxnSpPr/>
          <p:nvPr/>
        </p:nvCxnSpPr>
        <p:spPr bwMode="invGray">
          <a:xfrm rot="5400000">
            <a:off x="5021959" y="3932650"/>
            <a:ext cx="1015768" cy="1091496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73"/>
          <p:cNvCxnSpPr/>
          <p:nvPr/>
        </p:nvCxnSpPr>
        <p:spPr bwMode="invGray">
          <a:xfrm flipV="1">
            <a:off x="4092776" y="2360949"/>
            <a:ext cx="1083863" cy="1185600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</TotalTime>
  <Words>53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bttsukamotoknt</cp:lastModifiedBy>
  <cp:revision>476</cp:revision>
  <dcterms:created xsi:type="dcterms:W3CDTF">2012-07-17T19:23:13Z</dcterms:created>
  <dcterms:modified xsi:type="dcterms:W3CDTF">2017-09-28T07:57:24Z</dcterms:modified>
</cp:coreProperties>
</file>