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矢印コネクタ 18"/>
          <p:cNvCxnSpPr>
            <a:stCxn id="74" idx="3"/>
          </p:cNvCxnSpPr>
          <p:nvPr/>
        </p:nvCxnSpPr>
        <p:spPr>
          <a:xfrm>
            <a:off x="1523022" y="1723690"/>
            <a:ext cx="330297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7" idx="3"/>
            <a:endCxn id="97" idx="1"/>
          </p:cNvCxnSpPr>
          <p:nvPr/>
        </p:nvCxnSpPr>
        <p:spPr>
          <a:xfrm>
            <a:off x="1523022" y="3307866"/>
            <a:ext cx="32976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76" idx="3"/>
            <a:endCxn id="96" idx="1"/>
          </p:cNvCxnSpPr>
          <p:nvPr/>
        </p:nvCxnSpPr>
        <p:spPr>
          <a:xfrm flipV="1">
            <a:off x="1523022" y="2507998"/>
            <a:ext cx="3297603" cy="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82330" y="1405788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82330" y="2193991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82330" y="2989964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56842" y="1405788"/>
            <a:ext cx="1040692" cy="2219979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820625" y="1397852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4820625" y="2190096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820625" y="2989964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72000" y="1268760"/>
            <a:ext cx="1425202" cy="3327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Load </a:t>
            </a:r>
            <a:r>
              <a:rPr lang="en-US" altLang="ja-JP" dirty="0" smtClean="0">
                <a:solidFill>
                  <a:schemeClr val="tx1"/>
                </a:solidFill>
              </a:rPr>
              <a:t>Balancing Target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カギ線コネクタ 3"/>
          <p:cNvCxnSpPr>
            <a:stCxn id="22" idx="3"/>
          </p:cNvCxnSpPr>
          <p:nvPr/>
        </p:nvCxnSpPr>
        <p:spPr>
          <a:xfrm>
            <a:off x="1523022" y="1723690"/>
            <a:ext cx="3297603" cy="625190"/>
          </a:xfrm>
          <a:prstGeom prst="bentConnector3">
            <a:avLst>
              <a:gd name="adj1" fmla="val 7380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  <a:endCxn id="28" idx="1"/>
          </p:cNvCxnSpPr>
          <p:nvPr/>
        </p:nvCxnSpPr>
        <p:spPr>
          <a:xfrm>
            <a:off x="1523022" y="3307866"/>
            <a:ext cx="32976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3" idx="3"/>
            <a:endCxn id="27" idx="1"/>
          </p:cNvCxnSpPr>
          <p:nvPr/>
        </p:nvCxnSpPr>
        <p:spPr>
          <a:xfrm flipV="1">
            <a:off x="1523022" y="2507998"/>
            <a:ext cx="3297603" cy="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82330" y="1405788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82330" y="2193991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82330" y="2989964"/>
            <a:ext cx="1040692" cy="6358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56842" y="1405788"/>
            <a:ext cx="1040692" cy="2219979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820625" y="1397852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820625" y="2190096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20625" y="2989964"/>
            <a:ext cx="1040692" cy="635803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 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72000" y="2132856"/>
            <a:ext cx="1425202" cy="246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Load </a:t>
            </a:r>
            <a:r>
              <a:rPr lang="en-US" altLang="ja-JP" dirty="0" smtClean="0">
                <a:solidFill>
                  <a:schemeClr val="tx1"/>
                </a:solidFill>
              </a:rPr>
              <a:t>Balancing Target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爆発 1 29"/>
          <p:cNvSpPr/>
          <p:nvPr/>
        </p:nvSpPr>
        <p:spPr>
          <a:xfrm>
            <a:off x="3923928" y="1124744"/>
            <a:ext cx="1224136" cy="713250"/>
          </a:xfrm>
          <a:prstGeom prst="irregularSeal1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Failure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32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564729" y="1556792"/>
            <a:ext cx="4383535" cy="133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300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1331640" y="2564904"/>
            <a:ext cx="59766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364220" y="2208759"/>
            <a:ext cx="5944084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714928" y="2054841"/>
            <a:ext cx="1161436" cy="635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3528" y="2043688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101926" y="2043684"/>
            <a:ext cx="1161436" cy="635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508104" y="2043683"/>
            <a:ext cx="1296144" cy="635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38" name="円柱 37"/>
          <p:cNvSpPr/>
          <p:nvPr/>
        </p:nvSpPr>
        <p:spPr>
          <a:xfrm>
            <a:off x="7308304" y="2043688"/>
            <a:ext cx="936104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183942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75200" y="2564904"/>
            <a:ext cx="131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Thymeleaf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040" y="16310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264" y="27034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42845" y="288806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2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1079130" y="1268761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1962" y="1110024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ICMP Echo Request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2119822" y="1490112"/>
            <a:ext cx="288181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34227" y="14019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4227" y="25531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4227" y="37585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2119822" y="1679933"/>
            <a:ext cx="28818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684110" y="1691516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ICMP </a:t>
            </a:r>
            <a:r>
              <a:rPr lang="en-US" altLang="ja-JP" dirty="0" smtClean="0"/>
              <a:t>Echo Reply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079130" y="2419939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079130" y="3625639"/>
            <a:ext cx="1040692" cy="635803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004048" y="764704"/>
            <a:ext cx="2016224" cy="1104834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Server(OS)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185273" y="1058064"/>
            <a:ext cx="1677307" cy="74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Web/AP Server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360940" y="1271011"/>
            <a:ext cx="1325972" cy="4166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50466" y="2284278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SYN</a:t>
            </a:r>
            <a:r>
              <a:rPr lang="ja-JP" altLang="en-US" dirty="0"/>
              <a:t> </a:t>
            </a:r>
            <a:r>
              <a:rPr lang="en-US" altLang="ja-JP" dirty="0" smtClean="0"/>
              <a:t>Packet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45367" y="2871076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ACK</a:t>
            </a:r>
            <a:r>
              <a:rPr lang="ja-JP" altLang="en-US" dirty="0"/>
              <a:t> </a:t>
            </a:r>
            <a:r>
              <a:rPr lang="en-US" altLang="ja-JP" dirty="0" smtClean="0"/>
              <a:t>Packet</a:t>
            </a:r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816902" y="350204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HTTP Request</a:t>
            </a:r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48296" y="405723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HTTP Response</a:t>
            </a:r>
            <a:endParaRPr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015814" y="1988840"/>
            <a:ext cx="2016224" cy="1104834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Server(OS)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197039" y="2282200"/>
            <a:ext cx="1677307" cy="74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Web/AP Server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372706" y="2495147"/>
            <a:ext cx="1325972" cy="4166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119822" y="2669673"/>
            <a:ext cx="306545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2119823" y="2859493"/>
            <a:ext cx="306545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5016466" y="3240408"/>
            <a:ext cx="2016224" cy="1104834"/>
          </a:xfrm>
          <a:prstGeom prst="rect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Server(OS)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197691" y="3533768"/>
            <a:ext cx="1677307" cy="74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Web/AP Server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373358" y="3746715"/>
            <a:ext cx="1325972" cy="4166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2119822" y="3875374"/>
            <a:ext cx="33506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>
            <a:off x="2119824" y="4065193"/>
            <a:ext cx="3350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70501" y="3811900"/>
            <a:ext cx="62738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/>
          <p:cNvSpPr/>
          <p:nvPr/>
        </p:nvSpPr>
        <p:spPr>
          <a:xfrm>
            <a:off x="5820320" y="4434504"/>
            <a:ext cx="1199952" cy="434655"/>
          </a:xfrm>
          <a:prstGeom prst="borderCallout2">
            <a:avLst>
              <a:gd name="adj1" fmla="val 6998"/>
              <a:gd name="adj2" fmla="val -5115"/>
              <a:gd name="adj3" fmla="val 7271"/>
              <a:gd name="adj4" fmla="val -14045"/>
              <a:gd name="adj5" fmla="val -73440"/>
              <a:gd name="adj6" fmla="val -226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HealthCheck</a:t>
            </a:r>
            <a:r>
              <a:rPr lang="en-US" altLang="ja-JP" sz="1400" dirty="0" smtClean="0">
                <a:solidFill>
                  <a:schemeClr val="tx1"/>
                </a:solidFill>
              </a:rPr>
              <a:t> Contents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96</Words>
  <Application>Microsoft Office PowerPoint</Application>
  <PresentationFormat>画面に合わせる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apcheck2015-1</dc:creator>
  <cp:lastModifiedBy>terafw0666</cp:lastModifiedBy>
  <cp:revision>61</cp:revision>
  <dcterms:created xsi:type="dcterms:W3CDTF">2016-06-14T02:37:37Z</dcterms:created>
  <dcterms:modified xsi:type="dcterms:W3CDTF">2018-01-17T06:21:58Z</dcterms:modified>
</cp:coreProperties>
</file>