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83" r:id="rId2"/>
    <p:sldId id="284" r:id="rId3"/>
    <p:sldId id="285" r:id="rId4"/>
    <p:sldId id="286" r:id="rId5"/>
    <p:sldId id="287" r:id="rId6"/>
    <p:sldId id="288" r:id="rId7"/>
    <p:sldId id="289" r:id="rId8"/>
    <p:sldId id="295" r:id="rId9"/>
    <p:sldId id="296" r:id="rId10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B0D6C479-3D78-4E00-970A-88F7D4B46CCD}">
          <p14:sldIdLst>
            <p14:sldId id="283"/>
            <p14:sldId id="284"/>
            <p14:sldId id="285"/>
            <p14:sldId id="286"/>
            <p14:sldId id="287"/>
            <p14:sldId id="288"/>
            <p14:sldId id="289"/>
            <p14:sldId id="295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94C7"/>
    <a:srgbClr val="A5C2DF"/>
    <a:srgbClr val="7AA6D0"/>
    <a:srgbClr val="BDD292"/>
    <a:srgbClr val="81A042"/>
    <a:srgbClr val="6D8838"/>
    <a:srgbClr val="9CBC5C"/>
    <a:srgbClr val="FF9999"/>
    <a:srgbClr val="CC33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6" autoAdjust="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69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pPr/>
              <a:t>2018/1/30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2018/1/30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2018/1/30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2018/1/30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2018/1/30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2018/1/30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2018/1/30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2018/1/30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2018/1/30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2018/1/30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2018/1/30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2018/1/30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pPr/>
              <a:t>2018/1/30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093" y="351062"/>
            <a:ext cx="6964816" cy="636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角丸四角形 4"/>
          <p:cNvSpPr/>
          <p:nvPr/>
        </p:nvSpPr>
        <p:spPr>
          <a:xfrm>
            <a:off x="2837542" y="4978400"/>
            <a:ext cx="3526972" cy="515257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3679370" y="5551715"/>
            <a:ext cx="1719944" cy="486228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線吹き出し 2 (枠付き) 9"/>
          <p:cNvSpPr/>
          <p:nvPr/>
        </p:nvSpPr>
        <p:spPr>
          <a:xfrm>
            <a:off x="5747655" y="5794829"/>
            <a:ext cx="1509487" cy="885372"/>
          </a:xfrm>
          <a:prstGeom prst="borderCallout2">
            <a:avLst>
              <a:gd name="adj1" fmla="val 50717"/>
              <a:gd name="adj2" fmla="val -5448"/>
              <a:gd name="adj3" fmla="val 50717"/>
              <a:gd name="adj4" fmla="val -24141"/>
              <a:gd name="adj5" fmla="val 14046"/>
              <a:gd name="adj6" fmla="val -41991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(3)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Pagination  </a:t>
            </a:r>
            <a:r>
              <a:rPr lang="en-US" altLang="ja-JP" dirty="0">
                <a:solidFill>
                  <a:schemeClr val="tx1"/>
                </a:solidFill>
              </a:rPr>
              <a:t>Information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463039" y="2236993"/>
            <a:ext cx="6260951" cy="2634734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線吹き出し 2 (枠付き) 5"/>
          <p:cNvSpPr/>
          <p:nvPr/>
        </p:nvSpPr>
        <p:spPr>
          <a:xfrm>
            <a:off x="6640286" y="4753427"/>
            <a:ext cx="1429655" cy="90714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24622"/>
              <a:gd name="adj5" fmla="val 37224"/>
              <a:gd name="adj6" fmla="val -35825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(2)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Pagination Links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線吹き出し 2 (枠付き) 8"/>
          <p:cNvSpPr/>
          <p:nvPr/>
        </p:nvSpPr>
        <p:spPr>
          <a:xfrm>
            <a:off x="1270001" y="5181983"/>
            <a:ext cx="1429655" cy="907144"/>
          </a:xfrm>
          <a:prstGeom prst="borderCallout2">
            <a:avLst>
              <a:gd name="adj1" fmla="val -6153"/>
              <a:gd name="adj2" fmla="val 12736"/>
              <a:gd name="adj3" fmla="val -42916"/>
              <a:gd name="adj4" fmla="val 13001"/>
              <a:gd name="adj5" fmla="val -58832"/>
              <a:gd name="adj6" fmla="val 39421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(1)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Fetched data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87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45286" y="-497044"/>
            <a:ext cx="2542025" cy="2633339"/>
          </a:xfrm>
          <a:prstGeom prst="rect">
            <a:avLst/>
          </a:prstGeom>
          <a:noFill/>
        </p:spPr>
      </p:pic>
      <p:sp>
        <p:nvSpPr>
          <p:cNvPr id="5" name="Rectangle 66"/>
          <p:cNvSpPr>
            <a:spLocks noChangeArrowheads="1"/>
          </p:cNvSpPr>
          <p:nvPr/>
        </p:nvSpPr>
        <p:spPr bwMode="auto">
          <a:xfrm>
            <a:off x="3020201" y="154951"/>
            <a:ext cx="5554017" cy="642427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prstDash val="solid"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</a:rPr>
              <a:t>Server</a:t>
            </a:r>
            <a:endParaRPr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543461" y="1614468"/>
            <a:ext cx="2762845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600" dirty="0" smtClean="0">
                <a:solidFill>
                  <a:schemeClr val="tx1"/>
                </a:solidFill>
              </a:rPr>
              <a:t>?page=0&amp;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size=3&amp;word=title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8" name="カギ線コネクタ 17"/>
          <p:cNvCxnSpPr>
            <a:endCxn id="24" idx="1"/>
          </p:cNvCxnSpPr>
          <p:nvPr/>
        </p:nvCxnSpPr>
        <p:spPr>
          <a:xfrm>
            <a:off x="1712933" y="805110"/>
            <a:ext cx="1503325" cy="677108"/>
          </a:xfrm>
          <a:prstGeom prst="bentConnector3">
            <a:avLst>
              <a:gd name="adj1" fmla="val 761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66"/>
          <p:cNvSpPr>
            <a:spLocks noChangeArrowheads="1"/>
          </p:cNvSpPr>
          <p:nvPr/>
        </p:nvSpPr>
        <p:spPr bwMode="auto">
          <a:xfrm>
            <a:off x="3216258" y="878527"/>
            <a:ext cx="1990123" cy="1207381"/>
          </a:xfrm>
          <a:prstGeom prst="rect">
            <a:avLst/>
          </a:prstGeom>
          <a:gradFill>
            <a:gsLst>
              <a:gs pos="0">
                <a:srgbClr val="81A042"/>
              </a:gs>
              <a:gs pos="100000">
                <a:srgbClr val="BDD292"/>
              </a:gs>
            </a:gsLst>
          </a:gradFill>
          <a:ln w="25400">
            <a:solidFill>
              <a:schemeClr val="accent3">
                <a:lumMod val="7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1000" b="1" dirty="0" smtClean="0"/>
              <a:t>&lt;Spring Data&gt;</a:t>
            </a:r>
          </a:p>
          <a:p>
            <a:pPr algn="ctr"/>
            <a:r>
              <a:rPr lang="en-US" altLang="ja-JP" b="1" dirty="0" err="1" smtClean="0"/>
              <a:t>Pageable</a:t>
            </a:r>
            <a:endParaRPr lang="en-US" altLang="ja-JP" b="1" dirty="0" smtClean="0"/>
          </a:p>
          <a:p>
            <a:pPr algn="ctr"/>
            <a:r>
              <a:rPr lang="en-US" altLang="ja-JP" b="1" dirty="0" err="1" smtClean="0"/>
              <a:t>HandlerMethod</a:t>
            </a:r>
            <a:endParaRPr lang="en-US" altLang="ja-JP" b="1" dirty="0" smtClean="0"/>
          </a:p>
          <a:p>
            <a:pPr algn="ctr"/>
            <a:r>
              <a:rPr lang="en-US" altLang="ja-JP" b="1" dirty="0" err="1" smtClean="0"/>
              <a:t>ArgumentResolver</a:t>
            </a:r>
            <a:endParaRPr lang="ja-JP" altLang="en-US" b="1" dirty="0"/>
          </a:p>
        </p:txBody>
      </p:sp>
      <p:sp>
        <p:nvSpPr>
          <p:cNvPr id="44" name="正方形/長方形 43"/>
          <p:cNvSpPr/>
          <p:nvPr/>
        </p:nvSpPr>
        <p:spPr>
          <a:xfrm>
            <a:off x="2198231" y="1041742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(1)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99" y="497936"/>
            <a:ext cx="1678181" cy="314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角丸四角形 1"/>
          <p:cNvSpPr/>
          <p:nvPr/>
        </p:nvSpPr>
        <p:spPr>
          <a:xfrm>
            <a:off x="6972748" y="1888562"/>
            <a:ext cx="1118838" cy="5831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err="1" smtClean="0"/>
              <a:t>Aricle</a:t>
            </a:r>
            <a:endParaRPr lang="en-US" altLang="ja-JP" sz="1200" b="1" dirty="0" smtClean="0"/>
          </a:p>
          <a:p>
            <a:pPr algn="ctr"/>
            <a:r>
              <a:rPr lang="en-US" altLang="ja-JP" sz="1200" b="1" dirty="0" smtClean="0"/>
              <a:t>Controller</a:t>
            </a:r>
            <a:endParaRPr lang="ja-JP" altLang="en-US" sz="1200" b="1" dirty="0"/>
          </a:p>
        </p:txBody>
      </p:sp>
      <p:cxnSp>
        <p:nvCxnSpPr>
          <p:cNvPr id="35" name="カギ線コネクタ 34"/>
          <p:cNvCxnSpPr>
            <a:stCxn id="24" idx="3"/>
            <a:endCxn id="2" idx="0"/>
          </p:cNvCxnSpPr>
          <p:nvPr/>
        </p:nvCxnSpPr>
        <p:spPr>
          <a:xfrm>
            <a:off x="5206381" y="1482218"/>
            <a:ext cx="2325786" cy="406344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カギ線コネクタ 34"/>
          <p:cNvCxnSpPr/>
          <p:nvPr/>
        </p:nvCxnSpPr>
        <p:spPr>
          <a:xfrm>
            <a:off x="8108234" y="2217301"/>
            <a:ext cx="12700" cy="1149575"/>
          </a:xfrm>
          <a:prstGeom prst="curvedConnector3">
            <a:avLst>
              <a:gd name="adj1" fmla="val 3087803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4" name="フローチャート : 書類 2063"/>
          <p:cNvSpPr/>
          <p:nvPr/>
        </p:nvSpPr>
        <p:spPr>
          <a:xfrm>
            <a:off x="3583252" y="3138474"/>
            <a:ext cx="1184951" cy="834792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Article List</a:t>
            </a:r>
          </a:p>
          <a:p>
            <a:pPr algn="ctr"/>
            <a:r>
              <a:rPr lang="en-US" altLang="ja-JP" sz="1400" dirty="0" smtClean="0"/>
              <a:t>Template </a:t>
            </a:r>
            <a:r>
              <a:rPr lang="en-US" altLang="ja-JP" sz="1400" dirty="0"/>
              <a:t>HTML</a:t>
            </a:r>
            <a:endParaRPr kumimoji="1" lang="ja-JP" altLang="en-US" dirty="0"/>
          </a:p>
        </p:txBody>
      </p:sp>
      <p:sp>
        <p:nvSpPr>
          <p:cNvPr id="95" name="Rectangle 66"/>
          <p:cNvSpPr>
            <a:spLocks noChangeArrowheads="1"/>
          </p:cNvSpPr>
          <p:nvPr/>
        </p:nvSpPr>
        <p:spPr bwMode="auto">
          <a:xfrm>
            <a:off x="5741226" y="497936"/>
            <a:ext cx="1292245" cy="907737"/>
          </a:xfrm>
          <a:prstGeom prst="rect">
            <a:avLst/>
          </a:prstGeom>
          <a:gradFill>
            <a:gsLst>
              <a:gs pos="0">
                <a:srgbClr val="81A042"/>
              </a:gs>
              <a:gs pos="100000">
                <a:srgbClr val="BDD292"/>
              </a:gs>
            </a:gsLst>
          </a:gradFill>
          <a:ln w="25400">
            <a:solidFill>
              <a:schemeClr val="accent3">
                <a:lumMod val="7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1000" b="1" dirty="0"/>
              <a:t>&lt;Spring Data&gt;</a:t>
            </a:r>
          </a:p>
          <a:p>
            <a:pPr algn="ctr"/>
            <a:r>
              <a:rPr lang="en-US" altLang="ja-JP" sz="1400" b="1" dirty="0" err="1" smtClean="0"/>
              <a:t>Pageable</a:t>
            </a:r>
            <a:endParaRPr lang="en-US" altLang="ja-JP" sz="1400" b="1" dirty="0" smtClean="0"/>
          </a:p>
          <a:p>
            <a:pPr algn="ctr"/>
            <a:endParaRPr lang="en-US" altLang="ja-JP" sz="800" b="1" dirty="0" smtClean="0"/>
          </a:p>
          <a:p>
            <a:pPr algn="ctr"/>
            <a:r>
              <a:rPr lang="en-US" altLang="ja-JP" sz="1200" b="1" dirty="0" smtClean="0"/>
              <a:t>page = 0</a:t>
            </a:r>
          </a:p>
          <a:p>
            <a:pPr algn="ctr"/>
            <a:r>
              <a:rPr lang="en-US" altLang="ja-JP" sz="1200" b="1" dirty="0" smtClean="0"/>
              <a:t>Size = 3</a:t>
            </a:r>
            <a:endParaRPr lang="en-US" altLang="ja-JP" sz="1200" b="1" dirty="0"/>
          </a:p>
        </p:txBody>
      </p:sp>
      <p:sp>
        <p:nvSpPr>
          <p:cNvPr id="96" name="角丸四角形 95"/>
          <p:cNvSpPr/>
          <p:nvPr/>
        </p:nvSpPr>
        <p:spPr>
          <a:xfrm>
            <a:off x="6972748" y="3280229"/>
            <a:ext cx="1118838" cy="53012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/>
              <a:t>Article</a:t>
            </a:r>
          </a:p>
          <a:p>
            <a:pPr algn="ctr"/>
            <a:r>
              <a:rPr lang="en-US" altLang="ja-JP" sz="1200" b="1" dirty="0" smtClean="0"/>
              <a:t>Service</a:t>
            </a:r>
            <a:endParaRPr lang="ja-JP" altLang="en-US" sz="1200" b="1" dirty="0"/>
          </a:p>
        </p:txBody>
      </p:sp>
      <p:cxnSp>
        <p:nvCxnSpPr>
          <p:cNvPr id="100" name="カギ線コネクタ 99"/>
          <p:cNvCxnSpPr/>
          <p:nvPr/>
        </p:nvCxnSpPr>
        <p:spPr>
          <a:xfrm>
            <a:off x="7524733" y="2471699"/>
            <a:ext cx="0" cy="80853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カギ線コネクタ 118"/>
          <p:cNvCxnSpPr>
            <a:endCxn id="2064" idx="0"/>
          </p:cNvCxnSpPr>
          <p:nvPr/>
        </p:nvCxnSpPr>
        <p:spPr>
          <a:xfrm rot="10800000" flipV="1">
            <a:off x="4175728" y="1984244"/>
            <a:ext cx="2808524" cy="1154230"/>
          </a:xfrm>
          <a:prstGeom prst="curved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4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04212" y="2058086"/>
            <a:ext cx="3620470" cy="3982702"/>
          </a:xfrm>
          <a:prstGeom prst="rect">
            <a:avLst/>
          </a:prstGeom>
          <a:noFill/>
        </p:spPr>
      </p:pic>
      <p:sp>
        <p:nvSpPr>
          <p:cNvPr id="126" name="正方形/長方形 125"/>
          <p:cNvSpPr/>
          <p:nvPr/>
        </p:nvSpPr>
        <p:spPr>
          <a:xfrm>
            <a:off x="6088215" y="1436139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(2)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27" name="正方形/長方形 126"/>
          <p:cNvSpPr/>
          <p:nvPr/>
        </p:nvSpPr>
        <p:spPr>
          <a:xfrm>
            <a:off x="6997135" y="2551063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(3)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30" name="正方形/長方形 129"/>
          <p:cNvSpPr/>
          <p:nvPr/>
        </p:nvSpPr>
        <p:spPr>
          <a:xfrm>
            <a:off x="6130703" y="4329347"/>
            <a:ext cx="6239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(6)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32" name="角丸四角形 131"/>
          <p:cNvSpPr/>
          <p:nvPr/>
        </p:nvSpPr>
        <p:spPr>
          <a:xfrm>
            <a:off x="6995746" y="4618884"/>
            <a:ext cx="1118838" cy="53012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/>
              <a:t>Article</a:t>
            </a:r>
          </a:p>
          <a:p>
            <a:pPr algn="ctr"/>
            <a:r>
              <a:rPr lang="en-US" altLang="ja-JP" sz="1200" b="1" dirty="0" err="1" smtClean="0"/>
              <a:t>Repositry</a:t>
            </a:r>
            <a:endParaRPr lang="ja-JP" altLang="en-US" sz="1200" b="1" dirty="0"/>
          </a:p>
        </p:txBody>
      </p:sp>
      <p:cxnSp>
        <p:nvCxnSpPr>
          <p:cNvPr id="133" name="カギ線コネクタ 34"/>
          <p:cNvCxnSpPr/>
          <p:nvPr/>
        </p:nvCxnSpPr>
        <p:spPr>
          <a:xfrm>
            <a:off x="8141458" y="3598655"/>
            <a:ext cx="12700" cy="1149575"/>
          </a:xfrm>
          <a:prstGeom prst="curvedConnector3">
            <a:avLst>
              <a:gd name="adj1" fmla="val 3029268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カギ線コネクタ 99"/>
          <p:cNvCxnSpPr/>
          <p:nvPr/>
        </p:nvCxnSpPr>
        <p:spPr>
          <a:xfrm>
            <a:off x="7532167" y="3810354"/>
            <a:ext cx="0" cy="80853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カギ線コネクタ 99"/>
          <p:cNvCxnSpPr>
            <a:stCxn id="132" idx="1"/>
            <a:endCxn id="2" idx="1"/>
          </p:cNvCxnSpPr>
          <p:nvPr/>
        </p:nvCxnSpPr>
        <p:spPr>
          <a:xfrm rot="10800000">
            <a:off x="6972748" y="2180131"/>
            <a:ext cx="22998" cy="2703816"/>
          </a:xfrm>
          <a:prstGeom prst="bentConnector3">
            <a:avLst>
              <a:gd name="adj1" fmla="val 4067915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3" name="表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224847"/>
              </p:ext>
            </p:extLst>
          </p:nvPr>
        </p:nvGraphicFramePr>
        <p:xfrm>
          <a:off x="6964283" y="6668430"/>
          <a:ext cx="1234065" cy="1180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13"/>
                <a:gridCol w="246813"/>
                <a:gridCol w="246813"/>
                <a:gridCol w="246813"/>
                <a:gridCol w="246813"/>
              </a:tblGrid>
              <a:tr h="122738"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142512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142512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142512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142512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29" y="3444643"/>
            <a:ext cx="2022903" cy="37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8" name="表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976589"/>
              </p:ext>
            </p:extLst>
          </p:nvPr>
        </p:nvGraphicFramePr>
        <p:xfrm>
          <a:off x="460098" y="3881895"/>
          <a:ext cx="1948105" cy="684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621"/>
                <a:gridCol w="389621"/>
                <a:gridCol w="389621"/>
                <a:gridCol w="389621"/>
                <a:gridCol w="389621"/>
              </a:tblGrid>
              <a:tr h="164195"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</a:tr>
              <a:tr h="191927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164195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164195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23" y="4637396"/>
            <a:ext cx="2255055" cy="300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1" name="カギ線コネクタ 99"/>
          <p:cNvCxnSpPr>
            <a:stCxn id="2064" idx="1"/>
          </p:cNvCxnSpPr>
          <p:nvPr/>
        </p:nvCxnSpPr>
        <p:spPr>
          <a:xfrm flipH="1">
            <a:off x="2817536" y="3555870"/>
            <a:ext cx="76571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カギ線コネクタ 99"/>
          <p:cNvCxnSpPr>
            <a:stCxn id="132" idx="2"/>
          </p:cNvCxnSpPr>
          <p:nvPr/>
        </p:nvCxnSpPr>
        <p:spPr>
          <a:xfrm>
            <a:off x="7555165" y="5149009"/>
            <a:ext cx="13966" cy="165409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Rectangle 66"/>
          <p:cNvSpPr>
            <a:spLocks noChangeArrowheads="1"/>
          </p:cNvSpPr>
          <p:nvPr/>
        </p:nvSpPr>
        <p:spPr bwMode="auto">
          <a:xfrm>
            <a:off x="7827340" y="3966252"/>
            <a:ext cx="756884" cy="384644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800" b="1" dirty="0" smtClean="0"/>
              <a:t>&lt;Spring Data&gt;</a:t>
            </a:r>
          </a:p>
          <a:p>
            <a:pPr algn="ctr"/>
            <a:r>
              <a:rPr lang="en-US" altLang="ja-JP" sz="1000" b="1" dirty="0" err="1"/>
              <a:t>Pageable</a:t>
            </a:r>
            <a:endParaRPr lang="ja-JP" altLang="en-US" sz="1000" b="1" dirty="0"/>
          </a:p>
        </p:txBody>
      </p:sp>
      <p:sp>
        <p:nvSpPr>
          <p:cNvPr id="194" name="Rectangle 66"/>
          <p:cNvSpPr>
            <a:spLocks noChangeArrowheads="1"/>
          </p:cNvSpPr>
          <p:nvPr/>
        </p:nvSpPr>
        <p:spPr bwMode="auto">
          <a:xfrm>
            <a:off x="7827340" y="2599766"/>
            <a:ext cx="756884" cy="384644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800" b="1" dirty="0" smtClean="0"/>
              <a:t>&lt;Spring Data&gt;</a:t>
            </a:r>
          </a:p>
          <a:p>
            <a:pPr algn="ctr"/>
            <a:r>
              <a:rPr lang="en-US" altLang="ja-JP" sz="1000" b="1" dirty="0" err="1"/>
              <a:t>Pageable</a:t>
            </a:r>
            <a:endParaRPr lang="ja-JP" altLang="en-US" sz="1000" b="1" dirty="0"/>
          </a:p>
        </p:txBody>
      </p:sp>
      <p:sp>
        <p:nvSpPr>
          <p:cNvPr id="196" name="正方形/長方形 195"/>
          <p:cNvSpPr/>
          <p:nvPr/>
        </p:nvSpPr>
        <p:spPr>
          <a:xfrm>
            <a:off x="7019437" y="3915323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(4)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97" name="正方形/長方形 196"/>
          <p:cNvSpPr/>
          <p:nvPr/>
        </p:nvSpPr>
        <p:spPr>
          <a:xfrm>
            <a:off x="7956216" y="5135483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(5)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98" name="正方形/長方形 197"/>
          <p:cNvSpPr/>
          <p:nvPr/>
        </p:nvSpPr>
        <p:spPr>
          <a:xfrm>
            <a:off x="5062516" y="2255996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(7)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201" name="正方形/長方形 200"/>
          <p:cNvSpPr/>
          <p:nvPr/>
        </p:nvSpPr>
        <p:spPr>
          <a:xfrm>
            <a:off x="2974240" y="3039512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(8)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210" name="Rectangle 66"/>
          <p:cNvSpPr>
            <a:spLocks noChangeArrowheads="1"/>
          </p:cNvSpPr>
          <p:nvPr/>
        </p:nvSpPr>
        <p:spPr bwMode="auto">
          <a:xfrm>
            <a:off x="5122619" y="2792088"/>
            <a:ext cx="1650689" cy="1380230"/>
          </a:xfrm>
          <a:prstGeom prst="rect">
            <a:avLst/>
          </a:prstGeom>
          <a:gradFill>
            <a:gsLst>
              <a:gs pos="0">
                <a:srgbClr val="81A042"/>
              </a:gs>
              <a:gs pos="100000">
                <a:srgbClr val="BDD292"/>
              </a:gs>
            </a:gsLst>
          </a:gradFill>
          <a:ln w="25400">
            <a:solidFill>
              <a:schemeClr val="accent3">
                <a:lumMod val="7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1000" b="1" dirty="0" smtClean="0"/>
              <a:t>&lt;</a:t>
            </a:r>
            <a:r>
              <a:rPr lang="en-US" altLang="ja-JP" sz="1000" b="1" dirty="0"/>
              <a:t>Spring Data&gt;</a:t>
            </a:r>
          </a:p>
          <a:p>
            <a:pPr algn="ctr"/>
            <a:r>
              <a:rPr lang="en-US" altLang="ja-JP" sz="1400" b="1" dirty="0" smtClean="0"/>
              <a:t>Page</a:t>
            </a:r>
          </a:p>
          <a:p>
            <a:pPr algn="ctr"/>
            <a:endParaRPr lang="en-US" altLang="ja-JP" sz="800" b="1" dirty="0"/>
          </a:p>
          <a:p>
            <a:pPr algn="ctr"/>
            <a:r>
              <a:rPr lang="en-US" altLang="ja-JP" sz="1200" b="1" dirty="0" err="1" smtClean="0"/>
              <a:t>totalElements</a:t>
            </a:r>
            <a:r>
              <a:rPr lang="en-US" altLang="ja-JP" sz="1200" b="1" dirty="0" smtClean="0"/>
              <a:t> = 18</a:t>
            </a:r>
          </a:p>
        </p:txBody>
      </p:sp>
      <p:sp>
        <p:nvSpPr>
          <p:cNvPr id="211" name="Rectangle 66"/>
          <p:cNvSpPr>
            <a:spLocks noChangeArrowheads="1"/>
          </p:cNvSpPr>
          <p:nvPr/>
        </p:nvSpPr>
        <p:spPr bwMode="auto">
          <a:xfrm>
            <a:off x="5206381" y="3616330"/>
            <a:ext cx="756884" cy="384644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800" b="1" dirty="0" smtClean="0"/>
              <a:t>&lt;Spring Data&gt;</a:t>
            </a:r>
          </a:p>
          <a:p>
            <a:pPr algn="ctr"/>
            <a:r>
              <a:rPr lang="en-US" altLang="ja-JP" sz="1000" b="1" dirty="0" err="1"/>
              <a:t>Pageable</a:t>
            </a:r>
            <a:endParaRPr lang="ja-JP" altLang="en-US" sz="1000" b="1" dirty="0"/>
          </a:p>
        </p:txBody>
      </p:sp>
      <p:sp>
        <p:nvSpPr>
          <p:cNvPr id="213" name="フリーフォーム 212"/>
          <p:cNvSpPr/>
          <p:nvPr/>
        </p:nvSpPr>
        <p:spPr>
          <a:xfrm rot="2760000">
            <a:off x="4701119" y="3275433"/>
            <a:ext cx="502772" cy="485750"/>
          </a:xfrm>
          <a:custGeom>
            <a:avLst/>
            <a:gdLst>
              <a:gd name="connsiteX0" fmla="*/ 0 w 716125"/>
              <a:gd name="connsiteY0" fmla="*/ 596230 h 796952"/>
              <a:gd name="connsiteX1" fmla="*/ 475786 w 716125"/>
              <a:gd name="connsiteY1" fmla="*/ 90708 h 796952"/>
              <a:gd name="connsiteX2" fmla="*/ 706244 w 716125"/>
              <a:gd name="connsiteY2" fmla="*/ 68406 h 796952"/>
              <a:gd name="connsiteX3" fmla="*/ 163551 w 716125"/>
              <a:gd name="connsiteY3" fmla="*/ 796952 h 796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6125" h="796952">
                <a:moveTo>
                  <a:pt x="0" y="596230"/>
                </a:moveTo>
                <a:cubicBezTo>
                  <a:pt x="179039" y="387454"/>
                  <a:pt x="358079" y="178679"/>
                  <a:pt x="475786" y="90708"/>
                </a:cubicBezTo>
                <a:cubicBezTo>
                  <a:pt x="593493" y="2737"/>
                  <a:pt x="758283" y="-49301"/>
                  <a:pt x="706244" y="68406"/>
                </a:cubicBezTo>
                <a:cubicBezTo>
                  <a:pt x="654205" y="186113"/>
                  <a:pt x="408878" y="491532"/>
                  <a:pt x="163551" y="796952"/>
                </a:cubicBezTo>
              </a:path>
            </a:pathLst>
          </a:custGeom>
          <a:noFill/>
          <a:ln w="15875"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5" name="角丸四角形 214"/>
          <p:cNvSpPr/>
          <p:nvPr/>
        </p:nvSpPr>
        <p:spPr>
          <a:xfrm>
            <a:off x="6069349" y="3611129"/>
            <a:ext cx="513292" cy="25739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b="1" dirty="0" smtClean="0"/>
              <a:t>Article</a:t>
            </a:r>
          </a:p>
        </p:txBody>
      </p:sp>
      <p:sp>
        <p:nvSpPr>
          <p:cNvPr id="216" name="角丸四角形 215"/>
          <p:cNvSpPr/>
          <p:nvPr/>
        </p:nvSpPr>
        <p:spPr>
          <a:xfrm>
            <a:off x="6130703" y="3693569"/>
            <a:ext cx="513292" cy="25739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b="1" dirty="0" smtClean="0"/>
              <a:t>Article</a:t>
            </a:r>
          </a:p>
        </p:txBody>
      </p:sp>
      <p:sp>
        <p:nvSpPr>
          <p:cNvPr id="217" name="角丸四角形 216"/>
          <p:cNvSpPr/>
          <p:nvPr/>
        </p:nvSpPr>
        <p:spPr>
          <a:xfrm>
            <a:off x="6198916" y="3768418"/>
            <a:ext cx="513292" cy="25739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b="1" dirty="0" smtClean="0"/>
              <a:t>Article</a:t>
            </a:r>
          </a:p>
        </p:txBody>
      </p:sp>
      <p:sp>
        <p:nvSpPr>
          <p:cNvPr id="226" name="角丸四角形 225"/>
          <p:cNvSpPr/>
          <p:nvPr/>
        </p:nvSpPr>
        <p:spPr>
          <a:xfrm>
            <a:off x="7026055" y="5792120"/>
            <a:ext cx="949965" cy="55696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b="1" dirty="0" smtClean="0"/>
              <a:t>Article</a:t>
            </a:r>
          </a:p>
        </p:txBody>
      </p:sp>
      <p:sp>
        <p:nvSpPr>
          <p:cNvPr id="227" name="角丸四角形 226"/>
          <p:cNvSpPr/>
          <p:nvPr/>
        </p:nvSpPr>
        <p:spPr>
          <a:xfrm>
            <a:off x="7087409" y="5874560"/>
            <a:ext cx="949965" cy="55696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b="1" dirty="0" smtClean="0"/>
              <a:t>Article</a:t>
            </a:r>
          </a:p>
        </p:txBody>
      </p:sp>
      <p:sp>
        <p:nvSpPr>
          <p:cNvPr id="228" name="角丸四角形 227"/>
          <p:cNvSpPr/>
          <p:nvPr/>
        </p:nvSpPr>
        <p:spPr>
          <a:xfrm>
            <a:off x="7155622" y="5949409"/>
            <a:ext cx="949965" cy="55696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/>
              <a:t>Article</a:t>
            </a:r>
          </a:p>
        </p:txBody>
      </p:sp>
      <p:cxnSp>
        <p:nvCxnSpPr>
          <p:cNvPr id="232" name="カギ線コネクタ 231"/>
          <p:cNvCxnSpPr/>
          <p:nvPr/>
        </p:nvCxnSpPr>
        <p:spPr>
          <a:xfrm rot="16200000" flipH="1">
            <a:off x="1945222" y="4304509"/>
            <a:ext cx="1206524" cy="2435929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8" name="正方形/長方形 237"/>
          <p:cNvSpPr/>
          <p:nvPr/>
        </p:nvSpPr>
        <p:spPr>
          <a:xfrm>
            <a:off x="957804" y="6200103"/>
            <a:ext cx="2625448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600" dirty="0" smtClean="0">
                <a:solidFill>
                  <a:schemeClr val="tx1"/>
                </a:solidFill>
              </a:rPr>
              <a:t>?page=2&amp;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size=3&amp;word=title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41" name="正方形/長方形 240"/>
          <p:cNvSpPr/>
          <p:nvPr/>
        </p:nvSpPr>
        <p:spPr>
          <a:xfrm>
            <a:off x="2631269" y="5565565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(9)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83" name="円/楕円 182"/>
          <p:cNvSpPr/>
          <p:nvPr/>
        </p:nvSpPr>
        <p:spPr>
          <a:xfrm>
            <a:off x="6956193" y="5403529"/>
            <a:ext cx="1158391" cy="42880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/>
              <a:t>Total</a:t>
            </a:r>
          </a:p>
          <a:p>
            <a:pPr algn="ctr"/>
            <a:r>
              <a:rPr kumimoji="1" lang="en-US" altLang="ja-JP" sz="1200" b="1" dirty="0" smtClean="0"/>
              <a:t>Elements</a:t>
            </a:r>
            <a:endParaRPr kumimoji="1" lang="ja-JP" altLang="en-US" sz="1200" b="1" dirty="0"/>
          </a:p>
        </p:txBody>
      </p:sp>
      <p:sp>
        <p:nvSpPr>
          <p:cNvPr id="266" name="AutoShape 59"/>
          <p:cNvSpPr>
            <a:spLocks noChangeArrowheads="1"/>
          </p:cNvSpPr>
          <p:nvPr/>
        </p:nvSpPr>
        <p:spPr bwMode="auto">
          <a:xfrm>
            <a:off x="5320648" y="6668430"/>
            <a:ext cx="1590373" cy="1082357"/>
          </a:xfrm>
          <a:prstGeom prst="flowChartMagneticDisk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Database</a:t>
            </a:r>
            <a:endParaRPr kumimoji="1" lang="ja-JP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7253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3038475"/>
            <a:ext cx="51054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上矢印 14"/>
          <p:cNvSpPr/>
          <p:nvPr/>
        </p:nvSpPr>
        <p:spPr>
          <a:xfrm rot="10800000">
            <a:off x="6193968" y="2888341"/>
            <a:ext cx="195943" cy="391886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中かっこ 11"/>
          <p:cNvSpPr/>
          <p:nvPr/>
        </p:nvSpPr>
        <p:spPr>
          <a:xfrm rot="5400000">
            <a:off x="4396012" y="2157187"/>
            <a:ext cx="348344" cy="3247568"/>
          </a:xfrm>
          <a:prstGeom prst="rightBrac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上矢印 17"/>
          <p:cNvSpPr/>
          <p:nvPr/>
        </p:nvSpPr>
        <p:spPr>
          <a:xfrm>
            <a:off x="6549570" y="3490687"/>
            <a:ext cx="195943" cy="391886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上矢印 20"/>
          <p:cNvSpPr/>
          <p:nvPr/>
        </p:nvSpPr>
        <p:spPr>
          <a:xfrm rot="10800000">
            <a:off x="2681506" y="2859314"/>
            <a:ext cx="195943" cy="391886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上矢印 22"/>
          <p:cNvSpPr/>
          <p:nvPr/>
        </p:nvSpPr>
        <p:spPr>
          <a:xfrm>
            <a:off x="2290985" y="3497941"/>
            <a:ext cx="195943" cy="391886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167581" y="392689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558102" y="248998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361669" y="397004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070564" y="250527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(4)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426166" y="397004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(5)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8156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3038475"/>
            <a:ext cx="51054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円/楕円 4"/>
          <p:cNvSpPr/>
          <p:nvPr/>
        </p:nvSpPr>
        <p:spPr>
          <a:xfrm>
            <a:off x="2931885" y="3171373"/>
            <a:ext cx="306159" cy="413655"/>
          </a:xfrm>
          <a:prstGeom prst="ellips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上矢印 14"/>
          <p:cNvSpPr/>
          <p:nvPr/>
        </p:nvSpPr>
        <p:spPr>
          <a:xfrm rot="10800000">
            <a:off x="2979959" y="2786741"/>
            <a:ext cx="195943" cy="391886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2134952" y="3193142"/>
            <a:ext cx="811447" cy="391885"/>
          </a:xfrm>
          <a:prstGeom prst="ellips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上矢印 27"/>
          <p:cNvSpPr/>
          <p:nvPr/>
        </p:nvSpPr>
        <p:spPr>
          <a:xfrm>
            <a:off x="2437256" y="3534226"/>
            <a:ext cx="195943" cy="391886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750" y="3764641"/>
            <a:ext cx="18954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円/楕円 11"/>
          <p:cNvSpPr/>
          <p:nvPr/>
        </p:nvSpPr>
        <p:spPr>
          <a:xfrm>
            <a:off x="5791201" y="3882568"/>
            <a:ext cx="306159" cy="413655"/>
          </a:xfrm>
          <a:prstGeom prst="ellips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6097360" y="3904340"/>
            <a:ext cx="811447" cy="391885"/>
          </a:xfrm>
          <a:prstGeom prst="ellips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/>
          <p:cNvCxnSpPr>
            <a:stCxn id="20" idx="2"/>
            <a:endCxn id="13" idx="4"/>
          </p:cNvCxnSpPr>
          <p:nvPr/>
        </p:nvCxnSpPr>
        <p:spPr>
          <a:xfrm rot="16200000" flipH="1">
            <a:off x="4519155" y="2312296"/>
            <a:ext cx="12700" cy="3967857"/>
          </a:xfrm>
          <a:prstGeom prst="bentConnector3">
            <a:avLst>
              <a:gd name="adj1" fmla="val 180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5"/>
          <p:cNvCxnSpPr>
            <a:stCxn id="21" idx="3"/>
            <a:endCxn id="12" idx="0"/>
          </p:cNvCxnSpPr>
          <p:nvPr/>
        </p:nvCxnSpPr>
        <p:spPr>
          <a:xfrm>
            <a:off x="3306339" y="2602075"/>
            <a:ext cx="2637942" cy="1280493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2313852" y="392689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(6)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863589" y="241740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(7)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2492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059541" y="35240"/>
            <a:ext cx="4615546" cy="683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300" dirty="0"/>
              <a:t> &lt;</a:t>
            </a:r>
            <a:r>
              <a:rPr lang="en-US" altLang="ja-JP" sz="1300" dirty="0" err="1"/>
              <a:t>ul</a:t>
            </a:r>
            <a:r>
              <a:rPr lang="en-US" altLang="ja-JP" sz="1300" dirty="0" smtClean="0"/>
              <a:t>&gt;</a:t>
            </a:r>
          </a:p>
          <a:p>
            <a:endParaRPr lang="en-US" altLang="ja-JP" sz="1300" dirty="0"/>
          </a:p>
          <a:p>
            <a:r>
              <a:rPr lang="en-US" altLang="ja-JP" sz="1300" dirty="0"/>
              <a:t>         &lt;li class="</a:t>
            </a:r>
            <a:r>
              <a:rPr lang="en-US" altLang="ja-JP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disabled</a:t>
            </a:r>
            <a:r>
              <a:rPr lang="en-US" altLang="ja-JP" sz="1300" dirty="0"/>
              <a:t>"&gt;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 smtClean="0"/>
              <a:t>=“</a:t>
            </a:r>
            <a:r>
              <a:rPr lang="en-US" altLang="ja-JP" sz="1300" dirty="0" err="1" smtClean="0"/>
              <a:t>javascript:void</a:t>
            </a:r>
            <a:r>
              <a:rPr lang="en-US" altLang="ja-JP" sz="1300" dirty="0" smtClean="0"/>
              <a:t>(0)"&gt;&amp;</a:t>
            </a:r>
            <a:r>
              <a:rPr lang="en-US" altLang="ja-JP" sz="1300" dirty="0" err="1"/>
              <a:t>lt</a:t>
            </a:r>
            <a:r>
              <a:rPr lang="en-US" altLang="ja-JP" sz="1300" dirty="0"/>
              <a:t>;&amp;</a:t>
            </a:r>
            <a:r>
              <a:rPr lang="en-US" altLang="ja-JP" sz="1300" dirty="0" err="1"/>
              <a:t>lt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     &lt;/li</a:t>
            </a:r>
            <a:r>
              <a:rPr lang="en-US" altLang="ja-JP" sz="1300" dirty="0" smtClean="0"/>
              <a:t>&gt;</a:t>
            </a:r>
          </a:p>
          <a:p>
            <a:endParaRPr lang="en-US" altLang="ja-JP" sz="1300" dirty="0"/>
          </a:p>
          <a:p>
            <a:r>
              <a:rPr lang="en-US" altLang="ja-JP" sz="1300" dirty="0"/>
              <a:t>         &lt;li class="</a:t>
            </a:r>
            <a:r>
              <a:rPr lang="en-US" altLang="ja-JP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disabled</a:t>
            </a:r>
            <a:r>
              <a:rPr lang="en-US" altLang="ja-JP" sz="1300" dirty="0"/>
              <a:t>"&gt;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</a:t>
            </a:r>
            <a:r>
              <a:rPr lang="en-US" altLang="ja-JP" sz="1300" dirty="0" err="1"/>
              <a:t>javascript:void</a:t>
            </a:r>
            <a:r>
              <a:rPr lang="en-US" altLang="ja-JP" sz="1300" dirty="0"/>
              <a:t>(0)"&gt;&amp;</a:t>
            </a:r>
            <a:r>
              <a:rPr lang="en-US" altLang="ja-JP" sz="1300" dirty="0" err="1"/>
              <a:t>lt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     &lt;/li&gt;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</a:t>
            </a:r>
            <a:r>
              <a:rPr lang="en-US" altLang="ja-JP" sz="1300" dirty="0"/>
              <a:t>&lt;li class="</a:t>
            </a:r>
            <a:r>
              <a:rPr lang="en-US" altLang="ja-JP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active</a:t>
            </a:r>
            <a:r>
              <a:rPr lang="en-US" altLang="ja-JP" sz="1300" dirty="0"/>
              <a:t>"&gt;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</a:t>
            </a:r>
            <a:r>
              <a:rPr lang="en-US" altLang="ja-JP" sz="1300" dirty="0" err="1"/>
              <a:t>javascript:void</a:t>
            </a:r>
            <a:r>
              <a:rPr lang="en-US" altLang="ja-JP" sz="1300" dirty="0"/>
              <a:t>(0)"&gt;1&lt;/a&gt;</a:t>
            </a:r>
          </a:p>
          <a:p>
            <a:r>
              <a:rPr lang="en-US" altLang="ja-JP" sz="1300" dirty="0"/>
              <a:t>         &lt;/li&gt;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</a:t>
            </a:r>
            <a:r>
              <a:rPr lang="en-US" altLang="ja-JP" sz="1300" dirty="0"/>
              <a:t>&lt;li&gt;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="?page=1&amp;size=6"&gt;2&lt;/a&gt;</a:t>
            </a:r>
          </a:p>
          <a:p>
            <a:r>
              <a:rPr lang="en-US" altLang="ja-JP" sz="1300" dirty="0"/>
              <a:t>         &lt;/li&gt;</a:t>
            </a:r>
          </a:p>
          <a:p>
            <a:endParaRPr lang="ja-JP" altLang="en-US" sz="1300" dirty="0"/>
          </a:p>
          <a:p>
            <a:r>
              <a:rPr lang="ja-JP" altLang="en-US" sz="1300" dirty="0"/>
              <a:t>         </a:t>
            </a:r>
            <a:r>
              <a:rPr lang="en-US" altLang="ja-JP" sz="1300" dirty="0"/>
              <a:t>&lt;!-- ... --&gt;</a:t>
            </a:r>
          </a:p>
          <a:p>
            <a:endParaRPr lang="ja-JP" altLang="en-US" sz="1300" dirty="0"/>
          </a:p>
          <a:p>
            <a:r>
              <a:rPr lang="en-US" altLang="ja-JP" sz="1300" dirty="0"/>
              <a:t>         &lt;li&gt;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="?page=9&amp;size=6"&gt;10&lt;/a&gt;</a:t>
            </a:r>
          </a:p>
          <a:p>
            <a:r>
              <a:rPr lang="en-US" altLang="ja-JP" sz="1300" dirty="0"/>
              <a:t>         &lt;/li&gt;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</a:t>
            </a:r>
            <a:r>
              <a:rPr lang="en-US" altLang="ja-JP" sz="1300" dirty="0"/>
              <a:t>&lt;li&gt;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="?page=1&amp;size=6"&gt;&amp;</a:t>
            </a:r>
            <a:r>
              <a:rPr lang="en-US" altLang="ja-JP" sz="1300" dirty="0" err="1"/>
              <a:t>gt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     &lt;/li&gt;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</a:t>
            </a:r>
            <a:r>
              <a:rPr lang="en-US" altLang="ja-JP" sz="1300" dirty="0"/>
              <a:t>&lt;li&gt;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="?page=9&amp;size=6"&gt;&amp;</a:t>
            </a:r>
            <a:r>
              <a:rPr lang="en-US" altLang="ja-JP" sz="1300" dirty="0" err="1"/>
              <a:t>gt</a:t>
            </a:r>
            <a:r>
              <a:rPr lang="en-US" altLang="ja-JP" sz="1300" dirty="0"/>
              <a:t>;&amp;</a:t>
            </a:r>
            <a:r>
              <a:rPr lang="en-US" altLang="ja-JP" sz="1300" dirty="0" err="1"/>
              <a:t>gt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     &lt;/li&gt;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</a:t>
            </a:r>
            <a:r>
              <a:rPr lang="en-US" altLang="ja-JP" sz="1300" dirty="0"/>
              <a:t>&lt;/</a:t>
            </a:r>
            <a:r>
              <a:rPr lang="en-US" altLang="ja-JP" sz="1300" dirty="0" err="1"/>
              <a:t>ul</a:t>
            </a:r>
            <a:r>
              <a:rPr lang="en-US" altLang="ja-JP" sz="1300" dirty="0"/>
              <a:t>&gt;</a:t>
            </a:r>
            <a:endParaRPr lang="ja-JP" altLang="en-US" sz="1300" dirty="0"/>
          </a:p>
        </p:txBody>
      </p:sp>
      <p:sp>
        <p:nvSpPr>
          <p:cNvPr id="6" name="角丸四角形 5"/>
          <p:cNvSpPr/>
          <p:nvPr/>
        </p:nvSpPr>
        <p:spPr>
          <a:xfrm>
            <a:off x="1415142" y="2184399"/>
            <a:ext cx="2881087" cy="631371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335314" y="428172"/>
            <a:ext cx="3127828" cy="674914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1335314" y="1284514"/>
            <a:ext cx="3127828" cy="674914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1335316" y="2126328"/>
            <a:ext cx="3127825" cy="267790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1335314" y="4956622"/>
            <a:ext cx="3127828" cy="674914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1335313" y="5733136"/>
            <a:ext cx="3127829" cy="674914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1415141" y="493486"/>
            <a:ext cx="2881088" cy="143691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875065" y="60597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887843" y="143730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862413" y="317901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  <p:sp>
        <p:nvSpPr>
          <p:cNvPr id="19" name="右矢印 18"/>
          <p:cNvSpPr/>
          <p:nvPr/>
        </p:nvSpPr>
        <p:spPr>
          <a:xfrm rot="10800000">
            <a:off x="4479391" y="666875"/>
            <a:ext cx="402931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右矢印 19"/>
          <p:cNvSpPr/>
          <p:nvPr/>
        </p:nvSpPr>
        <p:spPr>
          <a:xfrm rot="10800000">
            <a:off x="4484912" y="1509487"/>
            <a:ext cx="402931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右矢印 20"/>
          <p:cNvSpPr/>
          <p:nvPr/>
        </p:nvSpPr>
        <p:spPr>
          <a:xfrm rot="10800000">
            <a:off x="4463141" y="3265704"/>
            <a:ext cx="402931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右矢印 21"/>
          <p:cNvSpPr/>
          <p:nvPr/>
        </p:nvSpPr>
        <p:spPr>
          <a:xfrm rot="10800000">
            <a:off x="4477783" y="5181593"/>
            <a:ext cx="402931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873329" y="511667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(4)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895292" y="590044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(5)</a:t>
            </a:r>
            <a:endParaRPr kumimoji="1" lang="ja-JP" altLang="en-US" dirty="0"/>
          </a:p>
        </p:txBody>
      </p:sp>
      <p:sp>
        <p:nvSpPr>
          <p:cNvPr id="25" name="右矢印 24"/>
          <p:cNvSpPr/>
          <p:nvPr/>
        </p:nvSpPr>
        <p:spPr>
          <a:xfrm rot="10800000">
            <a:off x="4484912" y="5958107"/>
            <a:ext cx="402931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689283" y="102727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(6)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699160" y="231580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(7)</a:t>
            </a:r>
            <a:endParaRPr kumimoji="1" lang="ja-JP" altLang="en-US" dirty="0"/>
          </a:p>
        </p:txBody>
      </p:sp>
      <p:sp>
        <p:nvSpPr>
          <p:cNvPr id="47" name="右矢印 46"/>
          <p:cNvSpPr/>
          <p:nvPr/>
        </p:nvSpPr>
        <p:spPr>
          <a:xfrm rot="10800000">
            <a:off x="4304467" y="1099457"/>
            <a:ext cx="402931" cy="22497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右矢印 47"/>
          <p:cNvSpPr/>
          <p:nvPr/>
        </p:nvSpPr>
        <p:spPr>
          <a:xfrm rot="10800000">
            <a:off x="4303481" y="2387598"/>
            <a:ext cx="402931" cy="22497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283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003424" y="907746"/>
            <a:ext cx="4181147" cy="423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300" dirty="0"/>
              <a:t> &lt;</a:t>
            </a:r>
            <a:r>
              <a:rPr lang="en-US" altLang="ja-JP" b="1" dirty="0" err="1" smtClean="0"/>
              <a:t>ul</a:t>
            </a:r>
            <a:r>
              <a:rPr lang="en-US" altLang="ja-JP" sz="1300" dirty="0" smtClean="0"/>
              <a:t>&gt;</a:t>
            </a:r>
          </a:p>
          <a:p>
            <a:endParaRPr lang="en-US" altLang="ja-JP" sz="1300" dirty="0" smtClean="0"/>
          </a:p>
          <a:p>
            <a:endParaRPr lang="en-US" altLang="ja-JP" sz="1300" dirty="0"/>
          </a:p>
          <a:p>
            <a:r>
              <a:rPr lang="en-US" altLang="ja-JP" sz="1300" dirty="0" smtClean="0"/>
              <a:t>         &lt;</a:t>
            </a:r>
            <a:r>
              <a:rPr lang="en-US" altLang="ja-JP" b="1" dirty="0" smtClean="0"/>
              <a:t>li</a:t>
            </a:r>
            <a:r>
              <a:rPr lang="en-US" altLang="ja-JP" sz="1300" dirty="0" smtClean="0"/>
              <a:t>&gt;</a:t>
            </a:r>
          </a:p>
          <a:p>
            <a:endParaRPr lang="en-US" altLang="ja-JP" sz="1300" dirty="0" smtClean="0"/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        &lt;</a:t>
            </a:r>
            <a:r>
              <a:rPr lang="en-US" altLang="ja-JP" b="1" dirty="0" smtClean="0"/>
              <a:t>a</a:t>
            </a:r>
            <a:r>
              <a:rPr lang="en-US" altLang="ja-JP" sz="1300" dirty="0" smtClean="0"/>
              <a:t> </a:t>
            </a:r>
            <a:r>
              <a:rPr lang="en-US" altLang="ja-JP" sz="1100" dirty="0" err="1" smtClean="0"/>
              <a:t>href</a:t>
            </a:r>
            <a:r>
              <a:rPr lang="en-US" altLang="ja-JP" sz="1100" dirty="0" smtClean="0"/>
              <a:t>=</a:t>
            </a:r>
            <a:r>
              <a:rPr lang="en-US" altLang="ja-JP" sz="1300" dirty="0" smtClean="0"/>
              <a:t>“</a:t>
            </a:r>
            <a:r>
              <a:rPr lang="en-US" altLang="ja-JP" b="1" dirty="0" smtClean="0"/>
              <a:t>{Page Link URL}</a:t>
            </a:r>
            <a:r>
              <a:rPr lang="en-US" altLang="ja-JP" sz="1300" dirty="0" smtClean="0"/>
              <a:t>"&gt;</a:t>
            </a:r>
          </a:p>
          <a:p>
            <a:r>
              <a:rPr lang="ja-JP" altLang="en-US" sz="1300" dirty="0" smtClean="0"/>
              <a:t> </a:t>
            </a:r>
            <a:endParaRPr lang="en-US" altLang="ja-JP" sz="1300" dirty="0" smtClean="0"/>
          </a:p>
          <a:p>
            <a:r>
              <a:rPr lang="ja-JP" altLang="en-US" sz="1300" dirty="0" smtClean="0"/>
              <a:t>                        </a:t>
            </a:r>
            <a:r>
              <a:rPr lang="en-US" altLang="ja-JP" b="1" dirty="0" smtClean="0"/>
              <a:t>{</a:t>
            </a:r>
            <a:r>
              <a:rPr lang="en-US" altLang="ja-JP" b="1" dirty="0"/>
              <a:t>Page Link</a:t>
            </a:r>
            <a:r>
              <a:rPr lang="en-US" altLang="ja-JP" b="1" dirty="0" smtClean="0"/>
              <a:t> Text}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        &lt;/</a:t>
            </a:r>
            <a:r>
              <a:rPr lang="en-US" altLang="ja-JP" b="1" dirty="0" smtClean="0"/>
              <a:t>a</a:t>
            </a:r>
            <a:r>
              <a:rPr lang="en-US" altLang="ja-JP" sz="1300" dirty="0" smtClean="0"/>
              <a:t>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&lt;/</a:t>
            </a:r>
            <a:r>
              <a:rPr lang="en-US" altLang="ja-JP" b="1" dirty="0" smtClean="0"/>
              <a:t>li</a:t>
            </a:r>
            <a:r>
              <a:rPr lang="en-US" altLang="ja-JP" sz="1300" dirty="0" smtClean="0"/>
              <a:t>&gt;</a:t>
            </a:r>
          </a:p>
          <a:p>
            <a:endParaRPr lang="en-US" altLang="ja-JP" sz="1300" dirty="0"/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 &lt;!-- … --&gt;       </a:t>
            </a:r>
          </a:p>
          <a:p>
            <a:endParaRPr lang="en-US" altLang="ja-JP" sz="1300" dirty="0"/>
          </a:p>
          <a:p>
            <a:r>
              <a:rPr lang="en-US" altLang="ja-JP" sz="1300" dirty="0"/>
              <a:t> </a:t>
            </a:r>
            <a:r>
              <a:rPr lang="en-US" altLang="ja-JP" sz="1300" dirty="0" smtClean="0"/>
              <a:t>&lt;/</a:t>
            </a:r>
            <a:r>
              <a:rPr lang="en-US" altLang="ja-JP" b="1" dirty="0" err="1"/>
              <a:t>ul</a:t>
            </a:r>
            <a:r>
              <a:rPr lang="en-US" altLang="ja-JP" sz="1300" dirty="0"/>
              <a:t>&gt;</a:t>
            </a:r>
            <a:endParaRPr lang="ja-JP" altLang="en-US" sz="13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120587" y="90774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457411" y="155896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3077735" y="712858"/>
            <a:ext cx="5057521" cy="450502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3397405" y="1378030"/>
            <a:ext cx="4418538" cy="2635170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390709" y="222361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(4)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112689" y="269612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(5)</a:t>
            </a:r>
            <a:endParaRPr kumimoji="1" lang="ja-JP" altLang="en-US" dirty="0"/>
          </a:p>
        </p:txBody>
      </p:sp>
      <p:sp>
        <p:nvSpPr>
          <p:cNvPr id="40" name="角丸四角形 39"/>
          <p:cNvSpPr/>
          <p:nvPr/>
        </p:nvSpPr>
        <p:spPr>
          <a:xfrm>
            <a:off x="3046457" y="919437"/>
            <a:ext cx="458978" cy="360113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角丸四角形 41"/>
          <p:cNvSpPr/>
          <p:nvPr/>
        </p:nvSpPr>
        <p:spPr>
          <a:xfrm>
            <a:off x="3368538" y="1575374"/>
            <a:ext cx="386140" cy="366051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角丸四角形 43"/>
          <p:cNvSpPr/>
          <p:nvPr/>
        </p:nvSpPr>
        <p:spPr>
          <a:xfrm>
            <a:off x="4301286" y="2220968"/>
            <a:ext cx="1591514" cy="366051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角丸四角形 44"/>
          <p:cNvSpPr/>
          <p:nvPr/>
        </p:nvSpPr>
        <p:spPr>
          <a:xfrm>
            <a:off x="3933488" y="2730852"/>
            <a:ext cx="1673007" cy="366051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角丸四角形 50"/>
          <p:cNvSpPr/>
          <p:nvPr/>
        </p:nvSpPr>
        <p:spPr>
          <a:xfrm>
            <a:off x="3669914" y="2235482"/>
            <a:ext cx="324084" cy="366051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>
            <a:off x="3696754" y="2068286"/>
            <a:ext cx="3857932" cy="150222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2682525" y="223971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  <p:sp>
        <p:nvSpPr>
          <p:cNvPr id="16" name="右矢印 15"/>
          <p:cNvSpPr/>
          <p:nvPr/>
        </p:nvSpPr>
        <p:spPr>
          <a:xfrm rot="10800000" flipH="1">
            <a:off x="2563337" y="987007"/>
            <a:ext cx="402931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右矢印 16"/>
          <p:cNvSpPr/>
          <p:nvPr/>
        </p:nvSpPr>
        <p:spPr>
          <a:xfrm rot="10800000" flipH="1">
            <a:off x="2900161" y="1645913"/>
            <a:ext cx="402931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右矢印 17"/>
          <p:cNvSpPr/>
          <p:nvPr/>
        </p:nvSpPr>
        <p:spPr>
          <a:xfrm rot="10800000" flipH="1">
            <a:off x="3175975" y="2321635"/>
            <a:ext cx="402931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右矢印 18"/>
          <p:cNvSpPr/>
          <p:nvPr/>
        </p:nvSpPr>
        <p:spPr>
          <a:xfrm rot="10800000">
            <a:off x="5987722" y="2311051"/>
            <a:ext cx="402931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右矢印 20"/>
          <p:cNvSpPr/>
          <p:nvPr/>
        </p:nvSpPr>
        <p:spPr>
          <a:xfrm rot="10800000">
            <a:off x="5709758" y="2802853"/>
            <a:ext cx="402931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237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1020985"/>
            <a:ext cx="51054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4350625" y="31448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grpSp>
        <p:nvGrpSpPr>
          <p:cNvPr id="2" name="グループ化 1"/>
          <p:cNvGrpSpPr/>
          <p:nvPr/>
        </p:nvGrpSpPr>
        <p:grpSpPr>
          <a:xfrm>
            <a:off x="1973261" y="2426137"/>
            <a:ext cx="5105400" cy="781050"/>
            <a:chOff x="1612446" y="2426137"/>
            <a:chExt cx="5105400" cy="781050"/>
          </a:xfrm>
        </p:grpSpPr>
        <p:pic>
          <p:nvPicPr>
            <p:cNvPr id="6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2446" y="2426137"/>
              <a:ext cx="5105400" cy="781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" name="正方形/長方形 63"/>
            <p:cNvSpPr/>
            <p:nvPr/>
          </p:nvSpPr>
          <p:spPr>
            <a:xfrm>
              <a:off x="4091296" y="2619001"/>
              <a:ext cx="312057" cy="298057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6" name="正方形/長方形 65"/>
          <p:cNvSpPr/>
          <p:nvPr/>
        </p:nvSpPr>
        <p:spPr>
          <a:xfrm>
            <a:off x="2231573" y="1182914"/>
            <a:ext cx="4588776" cy="348343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/>
          <p:cNvGrpSpPr/>
          <p:nvPr/>
        </p:nvGrpSpPr>
        <p:grpSpPr>
          <a:xfrm>
            <a:off x="3694793" y="3687527"/>
            <a:ext cx="1826692" cy="1370019"/>
            <a:chOff x="3473408" y="3687527"/>
            <a:chExt cx="1826692" cy="1370019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3408" y="3687527"/>
              <a:ext cx="1826692" cy="1370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" name="正方形/長方形 67"/>
            <p:cNvSpPr/>
            <p:nvPr/>
          </p:nvSpPr>
          <p:spPr>
            <a:xfrm>
              <a:off x="4024449" y="4089839"/>
              <a:ext cx="576726" cy="580998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9" name="テキスト ボックス 38"/>
          <p:cNvSpPr txBox="1"/>
          <p:nvPr/>
        </p:nvSpPr>
        <p:spPr>
          <a:xfrm>
            <a:off x="4386764" y="179681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lang="en-US" altLang="ja-JP" dirty="0"/>
              <a:t>2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4046502" y="3131430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(3)(4)(5)</a:t>
            </a:r>
            <a:endParaRPr kumimoji="1" lang="ja-JP" altLang="en-US" dirty="0"/>
          </a:p>
        </p:txBody>
      </p:sp>
      <p:sp>
        <p:nvSpPr>
          <p:cNvPr id="11" name="右矢印 10"/>
          <p:cNvSpPr/>
          <p:nvPr/>
        </p:nvSpPr>
        <p:spPr>
          <a:xfrm rot="16200000" flipH="1">
            <a:off x="4370535" y="791554"/>
            <a:ext cx="402931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矢印 12"/>
          <p:cNvSpPr/>
          <p:nvPr/>
        </p:nvSpPr>
        <p:spPr>
          <a:xfrm rot="16200000" flipH="1">
            <a:off x="4409078" y="2246529"/>
            <a:ext cx="402931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矢印 13"/>
          <p:cNvSpPr/>
          <p:nvPr/>
        </p:nvSpPr>
        <p:spPr>
          <a:xfrm rot="16200000" flipH="1">
            <a:off x="4332731" y="3651997"/>
            <a:ext cx="402931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998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053" y="2311853"/>
            <a:ext cx="3859876" cy="2383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角丸四角形 8"/>
          <p:cNvSpPr/>
          <p:nvPr/>
        </p:nvSpPr>
        <p:spPr>
          <a:xfrm>
            <a:off x="4506682" y="3752877"/>
            <a:ext cx="397673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4260650" y="4145702"/>
            <a:ext cx="367222" cy="237612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4791380" y="4145702"/>
            <a:ext cx="367222" cy="237612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285307" y="339791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010434" y="432603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605584" y="432603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271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510" y="1724528"/>
            <a:ext cx="3558947" cy="2159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角丸四角形 7"/>
          <p:cNvSpPr/>
          <p:nvPr/>
        </p:nvSpPr>
        <p:spPr>
          <a:xfrm>
            <a:off x="4176711" y="3106991"/>
            <a:ext cx="397673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4700139" y="3092477"/>
            <a:ext cx="397673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015323" y="276802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(4)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567127" y="275655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(5)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03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41275">
          <a:solidFill>
            <a:srgbClr val="FF0000"/>
          </a:solidFill>
        </a:ln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23487</TotalTime>
  <Words>390</Words>
  <Application>Microsoft Office PowerPoint</Application>
  <PresentationFormat>画面に合わせる (4:3)</PresentationFormat>
  <Paragraphs>132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ＭＳ Ｐゴシック</vt:lpstr>
      <vt:lpstr>Arial</vt:lpstr>
      <vt:lpstr>Calibri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Naohiro Nakamura</cp:lastModifiedBy>
  <cp:revision>1074</cp:revision>
  <dcterms:created xsi:type="dcterms:W3CDTF">2012-07-17T19:23:13Z</dcterms:created>
  <dcterms:modified xsi:type="dcterms:W3CDTF">2018-01-30T04:37:45Z</dcterms:modified>
</cp:coreProperties>
</file>