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handoutMasterIdLst>
    <p:handoutMasterId r:id="rId12"/>
  </p:handoutMasterIdLst>
  <p:sldIdLst>
    <p:sldId id="256" r:id="rId5"/>
    <p:sldId id="257" r:id="rId6"/>
    <p:sldId id="258" r:id="rId7"/>
    <p:sldId id="259" r:id="rId8"/>
    <p:sldId id="260"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A6B327-E2B9-435D-B73B-8682B995F1E7}" v="525" dt="2022-03-04T16:49:25.827"/>
    <p1510:client id="{A3ABAF43-A7D3-A3B2-92A3-DCDD17296F7B}" v="194" dt="2022-03-04T17:33:20.3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autoAdjust="0"/>
  </p:normalViewPr>
  <p:slideViewPr>
    <p:cSldViewPr snapToGrid="0">
      <p:cViewPr>
        <p:scale>
          <a:sx n="100" d="100"/>
          <a:sy n="100" d="100"/>
        </p:scale>
        <p:origin x="-72" y="-40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18FA9B-3E06-41AF-BDF7-6710797097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F9B942-99CF-4AC4-9F77-E625D2C71C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7E2813-601B-4697-B14D-165027600992}" type="datetimeFigureOut">
              <a:rPr lang="en-US" smtClean="0"/>
              <a:t>3/6/2022</a:t>
            </a:fld>
            <a:endParaRPr lang="en-US"/>
          </a:p>
        </p:txBody>
      </p:sp>
      <p:sp>
        <p:nvSpPr>
          <p:cNvPr id="4" name="Footer Placeholder 3">
            <a:extLst>
              <a:ext uri="{FF2B5EF4-FFF2-40B4-BE49-F238E27FC236}">
                <a16:creationId xmlns:a16="http://schemas.microsoft.com/office/drawing/2014/main" id="{3CAD4C1D-64AA-4DA1-8A75-FCF5ECA450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D886DA9-2A38-4F39-B33B-4F7B5E4444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75EF03-110B-4710-A708-FEF1927612B9}" type="slidenum">
              <a:rPr lang="en-US" smtClean="0"/>
              <a:t>‹#›</a:t>
            </a:fld>
            <a:endParaRPr lang="en-US"/>
          </a:p>
        </p:txBody>
      </p:sp>
    </p:spTree>
    <p:extLst>
      <p:ext uri="{BB962C8B-B14F-4D97-AF65-F5344CB8AC3E}">
        <p14:creationId xmlns:p14="http://schemas.microsoft.com/office/powerpoint/2010/main" val="16323214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3F8F91-4F38-4A01-947F-C76C21BA8A7A}" type="datetimeFigureOut">
              <a:rPr lang="en-US" smtClean="0"/>
              <a:t>3/6/2022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CCA95-4F40-4CDD-BF1E-B8C9EB86EE73}" type="slidenum">
              <a:rPr lang="en-US" smtClean="0"/>
              <a:t>‹#›</a:t>
            </a:fld>
            <a:endParaRPr lang="en-US"/>
          </a:p>
        </p:txBody>
      </p:sp>
    </p:spTree>
    <p:extLst>
      <p:ext uri="{BB962C8B-B14F-4D97-AF65-F5344CB8AC3E}">
        <p14:creationId xmlns:p14="http://schemas.microsoft.com/office/powerpoint/2010/main" val="2566295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8CCA95-4F40-4CDD-BF1E-B8C9EB86EE73}" type="slidenum">
              <a:rPr lang="en-US" smtClean="0"/>
              <a:t>1</a:t>
            </a:fld>
            <a:endParaRPr lang="en-US"/>
          </a:p>
        </p:txBody>
      </p:sp>
    </p:spTree>
    <p:extLst>
      <p:ext uri="{BB962C8B-B14F-4D97-AF65-F5344CB8AC3E}">
        <p14:creationId xmlns:p14="http://schemas.microsoft.com/office/powerpoint/2010/main" val="303180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noProof="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p:txBody>
          <a:bodyPr/>
          <a:lstStyle/>
          <a:p>
            <a:fld id="{7B7810A5-1A13-4087-8DFA-155E6E5B5D73}" type="datetimeFigureOut">
              <a:rPr lang="en-US" noProof="0" smtClean="0"/>
              <a:t>3/6/2022</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rIns="45720"/>
          <a:lstStyle/>
          <a:p>
            <a:fld id="{600CBFCC-E1FF-473E-BF42-70E7405CF173}" type="slidenum">
              <a:rPr lang="en-US" noProof="0" smtClean="0"/>
              <a:t>‹#›</a:t>
            </a:fld>
            <a:endParaRPr lang="en-US" noProof="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29878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en-US" noProof="0" smtClean="0"/>
              <a:t>3/6/2022</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6178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hasCustomPrompt="1"/>
          </p:nvPr>
        </p:nvSpPr>
        <p:spPr>
          <a:xfrm>
            <a:off x="2608751" y="970410"/>
            <a:ext cx="6466903" cy="5079534"/>
          </a:xfrm>
        </p:spPr>
        <p:txBody>
          <a:bodyPr vert="eaVe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7B7810A5-1A13-4087-8DFA-155E6E5B5D73}" type="datetimeFigureOut">
              <a:rPr lang="en-US" noProof="0" smtClean="0"/>
              <a:t>3/6/2022</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116423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en-US" noProof="0" smtClean="0"/>
              <a:t>3/6/2022</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00CBFCC-E1FF-473E-BF42-70E7405CF173}" type="slidenum">
              <a:rPr lang="en-US" noProof="0" smtClean="0"/>
              <a:t>‹#›</a:t>
            </a:fld>
            <a:endParaRPr lang="en-US" noProof="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7202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hasCustomPrompt="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7B7810A5-1A13-4087-8DFA-155E6E5B5D73}" type="datetimeFigureOut">
              <a:rPr lang="en-US" noProof="0" smtClean="0"/>
              <a:t>3/6/2022</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363646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7810A5-1A13-4087-8DFA-155E6E5B5D73}" type="datetimeFigureOut">
              <a:rPr lang="en-US" noProof="0" smtClean="0"/>
              <a:t>3/6/2022</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600CBFCC-E1FF-473E-BF42-70E7405CF173}" type="slidenum">
              <a:rPr lang="en-US" noProof="0" smtClean="0"/>
              <a:t>‹#›</a:t>
            </a:fld>
            <a:endParaRPr lang="en-US" noProof="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2605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hasCustomPrompt="1"/>
          </p:nvPr>
        </p:nvSpPr>
        <p:spPr>
          <a:xfrm>
            <a:off x="6666635" y="2851331"/>
            <a:ext cx="3899798" cy="307143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7B7810A5-1A13-4087-8DFA-155E6E5B5D73}" type="datetimeFigureOut">
              <a:rPr lang="en-US" noProof="0" smtClean="0"/>
              <a:t>3/6/2022</a:t>
            </a:fld>
            <a:endParaRPr lang="en-US" noProof="0"/>
          </a:p>
        </p:txBody>
      </p:sp>
      <p:sp>
        <p:nvSpPr>
          <p:cNvPr id="8" name="Footer Placeholder 7"/>
          <p:cNvSpPr>
            <a:spLocks noGrp="1"/>
          </p:cNvSpPr>
          <p:nvPr>
            <p:ph type="ftr" sz="quarter" idx="11"/>
          </p:nvPr>
        </p:nvSpPr>
        <p:spPr/>
        <p:txBody>
          <a:bodyPr/>
          <a:lstStyle/>
          <a:p>
            <a:endParaRPr lang="en-US" noProof="0"/>
          </a:p>
        </p:txBody>
      </p:sp>
      <p:sp>
        <p:nvSpPr>
          <p:cNvPr id="9" name="Slide Number Placeholder 8"/>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422361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7810A5-1A13-4087-8DFA-155E6E5B5D73}" type="datetimeFigureOut">
              <a:rPr lang="en-US" noProof="0" smtClean="0"/>
              <a:t>3/6/2022</a:t>
            </a:fld>
            <a:endParaRPr lang="en-US" noProof="0"/>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fld id="{600CBFCC-E1FF-473E-BF42-70E7405CF173}" type="slidenum">
              <a:rPr lang="en-US" noProof="0" smtClean="0"/>
              <a:t>‹#›</a:t>
            </a:fld>
            <a:endParaRPr lang="en-US" noProof="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8666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B7810A5-1A13-4087-8DFA-155E6E5B5D73}" type="datetimeFigureOut">
              <a:rPr lang="en-US" noProof="0" smtClean="0"/>
              <a:t>3/6/2022</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292467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7B7810A5-1A13-4087-8DFA-155E6E5B5D73}" type="datetimeFigureOut">
              <a:rPr lang="en-US" noProof="0" smtClean="0"/>
              <a:t>3/6/2022</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1650365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7810A5-1A13-4087-8DFA-155E6E5B5D73}" type="datetimeFigureOut">
              <a:rPr lang="en-US" noProof="0" smtClean="0"/>
              <a:t>3/6/2022</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74670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7B7810A5-1A13-4087-8DFA-155E6E5B5D73}" type="datetimeFigureOut">
              <a:rPr lang="tr-TR" smtClean="0"/>
              <a:t>6.03.2022</a:t>
            </a:fld>
            <a:endParaRPr lang="tr-TR"/>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00CBFCC-E1FF-473E-BF42-70E7405CF173}" type="slidenum">
              <a:rPr lang="tr-TR" smtClean="0"/>
              <a:t>‹#›</a:t>
            </a:fld>
            <a:endParaRPr lang="tr-TR"/>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1758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layground.babylonjs.com/textures/TropicalSunnyDay" TargetMode="External"/><Relationship Id="rId2" Type="http://schemas.openxmlformats.org/officeDocument/2006/relationships/hyperlink" Target="https://www.babylonjs-playground.com/#H6FZQ2#21" TargetMode="External"/><Relationship Id="rId1" Type="http://schemas.openxmlformats.org/officeDocument/2006/relationships/slideLayout" Target="../slideLayouts/slideLayout2.xml"/><Relationship Id="rId5" Type="http://schemas.openxmlformats.org/officeDocument/2006/relationships/hyperlink" Target="https://hips.hearstapps.com/hmg-prod.s3.amazonaws.com/images/background-of-green-and-healthy-grass-royalty-free-image-1586800097.jpg?crop=0.68819xw:1xh;center,top&amp;resize=980" TargetMode="External"/><Relationship Id="rId4" Type="http://schemas.openxmlformats.org/officeDocument/2006/relationships/hyperlink" Target="https://www.istockphoto.com/photo/aerial-green-grass-texture-background-top-view-from-drone-gm1160552245-317694859?utm_source=unsplash&amp;utm_medium=affiliate&amp;utm_campaign=srp_photos_bottom&amp;utm_content=https%3A%2F%2Funsplash.com%2Fs%2Fphotos%2Fground-texture&amp;utm_term=ground%20texture%3A%3A%3A"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playground.babylonjs.com/textures/crate.png" TargetMode="External"/><Relationship Id="rId2" Type="http://schemas.openxmlformats.org/officeDocument/2006/relationships/hyperlink" Target="https://4.bp.blogspot.com/-qrCXlWp4Pto/VfgzWf8DNmI/AAAAAAAAIHU/5EV0yrSayUs/s640/Hedge%2BSep%2Btexture%2B%25281%2Bof%2B1%2529%2Bseamless.jpg" TargetMode="External"/><Relationship Id="rId1" Type="http://schemas.openxmlformats.org/officeDocument/2006/relationships/slideLayout" Target="../slideLayouts/slideLayout2.xml"/><Relationship Id="rId4" Type="http://schemas.openxmlformats.org/officeDocument/2006/relationships/hyperlink" Target="https://www.babylonjs-playground.com/textures/flare.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a:xfrm>
            <a:off x="2309884" y="3394362"/>
            <a:ext cx="5518066" cy="2268559"/>
          </a:xfrm>
        </p:spPr>
        <p:txBody>
          <a:bodyPr/>
          <a:lstStyle/>
          <a:p>
            <a:r>
              <a:rPr lang="en-US" dirty="0">
                <a:cs typeface="Arial"/>
              </a:rPr>
              <a:t>Hedge Maze</a:t>
            </a:r>
            <a:br>
              <a:rPr lang="en-US" dirty="0">
                <a:cs typeface="Arial"/>
              </a:rPr>
            </a:br>
            <a:r>
              <a:rPr lang="en-US" dirty="0">
                <a:cs typeface="Arial"/>
              </a:rPr>
              <a:t>Project</a:t>
            </a:r>
            <a:endParaRPr lang="en-US" dirty="0"/>
          </a:p>
        </p:txBody>
      </p:sp>
      <p:sp>
        <p:nvSpPr>
          <p:cNvPr id="3" name="Subtitle 2">
            <a:extLst>
              <a:ext uri="{FF2B5EF4-FFF2-40B4-BE49-F238E27FC236}">
                <a16:creationId xmlns:a16="http://schemas.microsoft.com/office/drawing/2014/main" id="{C4542EAC-8BF3-4BFD-9891-145BC49409C2}"/>
              </a:ext>
            </a:extLst>
          </p:cNvPr>
          <p:cNvSpPr>
            <a:spLocks noGrp="1"/>
          </p:cNvSpPr>
          <p:nvPr>
            <p:ph type="subTitle" idx="1"/>
          </p:nvPr>
        </p:nvSpPr>
        <p:spPr>
          <a:xfrm>
            <a:off x="2556614" y="4971729"/>
            <a:ext cx="5357600" cy="1447760"/>
          </a:xfrm>
        </p:spPr>
        <p:txBody>
          <a:bodyPr/>
          <a:lstStyle/>
          <a:p>
            <a:r>
              <a:rPr lang="en-US" dirty="0">
                <a:cs typeface="Arial"/>
              </a:rPr>
              <a:t>Adam Taylor</a:t>
            </a:r>
            <a:endParaRPr lang="en-US" dirty="0"/>
          </a:p>
        </p:txBody>
      </p:sp>
    </p:spTree>
    <p:extLst>
      <p:ext uri="{BB962C8B-B14F-4D97-AF65-F5344CB8AC3E}">
        <p14:creationId xmlns:p14="http://schemas.microsoft.com/office/powerpoint/2010/main" val="553726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C15C-4AFA-4717-AC6E-2AD21E8508A5}"/>
              </a:ext>
            </a:extLst>
          </p:cNvPr>
          <p:cNvSpPr>
            <a:spLocks noGrp="1"/>
          </p:cNvSpPr>
          <p:nvPr>
            <p:ph type="title"/>
          </p:nvPr>
        </p:nvSpPr>
        <p:spPr/>
        <p:txBody>
          <a:bodyPr>
            <a:normAutofit/>
          </a:bodyPr>
          <a:lstStyle/>
          <a:p>
            <a:pPr algn="l"/>
            <a:r>
              <a:rPr lang="en-US" dirty="0">
                <a:cs typeface="Arial"/>
              </a:rPr>
              <a:t>Description</a:t>
            </a:r>
          </a:p>
        </p:txBody>
      </p:sp>
      <p:sp>
        <p:nvSpPr>
          <p:cNvPr id="3" name="Content Placeholder 2">
            <a:extLst>
              <a:ext uri="{FF2B5EF4-FFF2-40B4-BE49-F238E27FC236}">
                <a16:creationId xmlns:a16="http://schemas.microsoft.com/office/drawing/2014/main" id="{6054DDD5-0B89-4147-8AC3-8AF2392BAEE1}"/>
              </a:ext>
            </a:extLst>
          </p:cNvPr>
          <p:cNvSpPr>
            <a:spLocks noGrp="1"/>
          </p:cNvSpPr>
          <p:nvPr>
            <p:ph idx="1"/>
          </p:nvPr>
        </p:nvSpPr>
        <p:spPr>
          <a:xfrm>
            <a:off x="1795939" y="1577663"/>
            <a:ext cx="7796540" cy="3997828"/>
          </a:xfrm>
        </p:spPr>
        <p:txBody>
          <a:bodyPr/>
          <a:lstStyle/>
          <a:p>
            <a:pPr marL="344170" indent="-344170"/>
            <a:r>
              <a:rPr lang="en-US" dirty="0">
                <a:cs typeface="Arial"/>
              </a:rPr>
              <a:t>Navigate the maze and reach the end using "a", "s", "w", "d", and the mouse to move and change where you're looking.</a:t>
            </a:r>
          </a:p>
          <a:p>
            <a:pPr marL="344170" indent="-344170"/>
            <a:r>
              <a:rPr lang="en-US" dirty="0">
                <a:cs typeface="Arial"/>
              </a:rPr>
              <a:t>Plan your plan of attack from the maze onlook behind spawn.</a:t>
            </a:r>
          </a:p>
          <a:p>
            <a:pPr marL="344170" indent="-344170"/>
            <a:r>
              <a:rPr lang="en-US" dirty="0">
                <a:cs typeface="Arial"/>
              </a:rPr>
              <a:t>Overcome the parkour by tracking the platforms with your own movement and jumping to the next platform with the space bar. Be careful to wait for the jump cooldown to be over.</a:t>
            </a:r>
          </a:p>
        </p:txBody>
      </p:sp>
    </p:spTree>
    <p:extLst>
      <p:ext uri="{BB962C8B-B14F-4D97-AF65-F5344CB8AC3E}">
        <p14:creationId xmlns:p14="http://schemas.microsoft.com/office/powerpoint/2010/main" val="281790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EBB5A-1992-4CE4-B408-E0FEBEA5BD2A}"/>
              </a:ext>
            </a:extLst>
          </p:cNvPr>
          <p:cNvSpPr>
            <a:spLocks noGrp="1"/>
          </p:cNvSpPr>
          <p:nvPr>
            <p:ph type="title"/>
          </p:nvPr>
        </p:nvSpPr>
        <p:spPr/>
        <p:txBody>
          <a:bodyPr/>
          <a:lstStyle/>
          <a:p>
            <a:pPr algn="l"/>
            <a:r>
              <a:rPr lang="en-US" dirty="0">
                <a:cs typeface="Arial" panose="020B0604020202020204"/>
              </a:rPr>
              <a:t>Included features</a:t>
            </a:r>
          </a:p>
        </p:txBody>
      </p:sp>
      <p:sp>
        <p:nvSpPr>
          <p:cNvPr id="3" name="Content Placeholder 2">
            <a:extLst>
              <a:ext uri="{FF2B5EF4-FFF2-40B4-BE49-F238E27FC236}">
                <a16:creationId xmlns:a16="http://schemas.microsoft.com/office/drawing/2014/main" id="{BA78A8FF-800C-48ED-A7ED-5101C5073F21}"/>
              </a:ext>
            </a:extLst>
          </p:cNvPr>
          <p:cNvSpPr>
            <a:spLocks noGrp="1"/>
          </p:cNvSpPr>
          <p:nvPr>
            <p:ph idx="1"/>
          </p:nvPr>
        </p:nvSpPr>
        <p:spPr>
          <a:xfrm>
            <a:off x="2198505" y="2037739"/>
            <a:ext cx="7796540" cy="4644809"/>
          </a:xfrm>
        </p:spPr>
        <p:txBody>
          <a:bodyPr>
            <a:normAutofit/>
          </a:bodyPr>
          <a:lstStyle/>
          <a:p>
            <a:pPr marL="344170" indent="-344170"/>
            <a:r>
              <a:rPr lang="en-US" dirty="0">
                <a:cs typeface="Arial"/>
              </a:rPr>
              <a:t>Created and used a Height map for the starting area.</a:t>
            </a:r>
            <a:endParaRPr lang="en-US" dirty="0"/>
          </a:p>
          <a:p>
            <a:pPr marL="344170" indent="-344170"/>
            <a:r>
              <a:rPr lang="en-US" dirty="0">
                <a:cs typeface="Arial"/>
              </a:rPr>
              <a:t>On or off matrix combined with cloning and translations to create the maze.</a:t>
            </a:r>
          </a:p>
          <a:p>
            <a:pPr marL="344170" indent="-344170"/>
            <a:r>
              <a:rPr lang="en-US" dirty="0">
                <a:cs typeface="Arial"/>
              </a:rPr>
              <a:t>Animation used for jumping and platform movement.</a:t>
            </a:r>
          </a:p>
          <a:p>
            <a:pPr marL="344170" indent="-344170"/>
            <a:r>
              <a:rPr lang="en-US" dirty="0">
                <a:cs typeface="Arial"/>
              </a:rPr>
              <a:t>Keyboard events for the space bar and the 'm' key.</a:t>
            </a:r>
          </a:p>
          <a:p>
            <a:pPr marL="344170" indent="-344170"/>
            <a:r>
              <a:rPr lang="en-US" dirty="0">
                <a:cs typeface="Arial"/>
              </a:rPr>
              <a:t>Created and added music to the scene.</a:t>
            </a:r>
          </a:p>
          <a:p>
            <a:pPr marL="344170" indent="-344170"/>
            <a:r>
              <a:rPr lang="en-US" dirty="0">
                <a:cs typeface="Arial"/>
              </a:rPr>
              <a:t>Created and used sprites for a forest and the end message</a:t>
            </a:r>
          </a:p>
          <a:p>
            <a:pPr marL="344170" indent="-344170"/>
            <a:r>
              <a:rPr lang="en-US" dirty="0">
                <a:cs typeface="Arial"/>
              </a:rPr>
              <a:t>Particle end celebration.</a:t>
            </a:r>
          </a:p>
          <a:p>
            <a:pPr marL="344170" indent="-344170"/>
            <a:endParaRPr lang="en-US" dirty="0">
              <a:cs typeface="Arial"/>
            </a:endParaRPr>
          </a:p>
        </p:txBody>
      </p:sp>
    </p:spTree>
    <p:extLst>
      <p:ext uri="{BB962C8B-B14F-4D97-AF65-F5344CB8AC3E}">
        <p14:creationId xmlns:p14="http://schemas.microsoft.com/office/powerpoint/2010/main" val="2361938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AEBB1-F56D-47EB-9162-8462F642422F}"/>
              </a:ext>
            </a:extLst>
          </p:cNvPr>
          <p:cNvSpPr>
            <a:spLocks noGrp="1"/>
          </p:cNvSpPr>
          <p:nvPr>
            <p:ph type="title"/>
          </p:nvPr>
        </p:nvSpPr>
        <p:spPr/>
        <p:txBody>
          <a:bodyPr/>
          <a:lstStyle/>
          <a:p>
            <a:pPr algn="l"/>
            <a:r>
              <a:rPr lang="en-US" dirty="0">
                <a:cs typeface="Arial"/>
              </a:rPr>
              <a:t>Online resources</a:t>
            </a:r>
          </a:p>
        </p:txBody>
      </p:sp>
      <p:sp>
        <p:nvSpPr>
          <p:cNvPr id="3" name="Content Placeholder 2">
            <a:extLst>
              <a:ext uri="{FF2B5EF4-FFF2-40B4-BE49-F238E27FC236}">
                <a16:creationId xmlns:a16="http://schemas.microsoft.com/office/drawing/2014/main" id="{14675FCB-5BFE-49A3-85F7-22B694DB5C52}"/>
              </a:ext>
            </a:extLst>
          </p:cNvPr>
          <p:cNvSpPr>
            <a:spLocks noGrp="1"/>
          </p:cNvSpPr>
          <p:nvPr>
            <p:ph idx="1"/>
          </p:nvPr>
        </p:nvSpPr>
        <p:spPr/>
        <p:txBody>
          <a:bodyPr>
            <a:normAutofit fontScale="85000" lnSpcReduction="20000"/>
          </a:bodyPr>
          <a:lstStyle/>
          <a:p>
            <a:pPr marL="344170" indent="-344170"/>
            <a:r>
              <a:rPr lang="en-US" dirty="0">
                <a:cs typeface="Arial"/>
              </a:rPr>
              <a:t>Multiple online sources for textures</a:t>
            </a:r>
          </a:p>
          <a:p>
            <a:pPr marL="795020" lvl="1" indent="-337820"/>
            <a:r>
              <a:rPr lang="en-US" dirty="0">
                <a:cs typeface="Arial"/>
              </a:rPr>
              <a:t>Babylon.js texture library</a:t>
            </a:r>
          </a:p>
          <a:p>
            <a:pPr marL="795020" lvl="1" indent="-337820"/>
            <a:r>
              <a:rPr lang="en-US" dirty="0" err="1">
                <a:cs typeface="Arial"/>
              </a:rPr>
              <a:t>istockphotos</a:t>
            </a:r>
            <a:endParaRPr lang="en-US">
              <a:cs typeface="Arial"/>
            </a:endParaRPr>
          </a:p>
          <a:p>
            <a:pPr marL="795020" lvl="1" indent="-337820"/>
            <a:r>
              <a:rPr lang="en-US" dirty="0" err="1">
                <a:cs typeface="Arial"/>
              </a:rPr>
              <a:t>hearstapps</a:t>
            </a:r>
            <a:endParaRPr lang="en-US">
              <a:cs typeface="Arial"/>
            </a:endParaRPr>
          </a:p>
          <a:p>
            <a:pPr marL="795020" lvl="1" indent="-337820"/>
            <a:r>
              <a:rPr lang="en-US" dirty="0" err="1">
                <a:cs typeface="Arial"/>
              </a:rPr>
              <a:t>blogspot</a:t>
            </a:r>
          </a:p>
          <a:p>
            <a:pPr marL="344170" indent="-344170"/>
            <a:r>
              <a:rPr lang="en-US" dirty="0">
                <a:cs typeface="Arial"/>
              </a:rPr>
              <a:t>Babylon.js documentation demonstrations</a:t>
            </a:r>
          </a:p>
          <a:p>
            <a:pPr marL="795020" lvl="1" indent="-337820"/>
            <a:r>
              <a:rPr lang="en-US" dirty="0">
                <a:cs typeface="Arial"/>
              </a:rPr>
              <a:t>Particle effects are the main use from Bablyon.js source code.</a:t>
            </a:r>
          </a:p>
          <a:p>
            <a:pPr marL="344170" indent="-344170"/>
            <a:r>
              <a:rPr lang="en-US" dirty="0">
                <a:cs typeface="Arial"/>
              </a:rPr>
              <a:t>Babylon.js forums</a:t>
            </a:r>
          </a:p>
          <a:p>
            <a:pPr marL="795020" lvl="1" indent="-337820"/>
            <a:r>
              <a:rPr lang="en-US" dirty="0">
                <a:cs typeface="Arial"/>
              </a:rPr>
              <a:t>Locking the cursor inside the window while the application is in use.</a:t>
            </a:r>
          </a:p>
          <a:p>
            <a:pPr marL="795020" lvl="1" indent="-337820"/>
            <a:r>
              <a:rPr lang="en-US" dirty="0">
                <a:cs typeface="Arial"/>
              </a:rPr>
              <a:t>Other helpful comments where direct source code was not used.</a:t>
            </a:r>
          </a:p>
        </p:txBody>
      </p:sp>
    </p:spTree>
    <p:extLst>
      <p:ext uri="{BB962C8B-B14F-4D97-AF65-F5344CB8AC3E}">
        <p14:creationId xmlns:p14="http://schemas.microsoft.com/office/powerpoint/2010/main" val="2277531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0862-31B2-441F-8050-B7A752760183}"/>
              </a:ext>
            </a:extLst>
          </p:cNvPr>
          <p:cNvSpPr>
            <a:spLocks noGrp="1"/>
          </p:cNvSpPr>
          <p:nvPr>
            <p:ph type="title"/>
          </p:nvPr>
        </p:nvSpPr>
        <p:spPr/>
        <p:txBody>
          <a:bodyPr/>
          <a:lstStyle/>
          <a:p>
            <a:pPr algn="l"/>
            <a:r>
              <a:rPr lang="en-US" dirty="0">
                <a:cs typeface="Arial"/>
              </a:rPr>
              <a:t>Source links</a:t>
            </a:r>
            <a:endParaRPr lang="en-US" dirty="0"/>
          </a:p>
        </p:txBody>
      </p:sp>
      <p:sp>
        <p:nvSpPr>
          <p:cNvPr id="3" name="Content Placeholder 2">
            <a:extLst>
              <a:ext uri="{FF2B5EF4-FFF2-40B4-BE49-F238E27FC236}">
                <a16:creationId xmlns:a16="http://schemas.microsoft.com/office/drawing/2014/main" id="{11CEBA8E-24AC-4F7E-9E0A-D1E808CAC0E0}"/>
              </a:ext>
            </a:extLst>
          </p:cNvPr>
          <p:cNvSpPr>
            <a:spLocks noGrp="1"/>
          </p:cNvSpPr>
          <p:nvPr>
            <p:ph idx="1"/>
          </p:nvPr>
        </p:nvSpPr>
        <p:spPr>
          <a:xfrm>
            <a:off x="1479637" y="2052116"/>
            <a:ext cx="9090502" cy="4817337"/>
          </a:xfrm>
        </p:spPr>
        <p:txBody>
          <a:bodyPr>
            <a:normAutofit/>
          </a:bodyPr>
          <a:lstStyle/>
          <a:p>
            <a:pPr marL="344170" indent="-344170"/>
            <a:r>
              <a:rPr lang="en-US" dirty="0">
                <a:cs typeface="Arial"/>
              </a:rPr>
              <a:t>Screen lock code: </a:t>
            </a:r>
            <a:r>
              <a:rPr lang="en-US" dirty="0">
                <a:ea typeface="+mn-lt"/>
                <a:cs typeface="+mn-lt"/>
                <a:hlinkClick r:id="rId2"/>
              </a:rPr>
              <a:t>https://www.babylonjs-playground.com/#H6FZQ2#21</a:t>
            </a:r>
            <a:endParaRPr lang="en-US"/>
          </a:p>
          <a:p>
            <a:pPr marL="344170" indent="-344170"/>
            <a:r>
              <a:rPr lang="en-US" dirty="0">
                <a:cs typeface="Arial"/>
              </a:rPr>
              <a:t>Skybox: </a:t>
            </a:r>
            <a:r>
              <a:rPr lang="en-US" dirty="0">
                <a:ea typeface="+mn-lt"/>
                <a:cs typeface="+mn-lt"/>
                <a:hlinkClick r:id="rId3"/>
              </a:rPr>
              <a:t>https://playground.babylonjs.com/textures/TropicalSunnyDay</a:t>
            </a:r>
            <a:endParaRPr lang="en-US" dirty="0">
              <a:cs typeface="Arial"/>
            </a:endParaRPr>
          </a:p>
          <a:p>
            <a:pPr marL="344170" indent="-344170"/>
            <a:r>
              <a:rPr lang="en-US" dirty="0">
                <a:cs typeface="Arial"/>
              </a:rPr>
              <a:t>Heightmap ground: </a:t>
            </a:r>
            <a:r>
              <a:rPr lang="en-US" dirty="0">
                <a:ea typeface="+mn-lt"/>
                <a:cs typeface="+mn-lt"/>
                <a:hlinkClick r:id="rId4"/>
              </a:rPr>
              <a:t>https://www.istockphoto.com/photo/aerial-green-grass-texture-background-top-view-from-drone-gm1160552245-317694859?utm_source=unsplash&amp;utm_medium=affiliate&amp;utm_campaign=srp_photos_bottom&amp;utm_content=https%3A%2F%2Funsplash.com%2Fs%2Fphotos%2Fground-texture&amp;utm_term=ground%20texture%3A%3A%3A</a:t>
            </a:r>
            <a:endParaRPr lang="en-US" dirty="0">
              <a:cs typeface="Arial"/>
            </a:endParaRPr>
          </a:p>
          <a:p>
            <a:pPr marL="344170" indent="-344170"/>
            <a:r>
              <a:rPr lang="en-US" dirty="0">
                <a:cs typeface="Arial"/>
              </a:rPr>
              <a:t>Rest of the ground: </a:t>
            </a:r>
            <a:r>
              <a:rPr lang="en-US" dirty="0">
                <a:ea typeface="+mn-lt"/>
                <a:cs typeface="+mn-lt"/>
                <a:hlinkClick r:id="rId5"/>
              </a:rPr>
              <a:t>https://hips.hearstapps.com/hmg-prod.s3.amazonaws.com/images/background-of-green-and-healthy-grass-royalty-free-image-1586800097.jpg?crop=0.68819xw:1xh;center,top&amp;resize=980</a:t>
            </a:r>
            <a:r>
              <a:rPr lang="en-US" dirty="0">
                <a:ea typeface="+mn-lt"/>
                <a:cs typeface="+mn-lt"/>
              </a:rPr>
              <a:t>:*</a:t>
            </a:r>
          </a:p>
          <a:p>
            <a:pPr marL="344170" indent="-344170"/>
            <a:endParaRPr lang="en-US" dirty="0">
              <a:cs typeface="Arial"/>
            </a:endParaRPr>
          </a:p>
        </p:txBody>
      </p:sp>
    </p:spTree>
    <p:extLst>
      <p:ext uri="{BB962C8B-B14F-4D97-AF65-F5344CB8AC3E}">
        <p14:creationId xmlns:p14="http://schemas.microsoft.com/office/powerpoint/2010/main" val="770050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CA8F9-5B55-46BF-8F3A-EE15423E6026}"/>
              </a:ext>
            </a:extLst>
          </p:cNvPr>
          <p:cNvSpPr>
            <a:spLocks noGrp="1"/>
          </p:cNvSpPr>
          <p:nvPr>
            <p:ph type="title"/>
          </p:nvPr>
        </p:nvSpPr>
        <p:spPr/>
        <p:txBody>
          <a:bodyPr/>
          <a:lstStyle/>
          <a:p>
            <a:pPr algn="l"/>
            <a:r>
              <a:rPr lang="en-US" dirty="0">
                <a:ea typeface="+mj-lt"/>
                <a:cs typeface="+mj-lt"/>
              </a:rPr>
              <a:t>Source links (continued)</a:t>
            </a:r>
            <a:endParaRPr lang="en-US" dirty="0">
              <a:cs typeface="Arial"/>
            </a:endParaRPr>
          </a:p>
        </p:txBody>
      </p:sp>
      <p:sp>
        <p:nvSpPr>
          <p:cNvPr id="3" name="Content Placeholder 2">
            <a:extLst>
              <a:ext uri="{FF2B5EF4-FFF2-40B4-BE49-F238E27FC236}">
                <a16:creationId xmlns:a16="http://schemas.microsoft.com/office/drawing/2014/main" id="{810C80B1-F9C9-476D-8A18-38B11B29D7AB}"/>
              </a:ext>
            </a:extLst>
          </p:cNvPr>
          <p:cNvSpPr>
            <a:spLocks noGrp="1"/>
          </p:cNvSpPr>
          <p:nvPr>
            <p:ph idx="1"/>
          </p:nvPr>
        </p:nvSpPr>
        <p:spPr>
          <a:xfrm>
            <a:off x="1508391" y="2037739"/>
            <a:ext cx="9191144" cy="3997828"/>
          </a:xfrm>
        </p:spPr>
        <p:txBody>
          <a:bodyPr/>
          <a:lstStyle/>
          <a:p>
            <a:pPr marL="344170" indent="-344170"/>
            <a:r>
              <a:rPr lang="en-US" dirty="0">
                <a:cs typeface="Arial"/>
              </a:rPr>
              <a:t>Hedge texture: </a:t>
            </a:r>
            <a:r>
              <a:rPr lang="en-US" dirty="0">
                <a:ea typeface="+mn-lt"/>
                <a:cs typeface="+mn-lt"/>
                <a:hlinkClick r:id="rId2"/>
              </a:rPr>
              <a:t>https://4.bp.blogspot.com/-qrCXlWp4Pto/VfgzWf8DNmI/AAAAAAAAIHU/5EV0yrSayUs/s640/Hedge%2BSep%2Btexture%2B%25281%2Bof%2B1%2529%2Bseamless.jpg</a:t>
            </a:r>
            <a:endParaRPr lang="en-US"/>
          </a:p>
          <a:p>
            <a:pPr marL="344170" indent="-344170"/>
            <a:r>
              <a:rPr lang="en-US" dirty="0">
                <a:cs typeface="Arial"/>
              </a:rPr>
              <a:t>Crate: </a:t>
            </a:r>
            <a:r>
              <a:rPr lang="en-US" dirty="0">
                <a:ea typeface="+mn-lt"/>
                <a:cs typeface="+mn-lt"/>
                <a:hlinkClick r:id="rId3"/>
              </a:rPr>
              <a:t>https://playground.babylonjs.com/textures/crate.png</a:t>
            </a:r>
            <a:endParaRPr lang="en-US" dirty="0">
              <a:cs typeface="Arial"/>
            </a:endParaRPr>
          </a:p>
          <a:p>
            <a:pPr marL="344170" indent="-344170"/>
            <a:r>
              <a:rPr lang="en-US" dirty="0">
                <a:cs typeface="Arial"/>
              </a:rPr>
              <a:t>Particle texture: </a:t>
            </a:r>
            <a:r>
              <a:rPr lang="en-US" dirty="0">
                <a:ea typeface="+mn-lt"/>
                <a:cs typeface="+mn-lt"/>
                <a:hlinkClick r:id="rId4"/>
              </a:rPr>
              <a:t>https://www.babylonjs-playground.com/textures/flare.png</a:t>
            </a:r>
            <a:endParaRPr lang="en-US" dirty="0">
              <a:cs typeface="Arial"/>
            </a:endParaRPr>
          </a:p>
          <a:p>
            <a:pPr marL="344170" indent="-344170"/>
            <a:endParaRPr lang="en-US" dirty="0">
              <a:cs typeface="Arial"/>
            </a:endParaRPr>
          </a:p>
        </p:txBody>
      </p:sp>
    </p:spTree>
    <p:extLst>
      <p:ext uri="{BB962C8B-B14F-4D97-AF65-F5344CB8AC3E}">
        <p14:creationId xmlns:p14="http://schemas.microsoft.com/office/powerpoint/2010/main" val="13809526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B0F2AC-8567-4D03-BFFC-653DB596C52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50455F8-10A0-4EEF-9BB1-9035E295B165}">
  <ds:schemaRefs>
    <ds:schemaRef ds:uri="http://schemas.microsoft.com/sharepoint/v3/contenttype/forms"/>
  </ds:schemaRefs>
</ds:datastoreItem>
</file>

<file path=customXml/itemProps3.xml><?xml version="1.0" encoding="utf-8"?>
<ds:datastoreItem xmlns:ds="http://schemas.openxmlformats.org/officeDocument/2006/customXml" ds:itemID="{7C2F7BF6-CD39-4568-B8BD-EA8D252E1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Madison</Template>
  <TotalTime>0</TotalTime>
  <Words>1</Words>
  <Application>Microsoft Office PowerPoint</Application>
  <PresentationFormat>Widescreen</PresentationFormat>
  <Paragraphs>1</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Madison</vt:lpstr>
      <vt:lpstr>Hedge Maze Project</vt:lpstr>
      <vt:lpstr>Description</vt:lpstr>
      <vt:lpstr>Included features</vt:lpstr>
      <vt:lpstr>Online resources</vt:lpstr>
      <vt:lpstr>Source links</vt:lpstr>
      <vt:lpstr>Source links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162</cp:revision>
  <dcterms:created xsi:type="dcterms:W3CDTF">2022-03-04T16:11:31Z</dcterms:created>
  <dcterms:modified xsi:type="dcterms:W3CDTF">2022-03-06T21:08:06Z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