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50B370-2BC7-497E-8DC7-419BFDE8B553}" v="16" dt="2024-04-05T07:28:12.26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supathy T" userId="504d9330ea6c6571" providerId="LiveId" clId="{7350B370-2BC7-497E-8DC7-419BFDE8B553}"/>
    <pc:docChg chg="undo custSel addSld delSld modSld">
      <pc:chgData name="Pasupathy T" userId="504d9330ea6c6571" providerId="LiveId" clId="{7350B370-2BC7-497E-8DC7-419BFDE8B553}" dt="2024-04-05T07:29:06.301" v="654" actId="1076"/>
      <pc:docMkLst>
        <pc:docMk/>
      </pc:docMkLst>
      <pc:sldChg chg="addSp delSp modSp mod">
        <pc:chgData name="Pasupathy T" userId="504d9330ea6c6571" providerId="LiveId" clId="{7350B370-2BC7-497E-8DC7-419BFDE8B553}" dt="2024-04-05T07:07:30.202" v="256" actId="20577"/>
        <pc:sldMkLst>
          <pc:docMk/>
          <pc:sldMk cId="0" sldId="256"/>
        </pc:sldMkLst>
        <pc:spChg chg="del mod">
          <ac:chgData name="Pasupathy T" userId="504d9330ea6c6571" providerId="LiveId" clId="{7350B370-2BC7-497E-8DC7-419BFDE8B553}" dt="2024-04-05T07:03:47.284" v="85" actId="478"/>
          <ac:spMkLst>
            <pc:docMk/>
            <pc:sldMk cId="0" sldId="256"/>
            <ac:spMk id="7" creationId="{00000000-0000-0000-0000-000000000000}"/>
          </ac:spMkLst>
        </pc:spChg>
        <pc:spChg chg="mod">
          <ac:chgData name="Pasupathy T" userId="504d9330ea6c6571" providerId="LiveId" clId="{7350B370-2BC7-497E-8DC7-419BFDE8B553}" dt="2024-04-05T07:04:35.255" v="91" actId="1076"/>
          <ac:spMkLst>
            <pc:docMk/>
            <pc:sldMk cId="0" sldId="256"/>
            <ac:spMk id="8" creationId="{00000000-0000-0000-0000-000000000000}"/>
          </ac:spMkLst>
        </pc:spChg>
        <pc:spChg chg="add mod">
          <ac:chgData name="Pasupathy T" userId="504d9330ea6c6571" providerId="LiveId" clId="{7350B370-2BC7-497E-8DC7-419BFDE8B553}" dt="2024-04-05T07:07:30.202" v="256" actId="20577"/>
          <ac:spMkLst>
            <pc:docMk/>
            <pc:sldMk cId="0" sldId="256"/>
            <ac:spMk id="12" creationId="{BAF96711-FB87-0FB2-C0E3-6F335E58F81B}"/>
          </ac:spMkLst>
        </pc:spChg>
      </pc:sldChg>
      <pc:sldChg chg="addSp modSp mod">
        <pc:chgData name="Pasupathy T" userId="504d9330ea6c6571" providerId="LiveId" clId="{7350B370-2BC7-497E-8DC7-419BFDE8B553}" dt="2024-04-05T07:08:46.215" v="307" actId="1076"/>
        <pc:sldMkLst>
          <pc:docMk/>
          <pc:sldMk cId="0" sldId="257"/>
        </pc:sldMkLst>
        <pc:spChg chg="mod">
          <ac:chgData name="Pasupathy T" userId="504d9330ea6c6571" providerId="LiveId" clId="{7350B370-2BC7-497E-8DC7-419BFDE8B553}" dt="2024-04-05T07:08:39.186" v="306" actId="1076"/>
          <ac:spMkLst>
            <pc:docMk/>
            <pc:sldMk cId="0" sldId="257"/>
            <ac:spMk id="2" creationId="{00000000-0000-0000-0000-000000000000}"/>
          </ac:spMkLst>
        </pc:spChg>
        <pc:spChg chg="mod">
          <ac:chgData name="Pasupathy T" userId="504d9330ea6c6571" providerId="LiveId" clId="{7350B370-2BC7-497E-8DC7-419BFDE8B553}" dt="2024-04-05T07:07:42.154" v="257" actId="20577"/>
          <ac:spMkLst>
            <pc:docMk/>
            <pc:sldMk cId="0" sldId="257"/>
            <ac:spMk id="17" creationId="{00000000-0000-0000-0000-000000000000}"/>
          </ac:spMkLst>
        </pc:spChg>
        <pc:spChg chg="add mod">
          <ac:chgData name="Pasupathy T" userId="504d9330ea6c6571" providerId="LiveId" clId="{7350B370-2BC7-497E-8DC7-419BFDE8B553}" dt="2024-04-05T07:08:46.215" v="307" actId="1076"/>
          <ac:spMkLst>
            <pc:docMk/>
            <pc:sldMk cId="0" sldId="257"/>
            <ac:spMk id="23" creationId="{20EF9D3E-4FCB-AB72-E043-468DE8DEDBF3}"/>
          </ac:spMkLst>
        </pc:spChg>
      </pc:sldChg>
      <pc:sldChg chg="addSp delSp modSp mod">
        <pc:chgData name="Pasupathy T" userId="504d9330ea6c6571" providerId="LiveId" clId="{7350B370-2BC7-497E-8DC7-419BFDE8B553}" dt="2024-04-05T07:13:02.239" v="475" actId="255"/>
        <pc:sldMkLst>
          <pc:docMk/>
          <pc:sldMk cId="0" sldId="258"/>
        </pc:sldMkLst>
        <pc:spChg chg="mod">
          <ac:chgData name="Pasupathy T" userId="504d9330ea6c6571" providerId="LiveId" clId="{7350B370-2BC7-497E-8DC7-419BFDE8B553}" dt="2024-04-05T07:12:47.591" v="473" actId="1076"/>
          <ac:spMkLst>
            <pc:docMk/>
            <pc:sldMk cId="0" sldId="258"/>
            <ac:spMk id="2" creationId="{00000000-0000-0000-0000-000000000000}"/>
          </ac:spMkLst>
        </pc:spChg>
        <pc:spChg chg="add del mod">
          <ac:chgData name="Pasupathy T" userId="504d9330ea6c6571" providerId="LiveId" clId="{7350B370-2BC7-497E-8DC7-419BFDE8B553}" dt="2024-04-05T07:03:30.493" v="72" actId="47"/>
          <ac:spMkLst>
            <pc:docMk/>
            <pc:sldMk cId="0" sldId="258"/>
            <ac:spMk id="23" creationId="{DCCF8E2F-BADB-A452-1987-B283DE74D0D4}"/>
          </ac:spMkLst>
        </pc:spChg>
        <pc:spChg chg="add mod">
          <ac:chgData name="Pasupathy T" userId="504d9330ea6c6571" providerId="LiveId" clId="{7350B370-2BC7-497E-8DC7-419BFDE8B553}" dt="2024-04-05T07:03:29.913" v="71" actId="20577"/>
          <ac:spMkLst>
            <pc:docMk/>
            <pc:sldMk cId="0" sldId="258"/>
            <ac:spMk id="24" creationId="{A091EF3B-EBC1-5B7A-825F-41B9E68C9C5C}"/>
          </ac:spMkLst>
        </pc:spChg>
        <pc:spChg chg="add mod">
          <ac:chgData name="Pasupathy T" userId="504d9330ea6c6571" providerId="LiveId" clId="{7350B370-2BC7-497E-8DC7-419BFDE8B553}" dt="2024-04-05T07:13:02.239" v="475" actId="255"/>
          <ac:spMkLst>
            <pc:docMk/>
            <pc:sldMk cId="0" sldId="258"/>
            <ac:spMk id="25" creationId="{824F332C-2AA6-5E93-7FD6-DB1C733E4FFD}"/>
          </ac:spMkLst>
        </pc:spChg>
      </pc:sldChg>
      <pc:sldChg chg="addSp delSp modSp mod">
        <pc:chgData name="Pasupathy T" userId="504d9330ea6c6571" providerId="LiveId" clId="{7350B370-2BC7-497E-8DC7-419BFDE8B553}" dt="2024-04-05T07:14:56.543" v="498" actId="478"/>
        <pc:sldMkLst>
          <pc:docMk/>
          <pc:sldMk cId="0" sldId="259"/>
        </pc:sldMkLst>
        <pc:spChg chg="mod">
          <ac:chgData name="Pasupathy T" userId="504d9330ea6c6571" providerId="LiveId" clId="{7350B370-2BC7-497E-8DC7-419BFDE8B553}" dt="2024-04-05T07:13:51.532" v="490" actId="20577"/>
          <ac:spMkLst>
            <pc:docMk/>
            <pc:sldMk cId="0" sldId="259"/>
            <ac:spMk id="7" creationId="{00000000-0000-0000-0000-000000000000}"/>
          </ac:spMkLst>
        </pc:spChg>
        <pc:spChg chg="add mod">
          <ac:chgData name="Pasupathy T" userId="504d9330ea6c6571" providerId="LiveId" clId="{7350B370-2BC7-497E-8DC7-419BFDE8B553}" dt="2024-04-05T07:14:54.542" v="497" actId="14100"/>
          <ac:spMkLst>
            <pc:docMk/>
            <pc:sldMk cId="0" sldId="259"/>
            <ac:spMk id="11" creationId="{5736D030-E488-D4FF-6A6E-02CA2C5FFFFE}"/>
          </ac:spMkLst>
        </pc:spChg>
        <pc:grpChg chg="del">
          <ac:chgData name="Pasupathy T" userId="504d9330ea6c6571" providerId="LiveId" clId="{7350B370-2BC7-497E-8DC7-419BFDE8B553}" dt="2024-04-05T07:14:56.543" v="498" actId="478"/>
          <ac:grpSpMkLst>
            <pc:docMk/>
            <pc:sldMk cId="0" sldId="259"/>
            <ac:grpSpMk id="2" creationId="{00000000-0000-0000-0000-000000000000}"/>
          </ac:grpSpMkLst>
        </pc:grpChg>
      </pc:sldChg>
      <pc:sldChg chg="addSp modSp mod">
        <pc:chgData name="Pasupathy T" userId="504d9330ea6c6571" providerId="LiveId" clId="{7350B370-2BC7-497E-8DC7-419BFDE8B553}" dt="2024-04-05T07:17:29.152" v="512" actId="14100"/>
        <pc:sldMkLst>
          <pc:docMk/>
          <pc:sldMk cId="0" sldId="260"/>
        </pc:sldMkLst>
        <pc:spChg chg="add mod">
          <ac:chgData name="Pasupathy T" userId="504d9330ea6c6571" providerId="LiveId" clId="{7350B370-2BC7-497E-8DC7-419BFDE8B553}" dt="2024-04-05T07:17:29.152" v="512" actId="14100"/>
          <ac:spMkLst>
            <pc:docMk/>
            <pc:sldMk cId="0" sldId="260"/>
            <ac:spMk id="11" creationId="{5222509E-CD9A-5D2E-8033-5D6697D70073}"/>
          </ac:spMkLst>
        </pc:spChg>
      </pc:sldChg>
      <pc:sldChg chg="addSp modSp mod">
        <pc:chgData name="Pasupathy T" userId="504d9330ea6c6571" providerId="LiveId" clId="{7350B370-2BC7-497E-8DC7-419BFDE8B553}" dt="2024-04-05T07:18:30.637" v="517" actId="14100"/>
        <pc:sldMkLst>
          <pc:docMk/>
          <pc:sldMk cId="0" sldId="261"/>
        </pc:sldMkLst>
        <pc:spChg chg="add mod">
          <ac:chgData name="Pasupathy T" userId="504d9330ea6c6571" providerId="LiveId" clId="{7350B370-2BC7-497E-8DC7-419BFDE8B553}" dt="2024-04-05T07:18:30.637" v="517" actId="14100"/>
          <ac:spMkLst>
            <pc:docMk/>
            <pc:sldMk cId="0" sldId="261"/>
            <ac:spMk id="9" creationId="{1C34FC4F-134A-867A-7FDF-6E4FFB13D81D}"/>
          </ac:spMkLst>
        </pc:spChg>
      </pc:sldChg>
      <pc:sldChg chg="addSp modSp mod">
        <pc:chgData name="Pasupathy T" userId="504d9330ea6c6571" providerId="LiveId" clId="{7350B370-2BC7-497E-8DC7-419BFDE8B553}" dt="2024-04-05T07:21:37.663" v="521" actId="14100"/>
        <pc:sldMkLst>
          <pc:docMk/>
          <pc:sldMk cId="0" sldId="262"/>
        </pc:sldMkLst>
        <pc:spChg chg="add mod">
          <ac:chgData name="Pasupathy T" userId="504d9330ea6c6571" providerId="LiveId" clId="{7350B370-2BC7-497E-8DC7-419BFDE8B553}" dt="2024-04-05T07:21:37.663" v="521" actId="14100"/>
          <ac:spMkLst>
            <pc:docMk/>
            <pc:sldMk cId="0" sldId="262"/>
            <ac:spMk id="10" creationId="{E0C74868-9058-AE41-3EE3-92F20A7AF0A8}"/>
          </ac:spMkLst>
        </pc:spChg>
      </pc:sldChg>
      <pc:sldChg chg="addSp modSp mod">
        <pc:chgData name="Pasupathy T" userId="504d9330ea6c6571" providerId="LiveId" clId="{7350B370-2BC7-497E-8DC7-419BFDE8B553}" dt="2024-04-05T07:23:12.397" v="529" actId="14100"/>
        <pc:sldMkLst>
          <pc:docMk/>
          <pc:sldMk cId="0" sldId="263"/>
        </pc:sldMkLst>
        <pc:spChg chg="add mod">
          <ac:chgData name="Pasupathy T" userId="504d9330ea6c6571" providerId="LiveId" clId="{7350B370-2BC7-497E-8DC7-419BFDE8B553}" dt="2024-04-05T07:23:12.397" v="529" actId="14100"/>
          <ac:spMkLst>
            <pc:docMk/>
            <pc:sldMk cId="0" sldId="263"/>
            <ac:spMk id="9" creationId="{824C5774-15D9-C2C1-25C1-F47274883F50}"/>
          </ac:spMkLst>
        </pc:spChg>
      </pc:sldChg>
      <pc:sldChg chg="addSp delSp modSp mod">
        <pc:chgData name="Pasupathy T" userId="504d9330ea6c6571" providerId="LiveId" clId="{7350B370-2BC7-497E-8DC7-419BFDE8B553}" dt="2024-04-05T07:25:06.633" v="565" actId="14100"/>
        <pc:sldMkLst>
          <pc:docMk/>
          <pc:sldMk cId="0" sldId="264"/>
        </pc:sldMkLst>
        <pc:spChg chg="del mod">
          <ac:chgData name="Pasupathy T" userId="504d9330ea6c6571" providerId="LiveId" clId="{7350B370-2BC7-497E-8DC7-419BFDE8B553}" dt="2024-04-05T07:23:37.171" v="548" actId="478"/>
          <ac:spMkLst>
            <pc:docMk/>
            <pc:sldMk cId="0" sldId="264"/>
            <ac:spMk id="7" creationId="{00000000-0000-0000-0000-000000000000}"/>
          </ac:spMkLst>
        </pc:spChg>
        <pc:spChg chg="add del">
          <ac:chgData name="Pasupathy T" userId="504d9330ea6c6571" providerId="LiveId" clId="{7350B370-2BC7-497E-8DC7-419BFDE8B553}" dt="2024-04-05T07:23:07.356" v="527" actId="22"/>
          <ac:spMkLst>
            <pc:docMk/>
            <pc:sldMk cId="0" sldId="264"/>
            <ac:spMk id="11" creationId="{8DCCE3CA-2D03-A39E-8D91-7B24A99DBED3}"/>
          </ac:spMkLst>
        </pc:spChg>
        <pc:spChg chg="add mod">
          <ac:chgData name="Pasupathy T" userId="504d9330ea6c6571" providerId="LiveId" clId="{7350B370-2BC7-497E-8DC7-419BFDE8B553}" dt="2024-04-05T07:25:06.633" v="565" actId="14100"/>
          <ac:spMkLst>
            <pc:docMk/>
            <pc:sldMk cId="0" sldId="264"/>
            <ac:spMk id="12" creationId="{BEF68D9C-F9E0-9D16-5D12-3431D0380795}"/>
          </ac:spMkLst>
        </pc:spChg>
      </pc:sldChg>
      <pc:sldChg chg="addSp modSp add del mod">
        <pc:chgData name="Pasupathy T" userId="504d9330ea6c6571" providerId="LiveId" clId="{7350B370-2BC7-497E-8DC7-419BFDE8B553}" dt="2024-04-05T07:26:16.050" v="580" actId="2696"/>
        <pc:sldMkLst>
          <pc:docMk/>
          <pc:sldMk cId="0" sldId="265"/>
        </pc:sldMkLst>
        <pc:spChg chg="mod">
          <ac:chgData name="Pasupathy T" userId="504d9330ea6c6571" providerId="LiveId" clId="{7350B370-2BC7-497E-8DC7-419BFDE8B553}" dt="2024-04-05T07:26:04.195" v="578" actId="14100"/>
          <ac:spMkLst>
            <pc:docMk/>
            <pc:sldMk cId="0" sldId="265"/>
            <ac:spMk id="8" creationId="{00000000-0000-0000-0000-000000000000}"/>
          </ac:spMkLst>
        </pc:spChg>
        <pc:spChg chg="add mod">
          <ac:chgData name="Pasupathy T" userId="504d9330ea6c6571" providerId="LiveId" clId="{7350B370-2BC7-497E-8DC7-419BFDE8B553}" dt="2024-04-05T07:25:43.454" v="569" actId="14100"/>
          <ac:spMkLst>
            <pc:docMk/>
            <pc:sldMk cId="0" sldId="265"/>
            <ac:spMk id="10" creationId="{AF91CBF9-69B4-3D3A-7700-B6F606EF920D}"/>
          </ac:spMkLst>
        </pc:spChg>
      </pc:sldChg>
      <pc:sldChg chg="addSp delSp modSp add mod">
        <pc:chgData name="Pasupathy T" userId="504d9330ea6c6571" providerId="LiveId" clId="{7350B370-2BC7-497E-8DC7-419BFDE8B553}" dt="2024-04-05T07:16:28.985" v="505" actId="478"/>
        <pc:sldMkLst>
          <pc:docMk/>
          <pc:sldMk cId="1270909059" sldId="266"/>
        </pc:sldMkLst>
        <pc:spChg chg="del mod">
          <ac:chgData name="Pasupathy T" userId="504d9330ea6c6571" providerId="LiveId" clId="{7350B370-2BC7-497E-8DC7-419BFDE8B553}" dt="2024-04-05T07:15:48.779" v="500" actId="478"/>
          <ac:spMkLst>
            <pc:docMk/>
            <pc:sldMk cId="1270909059" sldId="266"/>
            <ac:spMk id="6" creationId="{00000000-0000-0000-0000-000000000000}"/>
          </ac:spMkLst>
        </pc:spChg>
        <pc:spChg chg="add mod">
          <ac:chgData name="Pasupathy T" userId="504d9330ea6c6571" providerId="LiveId" clId="{7350B370-2BC7-497E-8DC7-419BFDE8B553}" dt="2024-04-05T07:16:26.071" v="504" actId="14100"/>
          <ac:spMkLst>
            <pc:docMk/>
            <pc:sldMk cId="1270909059" sldId="266"/>
            <ac:spMk id="11" creationId="{7065E6CA-64FF-F473-9F2C-0E12C2DD6EEE}"/>
          </ac:spMkLst>
        </pc:spChg>
        <pc:grpChg chg="del">
          <ac:chgData name="Pasupathy T" userId="504d9330ea6c6571" providerId="LiveId" clId="{7350B370-2BC7-497E-8DC7-419BFDE8B553}" dt="2024-04-05T07:16:28.985" v="505" actId="478"/>
          <ac:grpSpMkLst>
            <pc:docMk/>
            <pc:sldMk cId="1270909059" sldId="266"/>
            <ac:grpSpMk id="2" creationId="{00000000-0000-0000-0000-000000000000}"/>
          </ac:grpSpMkLst>
        </pc:grpChg>
      </pc:sldChg>
      <pc:sldChg chg="addSp modSp new mod">
        <pc:chgData name="Pasupathy T" userId="504d9330ea6c6571" providerId="LiveId" clId="{7350B370-2BC7-497E-8DC7-419BFDE8B553}" dt="2024-04-05T07:27:25.187" v="611" actId="14100"/>
        <pc:sldMkLst>
          <pc:docMk/>
          <pc:sldMk cId="1374022802" sldId="267"/>
        </pc:sldMkLst>
        <pc:spChg chg="mod">
          <ac:chgData name="Pasupathy T" userId="504d9330ea6c6571" providerId="LiveId" clId="{7350B370-2BC7-497E-8DC7-419BFDE8B553}" dt="2024-04-05T07:26:31.798" v="608" actId="20577"/>
          <ac:spMkLst>
            <pc:docMk/>
            <pc:sldMk cId="1374022802" sldId="267"/>
            <ac:spMk id="2" creationId="{63E63665-6D77-3F55-5146-149CF2454BB8}"/>
          </ac:spMkLst>
        </pc:spChg>
        <pc:picChg chg="add mod">
          <ac:chgData name="Pasupathy T" userId="504d9330ea6c6571" providerId="LiveId" clId="{7350B370-2BC7-497E-8DC7-419BFDE8B553}" dt="2024-04-05T07:27:25.187" v="611" actId="14100"/>
          <ac:picMkLst>
            <pc:docMk/>
            <pc:sldMk cId="1374022802" sldId="267"/>
            <ac:picMk id="4" creationId="{C3F6FE0C-0A10-37BA-922D-A5C651EC4FB5}"/>
          </ac:picMkLst>
        </pc:picChg>
      </pc:sldChg>
      <pc:sldChg chg="addSp modSp new mod">
        <pc:chgData name="Pasupathy T" userId="504d9330ea6c6571" providerId="LiveId" clId="{7350B370-2BC7-497E-8DC7-419BFDE8B553}" dt="2024-04-05T07:28:30.281" v="629" actId="20577"/>
        <pc:sldMkLst>
          <pc:docMk/>
          <pc:sldMk cId="3321804420" sldId="268"/>
        </pc:sldMkLst>
        <pc:spChg chg="mod">
          <ac:chgData name="Pasupathy T" userId="504d9330ea6c6571" providerId="LiveId" clId="{7350B370-2BC7-497E-8DC7-419BFDE8B553}" dt="2024-04-05T07:27:52.865" v="623" actId="20577"/>
          <ac:spMkLst>
            <pc:docMk/>
            <pc:sldMk cId="3321804420" sldId="268"/>
            <ac:spMk id="2" creationId="{76B73212-8327-3B43-B908-66556C657D4F}"/>
          </ac:spMkLst>
        </pc:spChg>
        <pc:spChg chg="add mod">
          <ac:chgData name="Pasupathy T" userId="504d9330ea6c6571" providerId="LiveId" clId="{7350B370-2BC7-497E-8DC7-419BFDE8B553}" dt="2024-04-05T07:28:30.281" v="629" actId="20577"/>
          <ac:spMkLst>
            <pc:docMk/>
            <pc:sldMk cId="3321804420" sldId="268"/>
            <ac:spMk id="3" creationId="{D5E82C93-2CA6-4C79-C46F-C0A68FA11602}"/>
          </ac:spMkLst>
        </pc:spChg>
      </pc:sldChg>
      <pc:sldChg chg="modSp new mod">
        <pc:chgData name="Pasupathy T" userId="504d9330ea6c6571" providerId="LiveId" clId="{7350B370-2BC7-497E-8DC7-419BFDE8B553}" dt="2024-04-05T07:29:06.301" v="654" actId="1076"/>
        <pc:sldMkLst>
          <pc:docMk/>
          <pc:sldMk cId="3470516973" sldId="269"/>
        </pc:sldMkLst>
        <pc:spChg chg="mod">
          <ac:chgData name="Pasupathy T" userId="504d9330ea6c6571" providerId="LiveId" clId="{7350B370-2BC7-497E-8DC7-419BFDE8B553}" dt="2024-04-05T07:29:06.301" v="654" actId="1076"/>
          <ac:spMkLst>
            <pc:docMk/>
            <pc:sldMk cId="3470516973" sldId="269"/>
            <ac:spMk id="2" creationId="{8B4D8F14-9C04-B918-7410-99B6009E4C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162425" y="346804"/>
            <a:ext cx="4825164" cy="843821"/>
          </a:xfrm>
          <a:prstGeom prst="rect">
            <a:avLst/>
          </a:prstGeom>
        </p:spPr>
        <p:txBody>
          <a:bodyPr vert="horz" wrap="square" lIns="0" tIns="12700" rIns="0" bIns="0" rtlCol="0">
            <a:spAutoFit/>
          </a:bodyPr>
          <a:lstStyle/>
          <a:p>
            <a:pPr marL="12700">
              <a:lnSpc>
                <a:spcPct val="100000"/>
              </a:lnSpc>
              <a:spcBef>
                <a:spcPts val="100"/>
              </a:spcBef>
            </a:pPr>
            <a:r>
              <a:rPr sz="5400" b="1" dirty="0">
                <a:solidFill>
                  <a:srgbClr val="2D936B"/>
                </a:solidFill>
                <a:latin typeface="Times New Roman" panose="02020603050405020304" pitchFamily="18" charset="0"/>
                <a:cs typeface="Times New Roman" panose="02020603050405020304" pitchFamily="18" charset="0"/>
              </a:rPr>
              <a:t>Final</a:t>
            </a:r>
            <a:r>
              <a:rPr sz="5400" b="1" spc="-40" dirty="0">
                <a:solidFill>
                  <a:srgbClr val="2D936B"/>
                </a:solidFill>
                <a:latin typeface="Times New Roman" panose="02020603050405020304" pitchFamily="18" charset="0"/>
                <a:cs typeface="Times New Roman" panose="02020603050405020304" pitchFamily="18" charset="0"/>
              </a:rPr>
              <a:t> </a:t>
            </a:r>
            <a:r>
              <a:rPr sz="5400" b="1" spc="-10" dirty="0">
                <a:solidFill>
                  <a:srgbClr val="2D936B"/>
                </a:solidFill>
                <a:latin typeface="Times New Roman" panose="02020603050405020304" pitchFamily="18" charset="0"/>
                <a:cs typeface="Times New Roman" panose="02020603050405020304" pitchFamily="18" charset="0"/>
              </a:rPr>
              <a:t>Project</a:t>
            </a:r>
            <a:endParaRPr sz="5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BAF96711-FB87-0FB2-C0E3-6F335E58F81B}"/>
              </a:ext>
            </a:extLst>
          </p:cNvPr>
          <p:cNvSpPr txBox="1"/>
          <p:nvPr/>
        </p:nvSpPr>
        <p:spPr>
          <a:xfrm>
            <a:off x="2591652" y="1666875"/>
            <a:ext cx="7966709" cy="206210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NAME</a:t>
            </a:r>
            <a:r>
              <a:rPr lang="en-US" sz="3200" dirty="0">
                <a:latin typeface="Times New Roman" panose="02020603050405020304" pitchFamily="18" charset="0"/>
                <a:cs typeface="Times New Roman" panose="02020603050405020304" pitchFamily="18" charset="0"/>
              </a:rPr>
              <a:t>: Pasupathy T</a:t>
            </a:r>
          </a:p>
          <a:p>
            <a:r>
              <a:rPr lang="en-US" sz="3200" b="1" dirty="0">
                <a:latin typeface="Times New Roman" panose="02020603050405020304" pitchFamily="18" charset="0"/>
                <a:cs typeface="Times New Roman" panose="02020603050405020304" pitchFamily="18" charset="0"/>
              </a:rPr>
              <a:t>REG.NO </a:t>
            </a:r>
            <a:r>
              <a:rPr lang="en-US" sz="3200" dirty="0">
                <a:latin typeface="Times New Roman" panose="02020603050405020304" pitchFamily="18" charset="0"/>
                <a:cs typeface="Times New Roman" panose="02020603050405020304" pitchFamily="18" charset="0"/>
              </a:rPr>
              <a:t>: 962821104064</a:t>
            </a:r>
          </a:p>
          <a:p>
            <a:r>
              <a:rPr lang="en-US" sz="3200" b="1" dirty="0">
                <a:latin typeface="Times New Roman" panose="02020603050405020304" pitchFamily="18" charset="0"/>
                <a:cs typeface="Times New Roman" panose="02020603050405020304" pitchFamily="18" charset="0"/>
              </a:rPr>
              <a:t>DEPT </a:t>
            </a:r>
            <a:r>
              <a:rPr lang="en-US" sz="3200" dirty="0">
                <a:latin typeface="Times New Roman" panose="02020603050405020304" pitchFamily="18" charset="0"/>
                <a:cs typeface="Times New Roman" panose="02020603050405020304" pitchFamily="18" charset="0"/>
              </a:rPr>
              <a:t>: Computer Science And Engineering</a:t>
            </a:r>
          </a:p>
          <a:p>
            <a:r>
              <a:rPr lang="en-US" sz="3200" b="1" dirty="0">
                <a:latin typeface="Times New Roman" panose="02020603050405020304" pitchFamily="18" charset="0"/>
                <a:cs typeface="Times New Roman" panose="02020603050405020304" pitchFamily="18" charset="0"/>
              </a:rPr>
              <a:t>EMAIL</a:t>
            </a:r>
            <a:r>
              <a:rPr lang="en-US" sz="3200" dirty="0">
                <a:latin typeface="Times New Roman" panose="02020603050405020304" pitchFamily="18" charset="0"/>
                <a:cs typeface="Times New Roman" panose="02020603050405020304" pitchFamily="18" charset="0"/>
              </a:rPr>
              <a:t>: tpasupathy67@gmail.com</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BEF68D9C-F9E0-9D16-5D12-3431D0380795}"/>
              </a:ext>
            </a:extLst>
          </p:cNvPr>
          <p:cNvSpPr txBox="1"/>
          <p:nvPr/>
        </p:nvSpPr>
        <p:spPr>
          <a:xfrm>
            <a:off x="739775" y="1834634"/>
            <a:ext cx="9242425" cy="2677656"/>
          </a:xfrm>
          <a:prstGeom prst="rect">
            <a:avLst/>
          </a:prstGeom>
          <a:noFill/>
        </p:spPr>
        <p:txBody>
          <a:bodyPr wrap="square" rtlCol="0">
            <a:spAutoFit/>
          </a:bodyPr>
          <a:lstStyle/>
          <a:p>
            <a:r>
              <a:rPr lang="en-US" sz="2800" dirty="0"/>
              <a:t>1. Data collection from IBM and Amazon.</a:t>
            </a:r>
          </a:p>
          <a:p>
            <a:r>
              <a:rPr lang="en-US" sz="2800" dirty="0"/>
              <a:t>2. Preprocessing for data cleaning and consistency.</a:t>
            </a:r>
          </a:p>
          <a:p>
            <a:r>
              <a:rPr lang="en-US" sz="2800" dirty="0"/>
              <a:t>3. Development of a hybrid ANN-GAN model.</a:t>
            </a:r>
          </a:p>
          <a:p>
            <a:r>
              <a:rPr lang="en-US" sz="2800" dirty="0"/>
              <a:t>4. Training model with optimized parameters.</a:t>
            </a:r>
          </a:p>
          <a:p>
            <a:r>
              <a:rPr lang="en-US" sz="2800" dirty="0"/>
              <a:t>5. Evaluation of predictive accuracy and comparison with traditional methods.</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63271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https://github.com/phoenix30coder/TNSDCGENAI</a:t>
            </a:r>
            <a:endParaRPr sz="2000" dirty="0">
              <a:latin typeface="Trebuchet MS"/>
              <a:cs typeface="Trebuchet MS"/>
            </a:endParaRPr>
          </a:p>
        </p:txBody>
      </p:sp>
      <p:sp>
        <p:nvSpPr>
          <p:cNvPr id="10" name="TextBox 9">
            <a:extLst>
              <a:ext uri="{FF2B5EF4-FFF2-40B4-BE49-F238E27FC236}">
                <a16:creationId xmlns:a16="http://schemas.microsoft.com/office/drawing/2014/main" id="{AF91CBF9-69B4-3D3A-7700-B6F606EF920D}"/>
              </a:ext>
            </a:extLst>
          </p:cNvPr>
          <p:cNvSpPr txBox="1"/>
          <p:nvPr/>
        </p:nvSpPr>
        <p:spPr>
          <a:xfrm>
            <a:off x="1524000" y="2019300"/>
            <a:ext cx="8610600" cy="2677656"/>
          </a:xfrm>
          <a:prstGeom prst="rect">
            <a:avLst/>
          </a:prstGeom>
          <a:noFill/>
        </p:spPr>
        <p:txBody>
          <a:bodyPr wrap="square" rtlCol="0">
            <a:spAutoFit/>
          </a:bodyPr>
          <a:lstStyle/>
          <a:p>
            <a:r>
              <a:rPr lang="en-US" sz="2800" dirty="0"/>
              <a:t>1. Achieved significant improvement in prediction accuracy compared to traditional methods.</a:t>
            </a:r>
          </a:p>
          <a:p>
            <a:r>
              <a:rPr lang="en-US" sz="2800" dirty="0"/>
              <a:t>2. Demonstrated the model's effectiveness in capturing complex patterns in stock market data.</a:t>
            </a:r>
          </a:p>
          <a:p>
            <a:r>
              <a:rPr lang="en-US" sz="2800" dirty="0"/>
              <a:t>3. Generated valuable insights for investors and analysts, aiding in informed decision-making.</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3665-6D77-3F55-5146-149CF2454BB8}"/>
              </a:ext>
            </a:extLst>
          </p:cNvPr>
          <p:cNvSpPr>
            <a:spLocks noGrp="1"/>
          </p:cNvSpPr>
          <p:nvPr>
            <p:ph type="title"/>
          </p:nvPr>
        </p:nvSpPr>
        <p:spPr>
          <a:xfrm>
            <a:off x="558165" y="385444"/>
            <a:ext cx="9764395" cy="738664"/>
          </a:xfrm>
        </p:spPr>
        <p:txBody>
          <a:bodyPr/>
          <a:lstStyle/>
          <a:p>
            <a:r>
              <a:rPr lang="en-US" dirty="0"/>
              <a:t>FINAL OUTPUT:</a:t>
            </a:r>
            <a:endParaRPr lang="en-IN" dirty="0"/>
          </a:p>
        </p:txBody>
      </p:sp>
      <p:pic>
        <p:nvPicPr>
          <p:cNvPr id="4" name="Picture 3">
            <a:extLst>
              <a:ext uri="{FF2B5EF4-FFF2-40B4-BE49-F238E27FC236}">
                <a16:creationId xmlns:a16="http://schemas.microsoft.com/office/drawing/2014/main" id="{C3F6FE0C-0A10-37BA-922D-A5C651EC4FB5}"/>
              </a:ext>
            </a:extLst>
          </p:cNvPr>
          <p:cNvPicPr>
            <a:picLocks noChangeAspect="1"/>
          </p:cNvPicPr>
          <p:nvPr/>
        </p:nvPicPr>
        <p:blipFill>
          <a:blip r:embed="rId2"/>
          <a:stretch>
            <a:fillRect/>
          </a:stretch>
        </p:blipFill>
        <p:spPr>
          <a:xfrm>
            <a:off x="838200" y="1828800"/>
            <a:ext cx="9629070" cy="3505200"/>
          </a:xfrm>
          <a:prstGeom prst="rect">
            <a:avLst/>
          </a:prstGeom>
        </p:spPr>
      </p:pic>
    </p:spTree>
    <p:extLst>
      <p:ext uri="{BB962C8B-B14F-4D97-AF65-F5344CB8AC3E}">
        <p14:creationId xmlns:p14="http://schemas.microsoft.com/office/powerpoint/2010/main" val="137402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3212-8327-3B43-B908-66556C657D4F}"/>
              </a:ext>
            </a:extLst>
          </p:cNvPr>
          <p:cNvSpPr>
            <a:spLocks noGrp="1"/>
          </p:cNvSpPr>
          <p:nvPr>
            <p:ph type="title"/>
          </p:nvPr>
        </p:nvSpPr>
        <p:spPr>
          <a:xfrm>
            <a:off x="558165" y="385444"/>
            <a:ext cx="9764395" cy="738664"/>
          </a:xfrm>
        </p:spPr>
        <p:txBody>
          <a:bodyPr/>
          <a:lstStyle/>
          <a:p>
            <a:r>
              <a:rPr lang="en-US" dirty="0"/>
              <a:t>CONCLUSION:</a:t>
            </a:r>
            <a:endParaRPr lang="en-IN" dirty="0"/>
          </a:p>
        </p:txBody>
      </p:sp>
      <p:sp>
        <p:nvSpPr>
          <p:cNvPr id="3" name="TextBox 2">
            <a:extLst>
              <a:ext uri="{FF2B5EF4-FFF2-40B4-BE49-F238E27FC236}">
                <a16:creationId xmlns:a16="http://schemas.microsoft.com/office/drawing/2014/main" id="{D5E82C93-2CA6-4C79-C46F-C0A68FA11602}"/>
              </a:ext>
            </a:extLst>
          </p:cNvPr>
          <p:cNvSpPr txBox="1"/>
          <p:nvPr/>
        </p:nvSpPr>
        <p:spPr>
          <a:xfrm>
            <a:off x="558165" y="1295400"/>
            <a:ext cx="10490835" cy="4832092"/>
          </a:xfrm>
          <a:prstGeom prst="rect">
            <a:avLst/>
          </a:prstGeom>
          <a:noFill/>
        </p:spPr>
        <p:txBody>
          <a:bodyPr wrap="square" rtlCol="0">
            <a:spAutoFit/>
          </a:bodyPr>
          <a:lstStyle/>
          <a:p>
            <a:r>
              <a:rPr lang="en-US" sz="2800" dirty="0"/>
              <a:t>1. The fusion of ANN and GAN in our model has shown promising results for stock market prediction.</a:t>
            </a:r>
          </a:p>
          <a:p>
            <a:r>
              <a:rPr lang="en-US" sz="2800" dirty="0"/>
              <a:t>2. Utilizing historical data from leading companies such as IBM and Amazon, our hybrid approach has demonstrated high accuracy in forecasting future trends.</a:t>
            </a:r>
          </a:p>
          <a:p>
            <a:r>
              <a:rPr lang="en-US" sz="2800" dirty="0"/>
              <a:t>3. The generated insights from our model offer valuable guidance for investors and analysts in navigating the complexities of the stock market.</a:t>
            </a:r>
          </a:p>
          <a:p>
            <a:r>
              <a:rPr lang="en-US" sz="2800" dirty="0"/>
              <a:t>4. This project underscores the potential of advanced machine learning techniques in enhancing predictive capabilities and informing strategic decision-making in finance.</a:t>
            </a:r>
          </a:p>
        </p:txBody>
      </p:sp>
    </p:spTree>
    <p:extLst>
      <p:ext uri="{BB962C8B-B14F-4D97-AF65-F5344CB8AC3E}">
        <p14:creationId xmlns:p14="http://schemas.microsoft.com/office/powerpoint/2010/main" val="3321804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8F14-9C04-B918-7410-99B6009E4C57}"/>
              </a:ext>
            </a:extLst>
          </p:cNvPr>
          <p:cNvSpPr>
            <a:spLocks noGrp="1"/>
          </p:cNvSpPr>
          <p:nvPr>
            <p:ph type="title"/>
          </p:nvPr>
        </p:nvSpPr>
        <p:spPr>
          <a:xfrm>
            <a:off x="990600" y="2819400"/>
            <a:ext cx="9764395" cy="1524000"/>
          </a:xfrm>
        </p:spPr>
        <p:txBody>
          <a:bodyPr/>
          <a:lstStyle/>
          <a:p>
            <a:pPr algn="ctr"/>
            <a:r>
              <a:rPr lang="en-US" dirty="0"/>
              <a:t>THANK YOU</a:t>
            </a:r>
            <a:endParaRPr lang="en-IN" dirty="0"/>
          </a:p>
        </p:txBody>
      </p:sp>
    </p:spTree>
    <p:extLst>
      <p:ext uri="{BB962C8B-B14F-4D97-AF65-F5344CB8AC3E}">
        <p14:creationId xmlns:p14="http://schemas.microsoft.com/office/powerpoint/2010/main" val="347051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20EF9D3E-4FCB-AB72-E043-468DE8DEDBF3}"/>
              </a:ext>
            </a:extLst>
          </p:cNvPr>
          <p:cNvSpPr txBox="1"/>
          <p:nvPr/>
        </p:nvSpPr>
        <p:spPr>
          <a:xfrm>
            <a:off x="1642149" y="2201484"/>
            <a:ext cx="8700516" cy="1446550"/>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STOCK MARKET PREDICTION USING ANN AND GAN</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a:extLst>
              <a:ext uri="{FF2B5EF4-FFF2-40B4-BE49-F238E27FC236}">
                <a16:creationId xmlns:a16="http://schemas.microsoft.com/office/drawing/2014/main" id="{824F332C-2AA6-5E93-7FD6-DB1C733E4FFD}"/>
              </a:ext>
            </a:extLst>
          </p:cNvPr>
          <p:cNvSpPr txBox="1"/>
          <p:nvPr/>
        </p:nvSpPr>
        <p:spPr>
          <a:xfrm>
            <a:off x="1596009" y="1888424"/>
            <a:ext cx="9414545" cy="4585871"/>
          </a:xfrm>
          <a:prstGeom prst="rect">
            <a:avLst/>
          </a:prstGeom>
          <a:noFill/>
        </p:spPr>
        <p:txBody>
          <a:bodyPr wrap="square" rtlCol="0">
            <a:spAutoFit/>
          </a:bodyPr>
          <a:lstStyle/>
          <a:p>
            <a:pPr marL="285750" indent="-285750">
              <a:buFont typeface="Wingdings" panose="05000000000000000000" pitchFamily="2" charset="2"/>
              <a:buChar char="q"/>
            </a:pPr>
            <a:r>
              <a:rPr lang="en-US" sz="3200" dirty="0"/>
              <a:t>Introduction</a:t>
            </a:r>
          </a:p>
          <a:p>
            <a:pPr marL="285750" indent="-285750">
              <a:buFont typeface="Wingdings" panose="05000000000000000000" pitchFamily="2" charset="2"/>
              <a:buChar char="q"/>
            </a:pPr>
            <a:r>
              <a:rPr lang="en-US" sz="3200" dirty="0"/>
              <a:t>Problem Statement</a:t>
            </a:r>
          </a:p>
          <a:p>
            <a:pPr marL="285750" indent="-285750">
              <a:buFont typeface="Wingdings" panose="05000000000000000000" pitchFamily="2" charset="2"/>
              <a:buChar char="q"/>
            </a:pPr>
            <a:r>
              <a:rPr lang="en-US" sz="3200" dirty="0"/>
              <a:t>Project overview</a:t>
            </a:r>
          </a:p>
          <a:p>
            <a:pPr marL="285750" indent="-285750">
              <a:buFont typeface="Wingdings" panose="05000000000000000000" pitchFamily="2" charset="2"/>
              <a:buChar char="q"/>
            </a:pPr>
            <a:r>
              <a:rPr lang="en-US" sz="3200" dirty="0"/>
              <a:t>Solution</a:t>
            </a:r>
          </a:p>
          <a:p>
            <a:pPr marL="285750" indent="-285750">
              <a:buFont typeface="Wingdings" panose="05000000000000000000" pitchFamily="2" charset="2"/>
              <a:buChar char="q"/>
            </a:pPr>
            <a:r>
              <a:rPr lang="en-US" sz="3200" dirty="0"/>
              <a:t>Target Audience</a:t>
            </a:r>
          </a:p>
          <a:p>
            <a:pPr marL="285750" indent="-285750">
              <a:buFont typeface="Wingdings" panose="05000000000000000000" pitchFamily="2" charset="2"/>
              <a:buChar char="q"/>
            </a:pPr>
            <a:r>
              <a:rPr lang="en-US" sz="3200" dirty="0"/>
              <a:t>The wow in our Solution</a:t>
            </a:r>
          </a:p>
          <a:p>
            <a:pPr marL="285750" indent="-285750">
              <a:buFont typeface="Wingdings" panose="05000000000000000000" pitchFamily="2" charset="2"/>
              <a:buChar char="q"/>
            </a:pPr>
            <a:r>
              <a:rPr lang="en-US" sz="3200" dirty="0"/>
              <a:t>Result</a:t>
            </a:r>
          </a:p>
          <a:p>
            <a:pPr marL="285750" indent="-285750">
              <a:buFont typeface="Wingdings" panose="05000000000000000000" pitchFamily="2" charset="2"/>
              <a:buChar char="q"/>
            </a:pPr>
            <a:r>
              <a:rPr lang="en-US" sz="3200" dirty="0"/>
              <a:t>Conclusion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dirty="0"/>
              <a:t>INTRODUCTION:</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5736D030-E488-D4FF-6A6E-02CA2C5FFFFE}"/>
              </a:ext>
            </a:extLst>
          </p:cNvPr>
          <p:cNvSpPr txBox="1"/>
          <p:nvPr/>
        </p:nvSpPr>
        <p:spPr>
          <a:xfrm flipH="1">
            <a:off x="834070" y="1695450"/>
            <a:ext cx="9071929" cy="3108543"/>
          </a:xfrm>
          <a:prstGeom prst="rect">
            <a:avLst/>
          </a:prstGeom>
          <a:noFill/>
        </p:spPr>
        <p:txBody>
          <a:bodyPr wrap="square" rtlCol="0">
            <a:spAutoFit/>
          </a:bodyPr>
          <a:lstStyle/>
          <a:p>
            <a:r>
              <a:rPr lang="en-US" sz="2800" dirty="0"/>
              <a:t>Stock market prediction aims to forecast future movements in stock prices based on historical data and various influencing factors, facilitating informed investment decisions. By leveraging advanced techniques like Artificial Neural Networks (ANN) and Generative Adversarial Networks (GAN), this project seeks to enhance prediction accuracy and efficiency.</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7065E6CA-64FF-F473-9F2C-0E12C2DD6EEE}"/>
              </a:ext>
            </a:extLst>
          </p:cNvPr>
          <p:cNvSpPr txBox="1"/>
          <p:nvPr/>
        </p:nvSpPr>
        <p:spPr>
          <a:xfrm>
            <a:off x="990600" y="2057400"/>
            <a:ext cx="9220200" cy="3108543"/>
          </a:xfrm>
          <a:prstGeom prst="rect">
            <a:avLst/>
          </a:prstGeom>
          <a:noFill/>
        </p:spPr>
        <p:txBody>
          <a:bodyPr wrap="square" rtlCol="0">
            <a:spAutoFit/>
          </a:bodyPr>
          <a:lstStyle/>
          <a:p>
            <a:r>
              <a:rPr lang="en-US" sz="2800" dirty="0"/>
              <a:t>1. Despite advancements in predictive modeling, stock market forecasting remains challenging due to its inherent volatility and complexity.</a:t>
            </a:r>
          </a:p>
          <a:p>
            <a:r>
              <a:rPr lang="en-US" sz="2800" dirty="0"/>
              <a:t>2. This project aims to improve stock market prediction accuracy by integrating Artificial Neural Networks (ANN) and Generative Adversarial Networks (GAN), addressing the need for more robust and reliable forecasting models.</a:t>
            </a:r>
            <a:endParaRPr lang="en-IN" sz="2800" dirty="0"/>
          </a:p>
        </p:txBody>
      </p:sp>
    </p:spTree>
    <p:extLst>
      <p:ext uri="{BB962C8B-B14F-4D97-AF65-F5344CB8AC3E}">
        <p14:creationId xmlns:p14="http://schemas.microsoft.com/office/powerpoint/2010/main" val="127090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5222509E-CD9A-5D2E-8033-5D6697D70073}"/>
              </a:ext>
            </a:extLst>
          </p:cNvPr>
          <p:cNvSpPr txBox="1"/>
          <p:nvPr/>
        </p:nvSpPr>
        <p:spPr>
          <a:xfrm>
            <a:off x="739775" y="2095500"/>
            <a:ext cx="9070975" cy="3108543"/>
          </a:xfrm>
          <a:prstGeom prst="rect">
            <a:avLst/>
          </a:prstGeom>
          <a:noFill/>
        </p:spPr>
        <p:txBody>
          <a:bodyPr wrap="square" rtlCol="0">
            <a:spAutoFit/>
          </a:bodyPr>
          <a:lstStyle/>
          <a:p>
            <a:r>
              <a:rPr lang="en-US" sz="2800" dirty="0"/>
              <a:t>1. This project aims to leverage Artificial Neural Networks (ANN) and Generative Adversarial Networks (GAN) to enhance stock market prediction accuracy.</a:t>
            </a:r>
          </a:p>
          <a:p>
            <a:r>
              <a:rPr lang="en-US" sz="2800" dirty="0"/>
              <a:t>2. By integrating ANN for forecasting and GAN for generating synthetic data, the project seeks to address challenges in predicting stock market movements amidst market volatility.</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Box 8">
            <a:extLst>
              <a:ext uri="{FF2B5EF4-FFF2-40B4-BE49-F238E27FC236}">
                <a16:creationId xmlns:a16="http://schemas.microsoft.com/office/drawing/2014/main" id="{1C34FC4F-134A-867A-7FDF-6E4FFB13D81D}"/>
              </a:ext>
            </a:extLst>
          </p:cNvPr>
          <p:cNvSpPr txBox="1"/>
          <p:nvPr/>
        </p:nvSpPr>
        <p:spPr>
          <a:xfrm>
            <a:off x="582228" y="2168248"/>
            <a:ext cx="9399972" cy="3108543"/>
          </a:xfrm>
          <a:prstGeom prst="rect">
            <a:avLst/>
          </a:prstGeom>
          <a:noFill/>
        </p:spPr>
        <p:txBody>
          <a:bodyPr wrap="square" rtlCol="0">
            <a:spAutoFit/>
          </a:bodyPr>
          <a:lstStyle/>
          <a:p>
            <a:r>
              <a:rPr lang="en-US" sz="2800" dirty="0"/>
              <a:t>1. Investors seeking data-driven insights to make informed decisions in stock trading and portfolio management.</a:t>
            </a:r>
          </a:p>
          <a:p>
            <a:r>
              <a:rPr lang="en-US" sz="2800" dirty="0"/>
              <a:t>2. Financial analysts and institutions requiring reliable predictive models to optimize investment strategies.</a:t>
            </a:r>
          </a:p>
          <a:p>
            <a:r>
              <a:rPr lang="en-US" sz="2800" dirty="0"/>
              <a:t>3. Researchers exploring innovative approaches in the field of machine learning and finance for market analysis and forecasting.</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E0C74868-9058-AE41-3EE3-92F20A7AF0A8}"/>
              </a:ext>
            </a:extLst>
          </p:cNvPr>
          <p:cNvSpPr txBox="1"/>
          <p:nvPr/>
        </p:nvSpPr>
        <p:spPr>
          <a:xfrm>
            <a:off x="3276600" y="2019300"/>
            <a:ext cx="7045960" cy="3108543"/>
          </a:xfrm>
          <a:prstGeom prst="rect">
            <a:avLst/>
          </a:prstGeom>
          <a:noFill/>
        </p:spPr>
        <p:txBody>
          <a:bodyPr wrap="square" rtlCol="0">
            <a:spAutoFit/>
          </a:bodyPr>
          <a:lstStyle/>
          <a:p>
            <a:r>
              <a:rPr lang="en-US" sz="2800" dirty="0"/>
              <a:t>Our AI model integrates both ANN and GAN to analyze historical trends in company stock values, enabling efficient prediction of future trends. Utilizing stock market data from companies like IBM and Amazon, our model generates forecasts based on studied patterns.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824C5774-15D9-C2C1-25C1-F47274883F50}"/>
              </a:ext>
            </a:extLst>
          </p:cNvPr>
          <p:cNvSpPr txBox="1"/>
          <p:nvPr/>
        </p:nvSpPr>
        <p:spPr>
          <a:xfrm>
            <a:off x="2533650" y="2019300"/>
            <a:ext cx="8210550" cy="3970318"/>
          </a:xfrm>
          <a:prstGeom prst="rect">
            <a:avLst/>
          </a:prstGeom>
          <a:noFill/>
        </p:spPr>
        <p:txBody>
          <a:bodyPr wrap="square" rtlCol="0">
            <a:spAutoFit/>
          </a:bodyPr>
          <a:lstStyle/>
          <a:p>
            <a:r>
              <a:rPr lang="en-US" sz="2800" dirty="0"/>
              <a:t>Our solution leverages cutting-edge technology, seamlessly blending the power of Artificial Neural Networks (ANN) and Generative Adversarial Networks (GAN). By harnessing the historical stock market data of major players like IBM and Amazon, our model astoundingly predicts future trends with precision and efficiency, promising remarkable insights for investors and analysts alike.</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642</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PowerPoint Presentation</vt:lpstr>
      <vt:lpstr>PROJECT TITLE:</vt:lpstr>
      <vt:lpstr>AGENDA</vt:lpstr>
      <vt:lpstr>INTRODUCTION:</vt:lpstr>
      <vt:lpstr>PROBLEM STATEMENT</vt:lpstr>
      <vt:lpstr>PROJECT OVERVIEW</vt:lpstr>
      <vt:lpstr>WHO ARE THE END USERS?</vt:lpstr>
      <vt:lpstr>YOUR SOLUTION AND ITS VALUE PROPOSITION</vt:lpstr>
      <vt:lpstr>THE WOW IN YOUR SOLUTION</vt:lpstr>
      <vt:lpstr>MODELLING</vt:lpstr>
      <vt:lpstr>RESULTS</vt:lpstr>
      <vt:lpstr>FINAL 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Pasupathy T</cp:lastModifiedBy>
  <cp:revision>1</cp:revision>
  <dcterms:created xsi:type="dcterms:W3CDTF">2024-04-03T13:21:13Z</dcterms:created>
  <dcterms:modified xsi:type="dcterms:W3CDTF">2024-04-05T07:29:07Z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