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9144000" cx="5486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Apps/home screen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Plans main page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Saved plans 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Active </a:t>
            </a:r>
            <a:r>
              <a:rPr lang="en"/>
              <a:t>plans add to new plan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Active plans add to new plan </a:t>
            </a:r>
            <a:r>
              <a:rPr lang="en"/>
              <a:t>success</a:t>
            </a:r>
            <a:r>
              <a:rPr lang="en"/>
              <a:t> message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deletion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D</a:t>
            </a:r>
            <a:r>
              <a:rPr b="0" i="0" lang="en" sz="1100" u="none" cap="none" strike="noStrike"/>
              <a:t>eletion </a:t>
            </a:r>
            <a:r>
              <a:rPr lang="en"/>
              <a:t>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Deletion 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Saved plans 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Plan 1 main screen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Plan 1 success removed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Home screen of app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Reorder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Creating new plan from a selected item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Creating new plan from a selected item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Creating new plan from a selected item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Sorting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2. 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Searching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4. Item details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Sorting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Sorting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2. 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Searching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4. Item details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Sorting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2. 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Searching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4. Item details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2. 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Searching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Keyboard Screen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2:Access storage/View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4. Item details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2400633" y="685800"/>
            <a:ext cx="20570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Edit Item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2400633" y="685800"/>
            <a:ext cx="2057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4. Item details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87025" y="1323687"/>
            <a:ext cx="5112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87019" y="5038444"/>
            <a:ext cx="51123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7019" y="1966443"/>
            <a:ext cx="5112300" cy="349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87019" y="5603955"/>
            <a:ext cx="5112300" cy="231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87019" y="3823732"/>
            <a:ext cx="5112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87019" y="791154"/>
            <a:ext cx="5112300" cy="10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7019" y="2048843"/>
            <a:ext cx="5112300" cy="60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87019" y="791154"/>
            <a:ext cx="5112300" cy="10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87019" y="2048843"/>
            <a:ext cx="2400000" cy="60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2899440" y="2048843"/>
            <a:ext cx="2400000" cy="60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87019" y="791154"/>
            <a:ext cx="5112300" cy="10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87019" y="987733"/>
            <a:ext cx="1684800" cy="1343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87019" y="2470400"/>
            <a:ext cx="1684800" cy="56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94150" y="800266"/>
            <a:ext cx="3820799" cy="727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743200" y="-222"/>
            <a:ext cx="2743199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59300" y="2192310"/>
            <a:ext cx="2427299" cy="263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59300" y="4983244"/>
            <a:ext cx="2427299" cy="219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2963700" y="1287244"/>
            <a:ext cx="2302499" cy="65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87019" y="7521021"/>
            <a:ext cx="3599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7019" y="791154"/>
            <a:ext cx="5112300" cy="10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87019" y="2048843"/>
            <a:ext cx="5112300" cy="60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083473" y="8290163"/>
            <a:ext cx="3291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hyperlink" Target="#slide=id.p6" TargetMode="External"/><Relationship Id="rId6" Type="http://schemas.openxmlformats.org/officeDocument/2006/relationships/hyperlink" Target="#slide=id.p3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#slide=id.p20" TargetMode="External"/><Relationship Id="rId5" Type="http://schemas.openxmlformats.org/officeDocument/2006/relationships/hyperlink" Target="#slide=id.p44" TargetMode="External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11" Type="http://schemas.openxmlformats.org/officeDocument/2006/relationships/hyperlink" Target="#slide=id.p18" TargetMode="External"/><Relationship Id="rId10" Type="http://schemas.openxmlformats.org/officeDocument/2006/relationships/image" Target="../media/image8.png"/><Relationship Id="rId12" Type="http://schemas.openxmlformats.org/officeDocument/2006/relationships/hyperlink" Target="#slide=id.p46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18" TargetMode="External"/><Relationship Id="rId7" Type="http://schemas.openxmlformats.org/officeDocument/2006/relationships/hyperlink" Target="#slide=id.p22" TargetMode="External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11" Type="http://schemas.openxmlformats.org/officeDocument/2006/relationships/hyperlink" Target="#slide=id.g21702c50ce_26_61" TargetMode="External"/><Relationship Id="rId10" Type="http://schemas.openxmlformats.org/officeDocument/2006/relationships/hyperlink" Target="#slide=id.p18" TargetMode="External"/><Relationship Id="rId9" Type="http://schemas.openxmlformats.org/officeDocument/2006/relationships/image" Target="../media/image8.png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18" TargetMode="External"/><Relationship Id="rId7" Type="http://schemas.openxmlformats.org/officeDocument/2006/relationships/image" Target="../media/image6.png"/><Relationship Id="rId8" Type="http://schemas.openxmlformats.org/officeDocument/2006/relationships/hyperlink" Target="#slide=id.p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11" Type="http://schemas.openxmlformats.org/officeDocument/2006/relationships/hyperlink" Target="#slide=id.p42" TargetMode="External"/><Relationship Id="rId10" Type="http://schemas.openxmlformats.org/officeDocument/2006/relationships/hyperlink" Target="#slide=id.p18" TargetMode="External"/><Relationship Id="rId9" Type="http://schemas.openxmlformats.org/officeDocument/2006/relationships/image" Target="../media/image8.png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18" TargetMode="External"/><Relationship Id="rId7" Type="http://schemas.openxmlformats.org/officeDocument/2006/relationships/image" Target="../media/image6.png"/><Relationship Id="rId8" Type="http://schemas.openxmlformats.org/officeDocument/2006/relationships/hyperlink" Target="#slide=id.p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#slide=id.p24" TargetMode="External"/><Relationship Id="rId11" Type="http://schemas.openxmlformats.org/officeDocument/2006/relationships/image" Target="../media/image8.png"/><Relationship Id="rId10" Type="http://schemas.openxmlformats.org/officeDocument/2006/relationships/hyperlink" Target="#slide=id.p6" TargetMode="External"/><Relationship Id="rId9" Type="http://schemas.openxmlformats.org/officeDocument/2006/relationships/hyperlink" Target="#slide=previous" TargetMode="External"/><Relationship Id="rId5" Type="http://schemas.openxmlformats.org/officeDocument/2006/relationships/hyperlink" Target="#slide=id.p20" TargetMode="External"/><Relationship Id="rId6" Type="http://schemas.openxmlformats.org/officeDocument/2006/relationships/image" Target="../media/image6.png"/><Relationship Id="rId7" Type="http://schemas.openxmlformats.org/officeDocument/2006/relationships/hyperlink" Target="#slide=id.p4" TargetMode="External"/><Relationship Id="rId8" Type="http://schemas.openxmlformats.org/officeDocument/2006/relationships/hyperlink" Target="#slide=id.p1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#slide=id.p26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previous" TargetMode="External"/><Relationship Id="rId8" Type="http://schemas.openxmlformats.org/officeDocument/2006/relationships/hyperlink" Target="#slide=id.p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11" Type="http://schemas.openxmlformats.org/officeDocument/2006/relationships/hyperlink" Target="#slide=id.g21702c50ce_1_51" TargetMode="External"/><Relationship Id="rId10" Type="http://schemas.openxmlformats.org/officeDocument/2006/relationships/image" Target="../media/image8.png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22" TargetMode="External"/><Relationship Id="rId7" Type="http://schemas.openxmlformats.org/officeDocument/2006/relationships/image" Target="../media/image6.png"/><Relationship Id="rId8" Type="http://schemas.openxmlformats.org/officeDocument/2006/relationships/hyperlink" Target="#slide=id.g21702c50ce_1_5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10" Type="http://schemas.openxmlformats.org/officeDocument/2006/relationships/hyperlink" Target="#slide=id.p18" TargetMode="External"/><Relationship Id="rId9" Type="http://schemas.openxmlformats.org/officeDocument/2006/relationships/image" Target="../media/image8.png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18" TargetMode="External"/><Relationship Id="rId7" Type="http://schemas.openxmlformats.org/officeDocument/2006/relationships/image" Target="../media/image6.png"/><Relationship Id="rId8" Type="http://schemas.openxmlformats.org/officeDocument/2006/relationships/hyperlink" Target="#slide=id.p6" TargetMode="Externa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#slide=id.p6" TargetMode="External"/><Relationship Id="rId13" Type="http://schemas.openxmlformats.org/officeDocument/2006/relationships/image" Target="../media/image5.png"/><Relationship Id="rId12" Type="http://schemas.openxmlformats.org/officeDocument/2006/relationships/hyperlink" Target="#slide=id.p2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#slide=id.p30" TargetMode="External"/><Relationship Id="rId9" Type="http://schemas.openxmlformats.org/officeDocument/2006/relationships/hyperlink" Target="#slide=id.p4" TargetMode="External"/><Relationship Id="rId15" Type="http://schemas.openxmlformats.org/officeDocument/2006/relationships/hyperlink" Target="#slide=id.p30" TargetMode="External"/><Relationship Id="rId14" Type="http://schemas.openxmlformats.org/officeDocument/2006/relationships/hyperlink" Target="#slide=id.p32" TargetMode="External"/><Relationship Id="rId5" Type="http://schemas.openxmlformats.org/officeDocument/2006/relationships/hyperlink" Target="#slide=id.p30" TargetMode="External"/><Relationship Id="rId6" Type="http://schemas.openxmlformats.org/officeDocument/2006/relationships/hyperlink" Target="#slide=id.p48" TargetMode="External"/><Relationship Id="rId7" Type="http://schemas.openxmlformats.org/officeDocument/2006/relationships/hyperlink" Target="#slide=id.g2166262058_0_28" TargetMode="External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#slide=id.p6" TargetMode="External"/><Relationship Id="rId13" Type="http://schemas.openxmlformats.org/officeDocument/2006/relationships/hyperlink" Target="#slide=id.p32" TargetMode="External"/><Relationship Id="rId12" Type="http://schemas.openxmlformats.org/officeDocument/2006/relationships/hyperlink" Target="#slide=id.p2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#slide=id.p30" TargetMode="External"/><Relationship Id="rId9" Type="http://schemas.openxmlformats.org/officeDocument/2006/relationships/hyperlink" Target="#slide=id.p4" TargetMode="External"/><Relationship Id="rId5" Type="http://schemas.openxmlformats.org/officeDocument/2006/relationships/hyperlink" Target="#slide=id.p30" TargetMode="External"/><Relationship Id="rId6" Type="http://schemas.openxmlformats.org/officeDocument/2006/relationships/hyperlink" Target="#slide=id.p48" TargetMode="External"/><Relationship Id="rId7" Type="http://schemas.openxmlformats.org/officeDocument/2006/relationships/hyperlink" Target="#slide=id.g2166262058_0_28" TargetMode="External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#slide=id.p8" TargetMode="External"/><Relationship Id="rId5" Type="http://schemas.openxmlformats.org/officeDocument/2006/relationships/hyperlink" Target="#slide=id.p18" TargetMode="External"/><Relationship Id="rId6" Type="http://schemas.openxmlformats.org/officeDocument/2006/relationships/hyperlink" Target="#slide=id.p4" TargetMode="Externa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#slide=id.p6" TargetMode="External"/><Relationship Id="rId13" Type="http://schemas.openxmlformats.org/officeDocument/2006/relationships/hyperlink" Target="#slide=id.p32" TargetMode="External"/><Relationship Id="rId12" Type="http://schemas.openxmlformats.org/officeDocument/2006/relationships/hyperlink" Target="#slide=id.p2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#slide=id.p30" TargetMode="External"/><Relationship Id="rId9" Type="http://schemas.openxmlformats.org/officeDocument/2006/relationships/hyperlink" Target="#slide=id.p4" TargetMode="External"/><Relationship Id="rId5" Type="http://schemas.openxmlformats.org/officeDocument/2006/relationships/hyperlink" Target="#slide=id.p30" TargetMode="External"/><Relationship Id="rId6" Type="http://schemas.openxmlformats.org/officeDocument/2006/relationships/hyperlink" Target="#slide=id.p48" TargetMode="External"/><Relationship Id="rId7" Type="http://schemas.openxmlformats.org/officeDocument/2006/relationships/hyperlink" Target="#slide=id.g2166262058_0_28" TargetMode="External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5" Type="http://schemas.openxmlformats.org/officeDocument/2006/relationships/hyperlink" Target="#slide=id.p28" TargetMode="External"/><Relationship Id="rId6" Type="http://schemas.openxmlformats.org/officeDocument/2006/relationships/hyperlink" Target="#slide=id.p4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5" Type="http://schemas.openxmlformats.org/officeDocument/2006/relationships/hyperlink" Target="#slide=id.p28" TargetMode="External"/><Relationship Id="rId6" Type="http://schemas.openxmlformats.org/officeDocument/2006/relationships/hyperlink" Target="#slide=id.g21702c50ce_26_103" TargetMode="External"/><Relationship Id="rId7" Type="http://schemas.openxmlformats.org/officeDocument/2006/relationships/hyperlink" Target="#slide=id.p4" TargetMode="External"/><Relationship Id="rId8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#slide=id.p" TargetMode="External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20" TargetMode="Externa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#slide=id.p28" TargetMode="External"/><Relationship Id="rId9" Type="http://schemas.openxmlformats.org/officeDocument/2006/relationships/hyperlink" Target="#slide=id.g2166262058_0_28" TargetMode="External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6" TargetMode="External"/><Relationship Id="rId7" Type="http://schemas.openxmlformats.org/officeDocument/2006/relationships/image" Target="../media/image8.png"/><Relationship Id="rId8" Type="http://schemas.openxmlformats.org/officeDocument/2006/relationships/hyperlink" Target="#slide=id.p2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#slide=id.p36" TargetMode="External"/><Relationship Id="rId6" Type="http://schemas.openxmlformats.org/officeDocument/2006/relationships/hyperlink" Target="#slide=id.p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hyperlink" Target="#slide=id.p34" TargetMode="External"/><Relationship Id="rId5" Type="http://schemas.openxmlformats.org/officeDocument/2006/relationships/hyperlink" Target="#slide=id.p38" TargetMode="External"/><Relationship Id="rId6" Type="http://schemas.openxmlformats.org/officeDocument/2006/relationships/hyperlink" Target="#slide=id.p4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#slide=id.g21610961bb_0_2" TargetMode="External"/><Relationship Id="rId6" Type="http://schemas.openxmlformats.org/officeDocument/2006/relationships/hyperlink" Target="#slide=id.p4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hyperlink" Target="#slide=id.p14" TargetMode="External"/><Relationship Id="rId5" Type="http://schemas.openxmlformats.org/officeDocument/2006/relationships/hyperlink" Target="#slide=id.p42" TargetMode="External"/><Relationship Id="rId6" Type="http://schemas.openxmlformats.org/officeDocument/2006/relationships/hyperlink" Target="#slide=id.p4" TargetMode="Externa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#slide=id.g21702c50ce_26_8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218" TargetMode="External"/><Relationship Id="rId9" Type="http://schemas.openxmlformats.org/officeDocument/2006/relationships/hyperlink" Target="#slide=id.p18" TargetMode="External"/><Relationship Id="rId5" Type="http://schemas.openxmlformats.org/officeDocument/2006/relationships/hyperlink" Target="#slide=id.g21767c9c35_0_218" TargetMode="External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6" TargetMode="External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#slide=id.p10" TargetMode="External"/><Relationship Id="rId11" Type="http://schemas.openxmlformats.org/officeDocument/2006/relationships/hyperlink" Target="#slide=id.p14" TargetMode="External"/><Relationship Id="rId10" Type="http://schemas.openxmlformats.org/officeDocument/2006/relationships/hyperlink" Target="#slide=id.p4" TargetMode="External"/><Relationship Id="rId12" Type="http://schemas.openxmlformats.org/officeDocument/2006/relationships/image" Target="../media/image3.png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p12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hyperlink" Target="#slide=id.g21610961bb_0_68" TargetMode="External"/><Relationship Id="rId5" Type="http://schemas.openxmlformats.org/officeDocument/2006/relationships/hyperlink" Target="#slide=id.p46" TargetMode="External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18" TargetMode="Externa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#slide=id.g21702c50ce_26_8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0" TargetMode="External"/><Relationship Id="rId9" Type="http://schemas.openxmlformats.org/officeDocument/2006/relationships/hyperlink" Target="#slide=id.p18" TargetMode="External"/><Relationship Id="rId5" Type="http://schemas.openxmlformats.org/officeDocument/2006/relationships/hyperlink" Target="#slide=id.g21767c9c35_0_0" TargetMode="External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6" TargetMode="External"/><Relationship Id="rId8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#slide=id.g21767c9c35_0_56" TargetMode="External"/><Relationship Id="rId10" Type="http://schemas.openxmlformats.org/officeDocument/2006/relationships/hyperlink" Target="#slide=id.p4" TargetMode="Externa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13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g21767c9c35_0_28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#slide=id.g21767c9c35_0_28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4" TargetMode="External"/><Relationship Id="rId8" Type="http://schemas.openxmlformats.org/officeDocument/2006/relationships/hyperlink" Target="#slide=id.g21767c9c35_0_0" TargetMode="External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hyperlink" Target="#slide=id.g21767c9c35_0_4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#slide=id.g21767c9c35_0_0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hyperlink" Target="#slide=id.g21767c9c35_0_42" TargetMode="External"/><Relationship Id="rId8" Type="http://schemas.openxmlformats.org/officeDocument/2006/relationships/hyperlink" Target="#slide=id.p4" TargetMode="Externa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#slide=id.p4" TargetMode="External"/><Relationship Id="rId12" Type="http://schemas.openxmlformats.org/officeDocument/2006/relationships/hyperlink" Target="#slide=id.g21767c9c35_0_2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13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g21767c9c35_0_28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#slide=id.g21767c9c35_0_0" TargetMode="External"/><Relationship Id="rId5" Type="http://schemas.openxmlformats.org/officeDocument/2006/relationships/image" Target="../media/image2.png"/><Relationship Id="rId6" Type="http://schemas.openxmlformats.org/officeDocument/2006/relationships/hyperlink" Target="#slide=id.g21767c9c35_0_202" TargetMode="External"/><Relationship Id="rId7" Type="http://schemas.openxmlformats.org/officeDocument/2006/relationships/hyperlink" Target="#slide=id.p40" TargetMode="External"/><Relationship Id="rId8" Type="http://schemas.openxmlformats.org/officeDocument/2006/relationships/hyperlink" Target="#slide=id.p4" TargetMode="Externa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#slide=id.g21767c9c35_0_217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218" TargetMode="External"/><Relationship Id="rId9" Type="http://schemas.openxmlformats.org/officeDocument/2006/relationships/hyperlink" Target="#slide=id.p18" TargetMode="External"/><Relationship Id="rId5" Type="http://schemas.openxmlformats.org/officeDocument/2006/relationships/hyperlink" Target="#slide=id.g21767c9c35_0_218" TargetMode="External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6" TargetMode="External"/><Relationship Id="rId8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#slide=id.g21767c9c35_0_274" TargetMode="External"/><Relationship Id="rId10" Type="http://schemas.openxmlformats.org/officeDocument/2006/relationships/hyperlink" Target="#slide=id.p4" TargetMode="Externa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231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g21767c9c35_0_246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#slide=id.g21767c9c35_0_246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4" TargetMode="External"/><Relationship Id="rId8" Type="http://schemas.openxmlformats.org/officeDocument/2006/relationships/hyperlink" Target="#slide=id.g21767c9c35_0_2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#slide=previous" TargetMode="External"/><Relationship Id="rId11" Type="http://schemas.openxmlformats.org/officeDocument/2006/relationships/hyperlink" Target="#slide=id.p8" TargetMode="External"/><Relationship Id="rId10" Type="http://schemas.openxmlformats.org/officeDocument/2006/relationships/hyperlink" Target="#slide=id.p8" TargetMode="External"/><Relationship Id="rId9" Type="http://schemas.openxmlformats.org/officeDocument/2006/relationships/hyperlink" Target="#slide=id.p4" TargetMode="External"/><Relationship Id="rId5" Type="http://schemas.openxmlformats.org/officeDocument/2006/relationships/image" Target="../media/image3.png"/><Relationship Id="rId6" Type="http://schemas.openxmlformats.org/officeDocument/2006/relationships/hyperlink" Target="#slide=id.p8" TargetMode="External"/><Relationship Id="rId7" Type="http://schemas.openxmlformats.org/officeDocument/2006/relationships/hyperlink" Target="#slide=id.p12" TargetMode="External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0" Type="http://schemas.openxmlformats.org/officeDocument/2006/relationships/hyperlink" Target="#slide=id.g21767c9c35_0_26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#slide=id.g21767c9c35_0_218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hyperlink" Target="#slide=id.g21767c9c35_0_260" TargetMode="External"/><Relationship Id="rId8" Type="http://schemas.openxmlformats.org/officeDocument/2006/relationships/hyperlink" Target="#slide=id.p4" TargetMode="External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#slide=id.p4" TargetMode="External"/><Relationship Id="rId12" Type="http://schemas.openxmlformats.org/officeDocument/2006/relationships/hyperlink" Target="#slide=id.g21767c9c35_0_246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231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g21767c9c35_0_246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42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#slide=id.g21767c9c35_0_218" TargetMode="External"/><Relationship Id="rId5" Type="http://schemas.openxmlformats.org/officeDocument/2006/relationships/image" Target="../media/image2.png"/><Relationship Id="rId6" Type="http://schemas.openxmlformats.org/officeDocument/2006/relationships/hyperlink" Target="#slide=id.g21767c9c35_0_73" TargetMode="External"/><Relationship Id="rId7" Type="http://schemas.openxmlformats.org/officeDocument/2006/relationships/hyperlink" Target="#slide=id.p40" TargetMode="External"/><Relationship Id="rId8" Type="http://schemas.openxmlformats.org/officeDocument/2006/relationships/hyperlink" Target="#slide=id.p4" TargetMode="Externa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#slide=id.g21767c9c35_0_8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129" TargetMode="External"/><Relationship Id="rId9" Type="http://schemas.openxmlformats.org/officeDocument/2006/relationships/hyperlink" Target="#slide=id.p18" TargetMode="External"/><Relationship Id="rId5" Type="http://schemas.openxmlformats.org/officeDocument/2006/relationships/hyperlink" Target="#slide=id.g21767c9c35_0_129" TargetMode="External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6" TargetMode="External"/><Relationship Id="rId8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hyperlink" Target="#slide=id.g21767c9c35_0_185" TargetMode="External"/><Relationship Id="rId10" Type="http://schemas.openxmlformats.org/officeDocument/2006/relationships/hyperlink" Target="#slide=id.p4" TargetMode="Externa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142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g21767c9c35_0_157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#slide=id.g21767c9c35_0_157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4" TargetMode="External"/><Relationship Id="rId8" Type="http://schemas.openxmlformats.org/officeDocument/2006/relationships/hyperlink" Target="#slide=id.g21767c9c35_0_129" TargetMode="External"/></Relationships>
</file>

<file path=ppt/slides/_rels/slide46.xml.rels><?xml version="1.0" encoding="UTF-8" standalone="yes"?><Relationships xmlns="http://schemas.openxmlformats.org/package/2006/relationships"><Relationship Id="rId10" Type="http://schemas.openxmlformats.org/officeDocument/2006/relationships/hyperlink" Target="#slide=id.g21767c9c35_0_171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#slide=id.g21767c9c35_0_129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hyperlink" Target="#slide=id.g21767c9c35_0_171" TargetMode="External"/><Relationship Id="rId8" Type="http://schemas.openxmlformats.org/officeDocument/2006/relationships/hyperlink" Target="#slide=id.p4" TargetMode="Externa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#slide=id.p4" TargetMode="External"/><Relationship Id="rId12" Type="http://schemas.openxmlformats.org/officeDocument/2006/relationships/hyperlink" Target="#slide=id.g21767c9c35_0_157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hyperlink" Target="#slide=id.g21767c9c35_0_142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g21767c9c35_0_157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48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#slide=id.g21767c9c35_0_129" TargetMode="External"/><Relationship Id="rId5" Type="http://schemas.openxmlformats.org/officeDocument/2006/relationships/image" Target="../media/image2.png"/><Relationship Id="rId6" Type="http://schemas.openxmlformats.org/officeDocument/2006/relationships/hyperlink" Target="#slide=id.g21767c9c35_0_91" TargetMode="External"/><Relationship Id="rId7" Type="http://schemas.openxmlformats.org/officeDocument/2006/relationships/hyperlink" Target="#slide=id.p40" TargetMode="External"/><Relationship Id="rId8" Type="http://schemas.openxmlformats.org/officeDocument/2006/relationships/hyperlink" Target="#slide=id.p4" TargetMode="External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#slide=id.g21767c9c35_0_10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hyperlink" Target="#slide=id.p8" TargetMode="External"/><Relationship Id="rId9" Type="http://schemas.openxmlformats.org/officeDocument/2006/relationships/hyperlink" Target="#slide=id.p18" TargetMode="External"/><Relationship Id="rId5" Type="http://schemas.openxmlformats.org/officeDocument/2006/relationships/hyperlink" Target="#slide=id.p8" TargetMode="External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6" TargetMode="External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hyperlink" Target="#slide=id.g21702c50ce_1_29" TargetMode="External"/><Relationship Id="rId9" Type="http://schemas.openxmlformats.org/officeDocument/2006/relationships/hyperlink" Target="#slide=id.p8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hyperlink" Target="#slide=id.g21702c50ce_1_29" TargetMode="External"/><Relationship Id="rId8" Type="http://schemas.openxmlformats.org/officeDocument/2006/relationships/hyperlink" Target="#slide=id.p4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#slide=previous" TargetMode="External"/><Relationship Id="rId6" Type="http://schemas.openxmlformats.org/officeDocument/2006/relationships/hyperlink" Target="#slide=id.p4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#slide=id.p10" TargetMode="External"/><Relationship Id="rId11" Type="http://schemas.openxmlformats.org/officeDocument/2006/relationships/image" Target="../media/image3.png"/><Relationship Id="rId10" Type="http://schemas.openxmlformats.org/officeDocument/2006/relationships/hyperlink" Target="#slide=id.p4" TargetMode="External"/><Relationship Id="rId12" Type="http://schemas.openxmlformats.org/officeDocument/2006/relationships/hyperlink" Target="#slide=id.p12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p12" TargetMode="External"/><Relationship Id="rId6" Type="http://schemas.openxmlformats.org/officeDocument/2006/relationships/image" Target="../media/image2.png"/><Relationship Id="rId7" Type="http://schemas.openxmlformats.org/officeDocument/2006/relationships/hyperlink" Target="#slide=id.p6" TargetMode="External"/><Relationship Id="rId8" Type="http://schemas.openxmlformats.org/officeDocument/2006/relationships/hyperlink" Target="#slide=id.p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1" Type="http://schemas.openxmlformats.org/officeDocument/2006/relationships/hyperlink" Target="#slide=id.p40" TargetMode="External"/><Relationship Id="rId10" Type="http://schemas.openxmlformats.org/officeDocument/2006/relationships/hyperlink" Target="#slide=id.p32" TargetMode="External"/><Relationship Id="rId12" Type="http://schemas.openxmlformats.org/officeDocument/2006/relationships/image" Target="../media/image5.png"/><Relationship Id="rId9" Type="http://schemas.openxmlformats.org/officeDocument/2006/relationships/hyperlink" Target="#slide=id.p16" TargetMode="External"/><Relationship Id="rId5" Type="http://schemas.openxmlformats.org/officeDocument/2006/relationships/image" Target="../media/image2.png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8" TargetMode="External"/><Relationship Id="rId8" Type="http://schemas.openxmlformats.org/officeDocument/2006/relationships/hyperlink" Target="#slide=id.g21702c50ce_1_2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#slide=id.g21610961bb_0_68" TargetMode="External"/><Relationship Id="rId9" Type="http://schemas.openxmlformats.org/officeDocument/2006/relationships/hyperlink" Target="#slide=id.p4" TargetMode="External"/><Relationship Id="rId5" Type="http://schemas.openxmlformats.org/officeDocument/2006/relationships/hyperlink" Target="#slide=id.g21610961bb_0_68" TargetMode="External"/><Relationship Id="rId6" Type="http://schemas.openxmlformats.org/officeDocument/2006/relationships/hyperlink" Target="#slide=id.p14" TargetMode="External"/><Relationship Id="rId7" Type="http://schemas.openxmlformats.org/officeDocument/2006/relationships/hyperlink" Target="#slide=id.g21702c50ce_26_1" TargetMode="External"/><Relationship Id="rId8" Type="http://schemas.openxmlformats.org/officeDocument/2006/relationships/hyperlink" Target="#slide=id.p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1" Type="http://schemas.openxmlformats.org/officeDocument/2006/relationships/hyperlink" Target="#slide=id.p32" TargetMode="External"/><Relationship Id="rId10" Type="http://schemas.openxmlformats.org/officeDocument/2006/relationships/hyperlink" Target="#slide=id.p16" TargetMode="External"/><Relationship Id="rId12" Type="http://schemas.openxmlformats.org/officeDocument/2006/relationships/hyperlink" Target="#slide=id.p40" TargetMode="External"/><Relationship Id="rId9" Type="http://schemas.openxmlformats.org/officeDocument/2006/relationships/hyperlink" Target="#slide=id.g21702c50ce_1_29" TargetMode="External"/><Relationship Id="rId5" Type="http://schemas.openxmlformats.org/officeDocument/2006/relationships/image" Target="../media/image2.png"/><Relationship Id="rId6" Type="http://schemas.openxmlformats.org/officeDocument/2006/relationships/hyperlink" Target="#slide=id.p4" TargetMode="External"/><Relationship Id="rId7" Type="http://schemas.openxmlformats.org/officeDocument/2006/relationships/hyperlink" Target="#slide=id.p8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86aa04e226a8d3223c5b1153bb295e-large.jp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237425"/>
            <a:ext cx="4650150" cy="65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3125" y="1341650"/>
            <a:ext cx="951000" cy="924899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689425" y="1341650"/>
            <a:ext cx="951000" cy="924899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805725" y="1341650"/>
            <a:ext cx="951000" cy="924899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922025" y="1341650"/>
            <a:ext cx="951000" cy="924899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593250" y="2692375"/>
            <a:ext cx="951000" cy="9248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>
            <a:hlinkClick r:id="rId5"/>
          </p:cNvPr>
          <p:cNvSpPr txBox="1"/>
          <p:nvPr/>
        </p:nvSpPr>
        <p:spPr>
          <a:xfrm>
            <a:off x="1709550" y="2692375"/>
            <a:ext cx="951000" cy="924899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FFFF"/>
                </a:solidFill>
              </a:rPr>
              <a:t>Fitness Plan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825850" y="2692375"/>
            <a:ext cx="951000" cy="924899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942150" y="2692375"/>
            <a:ext cx="951000" cy="924899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93250" y="4069225"/>
            <a:ext cx="951000" cy="9248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709550" y="4069225"/>
            <a:ext cx="951000" cy="92489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>
            <a:hlinkClick r:id="rId6"/>
          </p:cNvPr>
          <p:cNvSpPr txBox="1"/>
          <p:nvPr/>
        </p:nvSpPr>
        <p:spPr>
          <a:xfrm>
            <a:off x="2825850" y="4069225"/>
            <a:ext cx="951000" cy="924899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</a:rPr>
              <a:t>Media Sharing App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942150" y="4069225"/>
            <a:ext cx="951000" cy="924899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93250" y="5433012"/>
            <a:ext cx="951000" cy="924899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709550" y="5433012"/>
            <a:ext cx="951000" cy="924899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2825850" y="5433012"/>
            <a:ext cx="951000" cy="9248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942150" y="5433012"/>
            <a:ext cx="951000" cy="9248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593250" y="6692600"/>
            <a:ext cx="951000" cy="924899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1709550" y="6692600"/>
            <a:ext cx="951000" cy="9248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2825850" y="6692600"/>
            <a:ext cx="951000" cy="9248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942150" y="6692600"/>
            <a:ext cx="951000" cy="9248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404275" y="1200300"/>
            <a:ext cx="4625700" cy="660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>
            <a:hlinkClick r:id="rId4"/>
          </p:cNvPr>
          <p:cNvSpPr txBox="1"/>
          <p:nvPr>
            <p:ph type="ctrTitle"/>
          </p:nvPr>
        </p:nvSpPr>
        <p:spPr>
          <a:xfrm>
            <a:off x="685125" y="3195475"/>
            <a:ext cx="4111500" cy="1142100"/>
          </a:xfrm>
          <a:prstGeom prst="rect">
            <a:avLst/>
          </a:prstGeom>
          <a:solidFill>
            <a:srgbClr val="47A5C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Saved Plans</a:t>
            </a:r>
          </a:p>
        </p:txBody>
      </p:sp>
      <p:sp>
        <p:nvSpPr>
          <p:cNvPr id="203" name="Shape 203">
            <a:hlinkClick r:id="rId5"/>
          </p:cNvPr>
          <p:cNvSpPr txBox="1"/>
          <p:nvPr>
            <p:ph type="ctrTitle"/>
          </p:nvPr>
        </p:nvSpPr>
        <p:spPr>
          <a:xfrm>
            <a:off x="687450" y="4615273"/>
            <a:ext cx="4111500" cy="1142100"/>
          </a:xfrm>
          <a:prstGeom prst="rect">
            <a:avLst/>
          </a:prstGeom>
          <a:solidFill>
            <a:srgbClr val="47A5C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Create New Plan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953850" y="1862675"/>
            <a:ext cx="18237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4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205" name="Shape 205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>
            <a:hlinkClick r:id="rId7"/>
          </p:cNvPr>
          <p:cNvSpPr txBox="1"/>
          <p:nvPr/>
        </p:nvSpPr>
        <p:spPr>
          <a:xfrm>
            <a:off x="1231950" y="7899950"/>
            <a:ext cx="433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403800" y="1224400"/>
            <a:ext cx="4624200" cy="657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>
            <a:hlinkClick r:id="rId4"/>
          </p:cNvPr>
          <p:cNvSpPr txBox="1"/>
          <p:nvPr/>
        </p:nvSpPr>
        <p:spPr>
          <a:xfrm>
            <a:off x="560100" y="16542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60100" y="26793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Tonight’s Class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60100" y="370450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60100" y="472962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000"/>
              <a:t>Old Plan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819475" y="1237425"/>
            <a:ext cx="208499" cy="6564899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819475" y="1237425"/>
            <a:ext cx="208499" cy="97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462800" y="1237425"/>
            <a:ext cx="21285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219" name="Shape 219">
            <a:hlinkClick r:id="rId5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>
            <a:hlinkClick r:id="rId6"/>
          </p:cNvPr>
          <p:cNvSpPr txBox="1"/>
          <p:nvPr/>
        </p:nvSpPr>
        <p:spPr>
          <a:xfrm>
            <a:off x="1199275" y="7859075"/>
            <a:ext cx="531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1" name="Shape 2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9212" y="1224387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>
            <a:hlinkClick r:id="rId9"/>
          </p:cNvPr>
          <p:cNvPicPr preferRelativeResize="0"/>
          <p:nvPr/>
        </p:nvPicPr>
        <p:blipFill>
          <a:blip r:embed="rId10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>
            <a:hlinkClick r:id="rId11"/>
          </p:cNvPr>
          <p:cNvSpPr txBox="1"/>
          <p:nvPr/>
        </p:nvSpPr>
        <p:spPr>
          <a:xfrm>
            <a:off x="1199275" y="7879625"/>
            <a:ext cx="42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>
            <a:hlinkClick r:id="rId12"/>
          </p:cNvPr>
          <p:cNvSpPr txBox="1"/>
          <p:nvPr/>
        </p:nvSpPr>
        <p:spPr>
          <a:xfrm>
            <a:off x="561900" y="3732425"/>
            <a:ext cx="39339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03800" y="1224400"/>
            <a:ext cx="4624200" cy="657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>
            <a:hlinkClick r:id="rId4"/>
          </p:cNvPr>
          <p:cNvSpPr txBox="1"/>
          <p:nvPr/>
        </p:nvSpPr>
        <p:spPr>
          <a:xfrm>
            <a:off x="560100" y="16542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60100" y="26793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Tonight’s Class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60100" y="370450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60100" y="472962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000"/>
              <a:t>Old Plan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462800" y="1237425"/>
            <a:ext cx="21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237" name="Shape 237">
            <a:hlinkClick r:id="rId5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>
            <a:hlinkClick r:id="rId6"/>
          </p:cNvPr>
          <p:cNvSpPr txBox="1"/>
          <p:nvPr/>
        </p:nvSpPr>
        <p:spPr>
          <a:xfrm>
            <a:off x="1199275" y="7859075"/>
            <a:ext cx="531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9212" y="1224387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>
            <a:hlinkClick r:id="rId8"/>
          </p:cNvPr>
          <p:cNvPicPr preferRelativeResize="0"/>
          <p:nvPr/>
        </p:nvPicPr>
        <p:blipFill>
          <a:blip r:embed="rId9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>
            <a:hlinkClick r:id="rId10"/>
          </p:cNvPr>
          <p:cNvSpPr txBox="1"/>
          <p:nvPr/>
        </p:nvSpPr>
        <p:spPr>
          <a:xfrm>
            <a:off x="1199275" y="7879625"/>
            <a:ext cx="42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>
            <a:hlinkClick r:id="rId11"/>
          </p:cNvPr>
          <p:cNvSpPr txBox="1"/>
          <p:nvPr/>
        </p:nvSpPr>
        <p:spPr>
          <a:xfrm>
            <a:off x="602250" y="1651100"/>
            <a:ext cx="40857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03800" y="1224400"/>
            <a:ext cx="4624200" cy="657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>
            <a:hlinkClick r:id="rId4"/>
          </p:cNvPr>
          <p:cNvSpPr txBox="1"/>
          <p:nvPr/>
        </p:nvSpPr>
        <p:spPr>
          <a:xfrm>
            <a:off x="560100" y="16542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60100" y="26793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Tonight’s Class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60100" y="57547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name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60100" y="370450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60100" y="472962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000"/>
              <a:t>Old Plan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60100" y="67798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name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462800" y="1237425"/>
            <a:ext cx="21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257" name="Shape 257">
            <a:hlinkClick r:id="rId5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>
            <a:hlinkClick r:id="rId6"/>
          </p:cNvPr>
          <p:cNvSpPr txBox="1"/>
          <p:nvPr/>
        </p:nvSpPr>
        <p:spPr>
          <a:xfrm>
            <a:off x="1199275" y="7859075"/>
            <a:ext cx="531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9212" y="1224387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>
            <a:hlinkClick r:id="rId8"/>
          </p:cNvPr>
          <p:cNvPicPr preferRelativeResize="0"/>
          <p:nvPr/>
        </p:nvPicPr>
        <p:blipFill>
          <a:blip r:embed="rId9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>
            <a:hlinkClick r:id="rId10"/>
          </p:cNvPr>
          <p:cNvSpPr txBox="1"/>
          <p:nvPr/>
        </p:nvSpPr>
        <p:spPr>
          <a:xfrm>
            <a:off x="1199275" y="7879625"/>
            <a:ext cx="42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1982250" y="4346250"/>
            <a:ext cx="1521900" cy="4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Saved!</a:t>
            </a:r>
          </a:p>
        </p:txBody>
      </p:sp>
      <p:sp>
        <p:nvSpPr>
          <p:cNvPr id="263" name="Shape 263">
            <a:hlinkClick r:id="rId11"/>
          </p:cNvPr>
          <p:cNvSpPr txBox="1"/>
          <p:nvPr/>
        </p:nvSpPr>
        <p:spPr>
          <a:xfrm>
            <a:off x="528375" y="1612325"/>
            <a:ext cx="4322700" cy="6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60100" y="16542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60100" y="26793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Tonight’s Class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60100" y="370450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60100" y="472962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Plan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819475" y="1237425"/>
            <a:ext cx="208499" cy="6564899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819475" y="1237425"/>
            <a:ext cx="208499" cy="97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462800" y="1237425"/>
            <a:ext cx="21285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73125" y="1667275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573125" y="2685886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573125" y="3707762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>
            <a:hlinkClick r:id="rId4"/>
          </p:cNvPr>
          <p:cNvSpPr txBox="1"/>
          <p:nvPr/>
        </p:nvSpPr>
        <p:spPr>
          <a:xfrm>
            <a:off x="573125" y="4731262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9212" y="1224387"/>
            <a:ext cx="364800" cy="3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>
            <a:hlinkClick r:id="rId7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>
            <a:hlinkClick r:id="rId8"/>
          </p:cNvPr>
          <p:cNvSpPr txBox="1"/>
          <p:nvPr/>
        </p:nvSpPr>
        <p:spPr>
          <a:xfrm>
            <a:off x="1199275" y="7859075"/>
            <a:ext cx="531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>
            <a:hlinkClick r:id="rId9"/>
          </p:cNvPr>
          <p:cNvSpPr txBox="1"/>
          <p:nvPr/>
        </p:nvSpPr>
        <p:spPr>
          <a:xfrm>
            <a:off x="1174750" y="7859075"/>
            <a:ext cx="547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>
            <a:hlinkClick r:id="rId10"/>
          </p:cNvPr>
          <p:cNvPicPr preferRelativeResize="0"/>
          <p:nvPr/>
        </p:nvPicPr>
        <p:blipFill>
          <a:blip r:embed="rId11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560100" y="16542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560100" y="26793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Tonight’s Class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60100" y="370450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60100" y="472962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Plan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819475" y="1237425"/>
            <a:ext cx="208499" cy="6564899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819475" y="1237425"/>
            <a:ext cx="208499" cy="97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462800" y="1237425"/>
            <a:ext cx="21285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73125" y="1667275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573125" y="2685886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573125" y="3707762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573125" y="4731262"/>
            <a:ext cx="364800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301" name="Shape 30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9212" y="1224387"/>
            <a:ext cx="364800" cy="3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>
            <a:hlinkClick r:id="rId7"/>
          </p:cNvPr>
          <p:cNvSpPr txBox="1"/>
          <p:nvPr/>
        </p:nvSpPr>
        <p:spPr>
          <a:xfrm>
            <a:off x="1174750" y="7859075"/>
            <a:ext cx="547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4" name="Shape 304">
            <a:hlinkClick r:id="rId8"/>
          </p:cNvPr>
          <p:cNvPicPr preferRelativeResize="0"/>
          <p:nvPr/>
        </p:nvPicPr>
        <p:blipFill>
          <a:blip r:embed="rId9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>
            <a:hlinkClick r:id="rId4"/>
          </p:cNvPr>
          <p:cNvSpPr txBox="1"/>
          <p:nvPr/>
        </p:nvSpPr>
        <p:spPr>
          <a:xfrm>
            <a:off x="560100" y="16542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560100" y="26793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Tonight’s Class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60100" y="370450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19475" y="1237425"/>
            <a:ext cx="208499" cy="6564899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819475" y="1237425"/>
            <a:ext cx="208499" cy="97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462800" y="1237425"/>
            <a:ext cx="21285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316" name="Shape 316">
            <a:hlinkClick r:id="rId5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1934550" y="3380937"/>
            <a:ext cx="12897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Deleted!</a:t>
            </a:r>
          </a:p>
        </p:txBody>
      </p:sp>
      <p:pic>
        <p:nvPicPr>
          <p:cNvPr id="318" name="Shape 31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9212" y="1224387"/>
            <a:ext cx="364800" cy="3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>
            <a:hlinkClick r:id="rId8"/>
          </p:cNvPr>
          <p:cNvSpPr txBox="1"/>
          <p:nvPr/>
        </p:nvSpPr>
        <p:spPr>
          <a:xfrm>
            <a:off x="371175" y="1631600"/>
            <a:ext cx="4637100" cy="6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0" name="Shape 320">
            <a:hlinkClick r:id="rId9"/>
          </p:cNvPr>
          <p:cNvPicPr preferRelativeResize="0"/>
          <p:nvPr/>
        </p:nvPicPr>
        <p:blipFill>
          <a:blip r:embed="rId10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>
            <a:hlinkClick r:id="rId11"/>
          </p:cNvPr>
          <p:cNvSpPr txBox="1"/>
          <p:nvPr/>
        </p:nvSpPr>
        <p:spPr>
          <a:xfrm>
            <a:off x="1174750" y="7867375"/>
            <a:ext cx="539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403800" y="1224400"/>
            <a:ext cx="4624200" cy="657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>
            <a:hlinkClick r:id="rId4"/>
          </p:cNvPr>
          <p:cNvSpPr txBox="1"/>
          <p:nvPr/>
        </p:nvSpPr>
        <p:spPr>
          <a:xfrm>
            <a:off x="560100" y="165425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60100" y="2679375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Tonight’s Class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60100" y="3704500"/>
            <a:ext cx="3933900" cy="8859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462800" y="1237425"/>
            <a:ext cx="21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</a:p>
        </p:txBody>
      </p:sp>
      <p:sp>
        <p:nvSpPr>
          <p:cNvPr id="333" name="Shape 333">
            <a:hlinkClick r:id="rId5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>
            <a:hlinkClick r:id="rId6"/>
          </p:cNvPr>
          <p:cNvSpPr txBox="1"/>
          <p:nvPr/>
        </p:nvSpPr>
        <p:spPr>
          <a:xfrm>
            <a:off x="1199275" y="7859075"/>
            <a:ext cx="531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43912" y="1224387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>
            <a:hlinkClick r:id="rId8"/>
          </p:cNvPr>
          <p:cNvPicPr preferRelativeResize="0"/>
          <p:nvPr/>
        </p:nvPicPr>
        <p:blipFill>
          <a:blip r:embed="rId9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>
            <a:hlinkClick r:id="rId10"/>
          </p:cNvPr>
          <p:cNvSpPr txBox="1"/>
          <p:nvPr/>
        </p:nvSpPr>
        <p:spPr>
          <a:xfrm>
            <a:off x="1199275" y="7859075"/>
            <a:ext cx="531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403800" y="2152225"/>
            <a:ext cx="4637100" cy="56502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390775" y="1224400"/>
            <a:ext cx="4637100" cy="97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2279450" y="1289550"/>
            <a:ext cx="1055100" cy="4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42450" y="7613500"/>
            <a:ext cx="1055100" cy="175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797550" y="7613500"/>
            <a:ext cx="2696400" cy="175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4819475" y="2227424"/>
            <a:ext cx="208500" cy="557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4819475" y="222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742450" y="406922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Item1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797550" y="4069225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Notes1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42450" y="5234350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Item2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797550" y="5234362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Notes2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42450" y="6399500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797550" y="6399500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355" name="Shape 355">
            <a:hlinkClick r:id="rId4"/>
          </p:cNvPr>
          <p:cNvSpPr txBox="1"/>
          <p:nvPr/>
        </p:nvSpPr>
        <p:spPr>
          <a:xfrm>
            <a:off x="742450" y="29529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356" name="Shape 356">
            <a:hlinkClick r:id="rId5"/>
          </p:cNvPr>
          <p:cNvSpPr txBox="1"/>
          <p:nvPr/>
        </p:nvSpPr>
        <p:spPr>
          <a:xfrm>
            <a:off x="1797550" y="29529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94512" y="1621300"/>
            <a:ext cx="2156400" cy="5478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View Items</a:t>
            </a:r>
          </a:p>
        </p:txBody>
      </p:sp>
      <p:sp>
        <p:nvSpPr>
          <p:cNvPr id="358" name="Shape 358">
            <a:hlinkClick r:id="rId6"/>
          </p:cNvPr>
          <p:cNvSpPr txBox="1"/>
          <p:nvPr/>
        </p:nvSpPr>
        <p:spPr>
          <a:xfrm>
            <a:off x="2847375" y="1635250"/>
            <a:ext cx="2101500" cy="519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Play All</a:t>
            </a:r>
          </a:p>
        </p:txBody>
      </p:sp>
      <p:cxnSp>
        <p:nvCxnSpPr>
          <p:cNvPr id="359" name="Shape 359"/>
          <p:cNvCxnSpPr>
            <a:stCxn id="357" idx="1"/>
          </p:cNvCxnSpPr>
          <p:nvPr/>
        </p:nvCxnSpPr>
        <p:spPr>
          <a:xfrm>
            <a:off x="594512" y="18952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60" name="Shape 360">
            <a:hlinkClick r:id="rId7"/>
          </p:cNvPr>
          <p:cNvPicPr preferRelativeResize="0"/>
          <p:nvPr/>
        </p:nvPicPr>
        <p:blipFill>
          <a:blip r:embed="rId8">
            <a:alphaModFix amt="69000"/>
          </a:blip>
          <a:stretch>
            <a:fillRect/>
          </a:stretch>
        </p:blipFill>
        <p:spPr>
          <a:xfrm>
            <a:off x="33345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>
            <a:hlinkClick r:id="rId9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2" name="Shape 362">
            <a:hlinkClick r:id="rId10"/>
          </p:cNvPr>
          <p:cNvPicPr preferRelativeResize="0"/>
          <p:nvPr/>
        </p:nvPicPr>
        <p:blipFill>
          <a:blip r:embed="rId11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>
            <a:hlinkClick r:id="rId12"/>
          </p:cNvPr>
          <p:cNvSpPr txBox="1"/>
          <p:nvPr/>
        </p:nvSpPr>
        <p:spPr>
          <a:xfrm>
            <a:off x="1166600" y="7834575"/>
            <a:ext cx="531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4150" y="3058075"/>
            <a:ext cx="871700" cy="7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>
            <a:hlinkClick r:id="rId14"/>
          </p:cNvPr>
          <p:cNvSpPr txBox="1"/>
          <p:nvPr/>
        </p:nvSpPr>
        <p:spPr>
          <a:xfrm>
            <a:off x="414800" y="6347350"/>
            <a:ext cx="43962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>
            <a:hlinkClick r:id="rId15"/>
          </p:cNvPr>
          <p:cNvSpPr txBox="1"/>
          <p:nvPr/>
        </p:nvSpPr>
        <p:spPr>
          <a:xfrm>
            <a:off x="754300" y="3007287"/>
            <a:ext cx="1031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403800" y="2227375"/>
            <a:ext cx="4637100" cy="55749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390775" y="1224400"/>
            <a:ext cx="4637100" cy="97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2279450" y="1289550"/>
            <a:ext cx="105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2450" y="7613500"/>
            <a:ext cx="1055100" cy="175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1797550" y="7613500"/>
            <a:ext cx="2696400" cy="175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742450" y="40692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Item2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797550" y="40692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lang="en"/>
              <a:t>2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42450" y="5234350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797550" y="5234362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742450" y="6399500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797550" y="6399500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384" name="Shape 384">
            <a:hlinkClick r:id="rId4"/>
          </p:cNvPr>
          <p:cNvSpPr txBox="1"/>
          <p:nvPr/>
        </p:nvSpPr>
        <p:spPr>
          <a:xfrm>
            <a:off x="742450" y="29529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Item1</a:t>
            </a:r>
          </a:p>
        </p:txBody>
      </p:sp>
      <p:sp>
        <p:nvSpPr>
          <p:cNvPr id="385" name="Shape 385">
            <a:hlinkClick r:id="rId5"/>
          </p:cNvPr>
          <p:cNvSpPr txBox="1"/>
          <p:nvPr/>
        </p:nvSpPr>
        <p:spPr>
          <a:xfrm>
            <a:off x="1797550" y="29529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Notes1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462100" y="1666375"/>
            <a:ext cx="2156400" cy="5478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View Items</a:t>
            </a:r>
          </a:p>
        </p:txBody>
      </p:sp>
      <p:sp>
        <p:nvSpPr>
          <p:cNvPr id="387" name="Shape 387">
            <a:hlinkClick r:id="rId6"/>
          </p:cNvPr>
          <p:cNvSpPr txBox="1"/>
          <p:nvPr/>
        </p:nvSpPr>
        <p:spPr>
          <a:xfrm>
            <a:off x="2646575" y="1694375"/>
            <a:ext cx="2101500" cy="519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Play All</a:t>
            </a:r>
          </a:p>
        </p:txBody>
      </p:sp>
      <p:cxnSp>
        <p:nvCxnSpPr>
          <p:cNvPr id="388" name="Shape 388"/>
          <p:cNvCxnSpPr>
            <a:stCxn id="386" idx="1"/>
          </p:cNvCxnSpPr>
          <p:nvPr/>
        </p:nvCxnSpPr>
        <p:spPr>
          <a:xfrm>
            <a:off x="462100" y="1940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9" name="Shape 389"/>
          <p:cNvCxnSpPr/>
          <p:nvPr/>
        </p:nvCxnSpPr>
        <p:spPr>
          <a:xfrm flipH="1">
            <a:off x="392100" y="2214175"/>
            <a:ext cx="434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90" name="Shape 390">
            <a:hlinkClick r:id="rId7"/>
          </p:cNvPr>
          <p:cNvPicPr preferRelativeResize="0"/>
          <p:nvPr/>
        </p:nvPicPr>
        <p:blipFill>
          <a:blip r:embed="rId8">
            <a:alphaModFix amt="69000"/>
          </a:blip>
          <a:stretch>
            <a:fillRect/>
          </a:stretch>
        </p:blipFill>
        <p:spPr>
          <a:xfrm>
            <a:off x="33345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>
            <a:hlinkClick r:id="rId9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2" name="Shape 392">
            <a:hlinkClick r:id="rId10"/>
          </p:cNvPr>
          <p:cNvPicPr preferRelativeResize="0"/>
          <p:nvPr/>
        </p:nvPicPr>
        <p:blipFill>
          <a:blip r:embed="rId11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>
            <a:hlinkClick r:id="rId12"/>
          </p:cNvPr>
          <p:cNvSpPr txBox="1"/>
          <p:nvPr/>
        </p:nvSpPr>
        <p:spPr>
          <a:xfrm>
            <a:off x="1166600" y="7834575"/>
            <a:ext cx="531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>
            <a:hlinkClick r:id="rId13"/>
          </p:cNvPr>
          <p:cNvSpPr txBox="1"/>
          <p:nvPr/>
        </p:nvSpPr>
        <p:spPr>
          <a:xfrm>
            <a:off x="414800" y="6347350"/>
            <a:ext cx="43962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403800" y="1198350"/>
            <a:ext cx="4650300" cy="66039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ctrTitle"/>
          </p:nvPr>
        </p:nvSpPr>
        <p:spPr>
          <a:xfrm>
            <a:off x="187025" y="1323691"/>
            <a:ext cx="5112300" cy="123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D9EAD3"/>
                </a:solidFill>
              </a:rPr>
              <a:t>Fitness Center</a:t>
            </a:r>
          </a:p>
        </p:txBody>
      </p:sp>
      <p:sp>
        <p:nvSpPr>
          <p:cNvPr id="81" name="Shape 81">
            <a:hlinkClick r:id="rId4"/>
          </p:cNvPr>
          <p:cNvSpPr txBox="1"/>
          <p:nvPr>
            <p:ph idx="1" type="subTitle"/>
          </p:nvPr>
        </p:nvSpPr>
        <p:spPr>
          <a:xfrm>
            <a:off x="1206696" y="3465446"/>
            <a:ext cx="2893800" cy="805500"/>
          </a:xfrm>
          <a:prstGeom prst="rect">
            <a:avLst/>
          </a:prstGeom>
          <a:solidFill>
            <a:srgbClr val="82D4CE"/>
          </a:solidFill>
          <a:ln cap="flat" cmpd="sng" w="38100">
            <a:solidFill>
              <a:srgbClr val="47A5C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82" name="Shape 82">
            <a:hlinkClick r:id="rId5"/>
          </p:cNvPr>
          <p:cNvSpPr txBox="1"/>
          <p:nvPr>
            <p:ph idx="1" type="subTitle"/>
          </p:nvPr>
        </p:nvSpPr>
        <p:spPr>
          <a:xfrm>
            <a:off x="1206696" y="4907346"/>
            <a:ext cx="2893800" cy="805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rgbClr val="82D4C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lang="en">
                <a:solidFill>
                  <a:srgbClr val="F3F3F3"/>
                </a:solidFill>
              </a:rPr>
              <a:t>s</a:t>
            </a:r>
          </a:p>
        </p:txBody>
      </p:sp>
      <p:sp>
        <p:nvSpPr>
          <p:cNvPr id="83" name="Shape 83">
            <a:hlinkClick r:id="rId6"/>
          </p:cNvPr>
          <p:cNvSpPr txBox="1"/>
          <p:nvPr/>
        </p:nvSpPr>
        <p:spPr>
          <a:xfrm>
            <a:off x="2426650" y="7809025"/>
            <a:ext cx="6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03800" y="2227375"/>
            <a:ext cx="4637100" cy="55749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390775" y="1224400"/>
            <a:ext cx="4637100" cy="97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2279450" y="1289550"/>
            <a:ext cx="105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42450" y="7613500"/>
            <a:ext cx="1055100" cy="175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1797550" y="7613500"/>
            <a:ext cx="2696400" cy="175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742450" y="40692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lang="en"/>
              <a:t>1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797550" y="40692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lang="en"/>
              <a:t>1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742450" y="5234350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797550" y="5234362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42450" y="6399500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797550" y="6399500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412" name="Shape 412">
            <a:hlinkClick r:id="rId4"/>
          </p:cNvPr>
          <p:cNvSpPr txBox="1"/>
          <p:nvPr/>
        </p:nvSpPr>
        <p:spPr>
          <a:xfrm>
            <a:off x="742450" y="29529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lang="en"/>
              <a:t>2</a:t>
            </a:r>
          </a:p>
        </p:txBody>
      </p:sp>
      <p:sp>
        <p:nvSpPr>
          <p:cNvPr id="413" name="Shape 413">
            <a:hlinkClick r:id="rId5"/>
          </p:cNvPr>
          <p:cNvSpPr txBox="1"/>
          <p:nvPr/>
        </p:nvSpPr>
        <p:spPr>
          <a:xfrm>
            <a:off x="1797550" y="29529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lang="en"/>
              <a:t>2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462100" y="1666375"/>
            <a:ext cx="2156400" cy="5478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View Items</a:t>
            </a:r>
          </a:p>
        </p:txBody>
      </p:sp>
      <p:sp>
        <p:nvSpPr>
          <p:cNvPr id="415" name="Shape 415">
            <a:hlinkClick r:id="rId6"/>
          </p:cNvPr>
          <p:cNvSpPr txBox="1"/>
          <p:nvPr/>
        </p:nvSpPr>
        <p:spPr>
          <a:xfrm>
            <a:off x="2646575" y="1694375"/>
            <a:ext cx="2101500" cy="519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Play All</a:t>
            </a:r>
          </a:p>
        </p:txBody>
      </p:sp>
      <p:cxnSp>
        <p:nvCxnSpPr>
          <p:cNvPr id="416" name="Shape 416"/>
          <p:cNvCxnSpPr>
            <a:stCxn id="414" idx="1"/>
          </p:cNvCxnSpPr>
          <p:nvPr/>
        </p:nvCxnSpPr>
        <p:spPr>
          <a:xfrm>
            <a:off x="462100" y="1940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7" name="Shape 417"/>
          <p:cNvCxnSpPr/>
          <p:nvPr/>
        </p:nvCxnSpPr>
        <p:spPr>
          <a:xfrm flipH="1">
            <a:off x="392100" y="2214175"/>
            <a:ext cx="434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18" name="Shape 418">
            <a:hlinkClick r:id="rId7"/>
          </p:cNvPr>
          <p:cNvPicPr preferRelativeResize="0"/>
          <p:nvPr/>
        </p:nvPicPr>
        <p:blipFill>
          <a:blip r:embed="rId8">
            <a:alphaModFix amt="69000"/>
          </a:blip>
          <a:stretch>
            <a:fillRect/>
          </a:stretch>
        </p:blipFill>
        <p:spPr>
          <a:xfrm>
            <a:off x="33345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>
            <a:hlinkClick r:id="rId9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0" name="Shape 420">
            <a:hlinkClick r:id="rId10"/>
          </p:cNvPr>
          <p:cNvPicPr preferRelativeResize="0"/>
          <p:nvPr/>
        </p:nvPicPr>
        <p:blipFill>
          <a:blip r:embed="rId11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>
            <a:hlinkClick r:id="rId12"/>
          </p:cNvPr>
          <p:cNvSpPr txBox="1"/>
          <p:nvPr/>
        </p:nvSpPr>
        <p:spPr>
          <a:xfrm>
            <a:off x="1166600" y="7834575"/>
            <a:ext cx="531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>
            <a:hlinkClick r:id="rId13"/>
          </p:cNvPr>
          <p:cNvSpPr txBox="1"/>
          <p:nvPr/>
        </p:nvSpPr>
        <p:spPr>
          <a:xfrm>
            <a:off x="414800" y="6347350"/>
            <a:ext cx="43962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846675" y="197990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976925" y="2331600"/>
            <a:ext cx="3504000" cy="338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>
            <a:hlinkClick r:id="rId4"/>
          </p:cNvPr>
          <p:cNvSpPr txBox="1"/>
          <p:nvPr/>
        </p:nvSpPr>
        <p:spPr>
          <a:xfrm>
            <a:off x="970475" y="3034975"/>
            <a:ext cx="1511100" cy="4560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431" name="Shape 431">
            <a:hlinkClick r:id="rId5"/>
          </p:cNvPr>
          <p:cNvSpPr txBox="1"/>
          <p:nvPr/>
        </p:nvSpPr>
        <p:spPr>
          <a:xfrm>
            <a:off x="2976275" y="3034975"/>
            <a:ext cx="1511100" cy="4560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1641225" y="1419800"/>
            <a:ext cx="2162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Edit Plan Title</a:t>
            </a:r>
          </a:p>
        </p:txBody>
      </p:sp>
      <p:sp>
        <p:nvSpPr>
          <p:cNvPr id="433" name="Shape 433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x="756750" y="5240975"/>
            <a:ext cx="3972900" cy="1107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763300" y="4919837"/>
            <a:ext cx="1341600" cy="23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Notes:</a:t>
            </a:r>
          </a:p>
        </p:txBody>
      </p:sp>
      <p:sp>
        <p:nvSpPr>
          <p:cNvPr id="441" name="Shape 441">
            <a:hlinkClick r:id="rId4"/>
          </p:cNvPr>
          <p:cNvSpPr txBox="1"/>
          <p:nvPr/>
        </p:nvSpPr>
        <p:spPr>
          <a:xfrm>
            <a:off x="978250" y="6434800"/>
            <a:ext cx="1511100" cy="455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442" name="Shape 442">
            <a:hlinkClick r:id="rId5"/>
          </p:cNvPr>
          <p:cNvSpPr txBox="1"/>
          <p:nvPr/>
        </p:nvSpPr>
        <p:spPr>
          <a:xfrm>
            <a:off x="2984050" y="6434800"/>
            <a:ext cx="1511100" cy="455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</a:p>
        </p:txBody>
      </p:sp>
      <p:sp>
        <p:nvSpPr>
          <p:cNvPr id="443" name="Shape 443">
            <a:hlinkClick r:id="rId6"/>
          </p:cNvPr>
          <p:cNvSpPr txBox="1"/>
          <p:nvPr/>
        </p:nvSpPr>
        <p:spPr>
          <a:xfrm>
            <a:off x="1890050" y="7138200"/>
            <a:ext cx="1680300" cy="455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from Plan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2125250" y="1315600"/>
            <a:ext cx="1209899" cy="5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Title</a:t>
            </a:r>
          </a:p>
        </p:txBody>
      </p:sp>
      <p:sp>
        <p:nvSpPr>
          <p:cNvPr id="445" name="Shape 445">
            <a:hlinkClick r:id="rId7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6" name="Shape 4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0124" y="1967875"/>
            <a:ext cx="3738398" cy="248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742450" y="183662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797550" y="1836625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4819475" y="1237425"/>
            <a:ext cx="208499" cy="6564899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4819475" y="6812500"/>
            <a:ext cx="208499" cy="97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742450" y="295292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1797550" y="2952925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742450" y="406922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797550" y="4069225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460" name="Shape 460">
            <a:hlinkClick r:id="rId4"/>
          </p:cNvPr>
          <p:cNvSpPr txBox="1"/>
          <p:nvPr/>
        </p:nvSpPr>
        <p:spPr>
          <a:xfrm>
            <a:off x="3438850" y="523422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42450" y="5234212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42450" y="1237425"/>
            <a:ext cx="1055100" cy="410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1797550" y="1237425"/>
            <a:ext cx="2696400" cy="410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>
            <a:hlinkClick r:id="rId5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>
            <a:hlinkClick r:id="rId6"/>
          </p:cNvPr>
          <p:cNvSpPr txBox="1"/>
          <p:nvPr/>
        </p:nvSpPr>
        <p:spPr>
          <a:xfrm>
            <a:off x="1199425" y="780897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390775" y="2162250"/>
            <a:ext cx="4620900" cy="56793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390775" y="1224400"/>
            <a:ext cx="4637100" cy="93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3415125" y="6708800"/>
            <a:ext cx="1640100" cy="72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434100" y="6694750"/>
            <a:ext cx="1078200" cy="7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1512325" y="6708750"/>
            <a:ext cx="1902900" cy="70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420100" y="2507825"/>
            <a:ext cx="2296500" cy="365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3010650" y="2507825"/>
            <a:ext cx="2030400" cy="365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1050225" y="2507825"/>
            <a:ext cx="3141900" cy="3654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420100" y="6694750"/>
            <a:ext cx="4620900" cy="72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162250" y="7422850"/>
            <a:ext cx="350100" cy="350100"/>
          </a:xfrm>
          <a:prstGeom prst="teardrop">
            <a:avLst>
              <a:gd fmla="val 10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 flipH="1">
            <a:off x="3415125" y="7422850"/>
            <a:ext cx="350100" cy="350100"/>
          </a:xfrm>
          <a:prstGeom prst="teardrop">
            <a:avLst>
              <a:gd fmla="val 10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1" name="Shape 481"/>
          <p:cNvCxnSpPr/>
          <p:nvPr/>
        </p:nvCxnSpPr>
        <p:spPr>
          <a:xfrm>
            <a:off x="2779575" y="6708700"/>
            <a:ext cx="0" cy="700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2" name="Shape 482"/>
          <p:cNvSpPr/>
          <p:nvPr/>
        </p:nvSpPr>
        <p:spPr>
          <a:xfrm>
            <a:off x="2660550" y="7457875"/>
            <a:ext cx="238050" cy="2800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3" name="Shape 483"/>
          <p:cNvCxnSpPr/>
          <p:nvPr/>
        </p:nvCxnSpPr>
        <p:spPr>
          <a:xfrm>
            <a:off x="1512350" y="6708700"/>
            <a:ext cx="0" cy="70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4" name="Shape 484"/>
          <p:cNvCxnSpPr/>
          <p:nvPr/>
        </p:nvCxnSpPr>
        <p:spPr>
          <a:xfrm>
            <a:off x="3415125" y="6708700"/>
            <a:ext cx="0" cy="70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5" name="Shape 485"/>
          <p:cNvSpPr txBox="1"/>
          <p:nvPr/>
        </p:nvSpPr>
        <p:spPr>
          <a:xfrm>
            <a:off x="1177100" y="6414850"/>
            <a:ext cx="670500" cy="279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00:00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094675" y="6400675"/>
            <a:ext cx="670500" cy="279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00:00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2431850" y="1213350"/>
            <a:ext cx="105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1</a:t>
            </a:r>
          </a:p>
        </p:txBody>
      </p:sp>
      <p:sp>
        <p:nvSpPr>
          <p:cNvPr id="488" name="Shape 488">
            <a:hlinkClick r:id="rId4"/>
          </p:cNvPr>
          <p:cNvSpPr txBox="1"/>
          <p:nvPr/>
        </p:nvSpPr>
        <p:spPr>
          <a:xfrm>
            <a:off x="635550" y="1579400"/>
            <a:ext cx="2156400" cy="547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View Items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2779575" y="1540400"/>
            <a:ext cx="2156400" cy="6258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Play All</a:t>
            </a:r>
          </a:p>
        </p:txBody>
      </p:sp>
      <p:cxnSp>
        <p:nvCxnSpPr>
          <p:cNvPr id="490" name="Shape 490"/>
          <p:cNvCxnSpPr>
            <a:stCxn id="488" idx="1"/>
          </p:cNvCxnSpPr>
          <p:nvPr/>
        </p:nvCxnSpPr>
        <p:spPr>
          <a:xfrm>
            <a:off x="635550" y="1853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1" name="Shape 491"/>
          <p:cNvCxnSpPr/>
          <p:nvPr/>
        </p:nvCxnSpPr>
        <p:spPr>
          <a:xfrm rot="10800000">
            <a:off x="392100" y="2156475"/>
            <a:ext cx="46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2" name="Shape 492">
            <a:hlinkClick r:id="rId5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3" name="Shape 493">
            <a:hlinkClick r:id="rId6"/>
          </p:cNvPr>
          <p:cNvPicPr preferRelativeResize="0"/>
          <p:nvPr/>
        </p:nvPicPr>
        <p:blipFill>
          <a:blip r:embed="rId7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>
            <a:hlinkClick r:id="rId8"/>
          </p:cNvPr>
          <p:cNvSpPr txBox="1"/>
          <p:nvPr/>
        </p:nvSpPr>
        <p:spPr>
          <a:xfrm>
            <a:off x="1174750" y="7867250"/>
            <a:ext cx="54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5" name="Shape 495">
            <a:hlinkClick r:id="rId9"/>
          </p:cNvPr>
          <p:cNvPicPr preferRelativeResize="0"/>
          <p:nvPr/>
        </p:nvPicPr>
        <p:blipFill>
          <a:blip r:embed="rId10">
            <a:alphaModFix amt="69000"/>
          </a:blip>
          <a:stretch>
            <a:fillRect/>
          </a:stretch>
        </p:blipFill>
        <p:spPr>
          <a:xfrm>
            <a:off x="3334550" y="1310999"/>
            <a:ext cx="208500" cy="1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0" y="924825"/>
            <a:ext cx="4687100" cy="745264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>
            <a:hlinkClick r:id="rId5"/>
          </p:cNvPr>
          <p:cNvSpPr txBox="1"/>
          <p:nvPr/>
        </p:nvSpPr>
        <p:spPr>
          <a:xfrm>
            <a:off x="4558900" y="2461850"/>
            <a:ext cx="521100" cy="507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02" name="Shape 502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846675" y="1979900"/>
            <a:ext cx="1068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976925" y="2331600"/>
            <a:ext cx="3503999" cy="3386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846675" y="3031075"/>
            <a:ext cx="1068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976925" y="3382775"/>
            <a:ext cx="3503999" cy="16190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>
            <a:hlinkClick r:id="rId4"/>
          </p:cNvPr>
          <p:cNvSpPr txBox="1"/>
          <p:nvPr/>
        </p:nvSpPr>
        <p:spPr>
          <a:xfrm>
            <a:off x="963900" y="5327475"/>
            <a:ext cx="1511100" cy="455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513" name="Shape 513">
            <a:hlinkClick r:id="rId5"/>
          </p:cNvPr>
          <p:cNvSpPr txBox="1"/>
          <p:nvPr/>
        </p:nvSpPr>
        <p:spPr>
          <a:xfrm>
            <a:off x="2969700" y="5327475"/>
            <a:ext cx="1511100" cy="455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</a:p>
        </p:txBody>
      </p:sp>
      <p:sp>
        <p:nvSpPr>
          <p:cNvPr id="514" name="Shape 514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0" y="924825"/>
            <a:ext cx="4687100" cy="745264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4558900" y="2461850"/>
            <a:ext cx="521100" cy="507900"/>
          </a:xfrm>
          <a:prstGeom prst="rect">
            <a:avLst/>
          </a:prstGeom>
          <a:solidFill>
            <a:srgbClr val="26B39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693325" y="4155175"/>
            <a:ext cx="2057999" cy="572999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Added!</a:t>
            </a:r>
          </a:p>
        </p:txBody>
      </p:sp>
      <p:sp>
        <p:nvSpPr>
          <p:cNvPr id="522" name="Shape 522">
            <a:hlinkClick r:id="rId5"/>
          </p:cNvPr>
          <p:cNvSpPr txBox="1"/>
          <p:nvPr/>
        </p:nvSpPr>
        <p:spPr>
          <a:xfrm>
            <a:off x="2110150" y="7863275"/>
            <a:ext cx="1302599" cy="5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 txBox="1"/>
          <p:nvPr/>
        </p:nvSpPr>
        <p:spPr>
          <a:xfrm>
            <a:off x="846675" y="1979900"/>
            <a:ext cx="1068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976925" y="2331600"/>
            <a:ext cx="3503999" cy="3386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>
            <a:hlinkClick r:id="rId4"/>
          </p:cNvPr>
          <p:cNvSpPr txBox="1"/>
          <p:nvPr/>
        </p:nvSpPr>
        <p:spPr>
          <a:xfrm>
            <a:off x="970475" y="3034975"/>
            <a:ext cx="1511100" cy="455999"/>
          </a:xfrm>
          <a:prstGeom prst="rect">
            <a:avLst/>
          </a:prstGeom>
          <a:solidFill>
            <a:srgbClr val="82D4CE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532" name="Shape 532">
            <a:hlinkClick r:id="rId5"/>
          </p:cNvPr>
          <p:cNvSpPr txBox="1"/>
          <p:nvPr/>
        </p:nvSpPr>
        <p:spPr>
          <a:xfrm>
            <a:off x="2976275" y="3034975"/>
            <a:ext cx="1511100" cy="455999"/>
          </a:xfrm>
          <a:prstGeom prst="rect">
            <a:avLst/>
          </a:prstGeom>
          <a:solidFill>
            <a:srgbClr val="82D4CE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641225" y="1419800"/>
            <a:ext cx="2162399" cy="5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New Plan From an Item</a:t>
            </a:r>
          </a:p>
        </p:txBody>
      </p:sp>
      <p:sp>
        <p:nvSpPr>
          <p:cNvPr id="534" name="Shape 534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2097125" y="1289550"/>
            <a:ext cx="1497900" cy="4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742450" y="183662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1797550" y="1836625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4819475" y="1237425"/>
            <a:ext cx="208499" cy="6564899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4819475" y="1237425"/>
            <a:ext cx="208499" cy="97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>
            <a:hlinkClick r:id="rId4"/>
          </p:cNvPr>
          <p:cNvSpPr txBox="1"/>
          <p:nvPr/>
        </p:nvSpPr>
        <p:spPr>
          <a:xfrm>
            <a:off x="3438850" y="301987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46" name="Shape 546">
            <a:hlinkClick r:id="rId5"/>
          </p:cNvPr>
          <p:cNvSpPr txBox="1"/>
          <p:nvPr/>
        </p:nvSpPr>
        <p:spPr>
          <a:xfrm>
            <a:off x="742450" y="3019861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</a:p>
        </p:txBody>
      </p:sp>
      <p:sp>
        <p:nvSpPr>
          <p:cNvPr id="547" name="Shape 547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8" name="Shape 548">
            <a:hlinkClick r:id="rId7"/>
          </p:cNvPr>
          <p:cNvPicPr preferRelativeResize="0"/>
          <p:nvPr/>
        </p:nvPicPr>
        <p:blipFill>
          <a:blip r:embed="rId8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Shape 549">
            <a:hlinkClick r:id="rId9"/>
          </p:cNvPr>
          <p:cNvSpPr txBox="1"/>
          <p:nvPr/>
        </p:nvSpPr>
        <p:spPr>
          <a:xfrm>
            <a:off x="1133900" y="7883600"/>
            <a:ext cx="61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0" name="Shape 550">
            <a:hlinkClick r:id="rId10"/>
          </p:cNvPr>
          <p:cNvPicPr preferRelativeResize="0"/>
          <p:nvPr/>
        </p:nvPicPr>
        <p:blipFill>
          <a:blip r:embed="rId11">
            <a:alphaModFix amt="69000"/>
          </a:blip>
          <a:stretch>
            <a:fillRect/>
          </a:stretch>
        </p:blipFill>
        <p:spPr>
          <a:xfrm>
            <a:off x="34107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90" name="Shape 90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91" name="Shape 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549" cy="2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615200" y="1261775"/>
            <a:ext cx="2071200" cy="20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93" name="Shape 93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846675" y="1979900"/>
            <a:ext cx="1068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557" name="Shape 557">
            <a:hlinkClick r:id="rId4"/>
          </p:cNvPr>
          <p:cNvSpPr txBox="1"/>
          <p:nvPr/>
        </p:nvSpPr>
        <p:spPr>
          <a:xfrm>
            <a:off x="976925" y="2331600"/>
            <a:ext cx="3503999" cy="338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970475" y="3034975"/>
            <a:ext cx="1511100" cy="455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559" name="Shape 559">
            <a:hlinkClick r:id="rId5"/>
          </p:cNvPr>
          <p:cNvSpPr txBox="1"/>
          <p:nvPr/>
        </p:nvSpPr>
        <p:spPr>
          <a:xfrm>
            <a:off x="2976275" y="3034975"/>
            <a:ext cx="1511100" cy="4559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641225" y="1419800"/>
            <a:ext cx="2162399" cy="5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New Plan</a:t>
            </a:r>
          </a:p>
        </p:txBody>
      </p:sp>
      <p:sp>
        <p:nvSpPr>
          <p:cNvPr id="561" name="Shape 561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>
            <a:hlinkClick r:id="rId7"/>
          </p:cNvPr>
          <p:cNvSpPr txBox="1"/>
          <p:nvPr/>
        </p:nvSpPr>
        <p:spPr>
          <a:xfrm>
            <a:off x="1133900" y="7883600"/>
            <a:ext cx="61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/>
        </p:nvSpPr>
        <p:spPr>
          <a:xfrm>
            <a:off x="2097125" y="1289550"/>
            <a:ext cx="1497900" cy="4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4819475" y="1237425"/>
            <a:ext cx="208499" cy="6564899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4819475" y="1237425"/>
            <a:ext cx="208499" cy="97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>
            <a:hlinkClick r:id="rId4"/>
          </p:cNvPr>
          <p:cNvSpPr txBox="1"/>
          <p:nvPr/>
        </p:nvSpPr>
        <p:spPr>
          <a:xfrm>
            <a:off x="3464925" y="1847575"/>
            <a:ext cx="10551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72" name="Shape 572">
            <a:hlinkClick r:id="rId5"/>
          </p:cNvPr>
          <p:cNvSpPr txBox="1"/>
          <p:nvPr/>
        </p:nvSpPr>
        <p:spPr>
          <a:xfrm>
            <a:off x="768525" y="1847561"/>
            <a:ext cx="2696400" cy="976799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</a:p>
        </p:txBody>
      </p:sp>
      <p:sp>
        <p:nvSpPr>
          <p:cNvPr id="573" name="Shape 573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4" name="Shape 574">
            <a:hlinkClick r:id="rId7"/>
          </p:cNvPr>
          <p:cNvPicPr preferRelativeResize="0"/>
          <p:nvPr/>
        </p:nvPicPr>
        <p:blipFill>
          <a:blip r:embed="rId8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>
            <a:hlinkClick r:id="rId9"/>
          </p:cNvPr>
          <p:cNvSpPr txBox="1"/>
          <p:nvPr/>
        </p:nvSpPr>
        <p:spPr>
          <a:xfrm>
            <a:off x="1133900" y="7883600"/>
            <a:ext cx="61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6" name="Shape 576">
            <a:hlinkClick r:id="rId10"/>
          </p:cNvPr>
          <p:cNvPicPr preferRelativeResize="0"/>
          <p:nvPr/>
        </p:nvPicPr>
        <p:blipFill>
          <a:blip r:embed="rId11">
            <a:alphaModFix amt="69000"/>
          </a:blip>
          <a:stretch>
            <a:fillRect/>
          </a:stretch>
        </p:blipFill>
        <p:spPr>
          <a:xfrm>
            <a:off x="34107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583" name="Shape 583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584" name="Shape 5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Shape 585"/>
          <p:cNvSpPr txBox="1"/>
          <p:nvPr/>
        </p:nvSpPr>
        <p:spPr>
          <a:xfrm>
            <a:off x="1615200" y="1261775"/>
            <a:ext cx="2071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586" name="Shape 586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0" name="Shape 590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Shape 5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type="ctrTitle"/>
          </p:nvPr>
        </p:nvSpPr>
        <p:spPr>
          <a:xfrm>
            <a:off x="2227050" y="1491100"/>
            <a:ext cx="28047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 New</a:t>
            </a:r>
          </a:p>
        </p:txBody>
      </p:sp>
      <p:sp>
        <p:nvSpPr>
          <p:cNvPr id="598" name="Shape 598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599" name="Shape 5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 txBox="1"/>
          <p:nvPr>
            <p:ph type="ctrTitle"/>
          </p:nvPr>
        </p:nvSpPr>
        <p:spPr>
          <a:xfrm>
            <a:off x="3015100" y="18199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Added Old</a:t>
            </a:r>
          </a:p>
        </p:txBody>
      </p:sp>
      <p:sp>
        <p:nvSpPr>
          <p:cNvPr id="601" name="Shape 601"/>
          <p:cNvSpPr txBox="1"/>
          <p:nvPr>
            <p:ph type="ctrTitle"/>
          </p:nvPr>
        </p:nvSpPr>
        <p:spPr>
          <a:xfrm>
            <a:off x="3015100" y="21487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</a:p>
        </p:txBody>
      </p:sp>
      <p:sp>
        <p:nvSpPr>
          <p:cNvPr id="602" name="Shape 602"/>
          <p:cNvSpPr txBox="1"/>
          <p:nvPr>
            <p:ph type="ctrTitle"/>
          </p:nvPr>
        </p:nvSpPr>
        <p:spPr>
          <a:xfrm>
            <a:off x="3015100" y="24775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</a:t>
            </a:r>
          </a:p>
        </p:txBody>
      </p:sp>
      <p:sp>
        <p:nvSpPr>
          <p:cNvPr id="603" name="Shape 603"/>
          <p:cNvSpPr txBox="1"/>
          <p:nvPr>
            <p:ph type="ctrTitle"/>
          </p:nvPr>
        </p:nvSpPr>
        <p:spPr>
          <a:xfrm>
            <a:off x="3015100" y="28063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A-Z</a:t>
            </a:r>
          </a:p>
        </p:txBody>
      </p:sp>
      <p:sp>
        <p:nvSpPr>
          <p:cNvPr id="604" name="Shape 604"/>
          <p:cNvSpPr txBox="1"/>
          <p:nvPr>
            <p:ph type="ctrTitle"/>
          </p:nvPr>
        </p:nvSpPr>
        <p:spPr>
          <a:xfrm>
            <a:off x="3015100" y="31351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Z-A</a:t>
            </a:r>
          </a:p>
        </p:txBody>
      </p:sp>
      <p:sp>
        <p:nvSpPr>
          <p:cNvPr id="605" name="Shape 605">
            <a:hlinkClick r:id="rId7"/>
          </p:cNvPr>
          <p:cNvSpPr txBox="1"/>
          <p:nvPr/>
        </p:nvSpPr>
        <p:spPr>
          <a:xfrm>
            <a:off x="2448825" y="7809025"/>
            <a:ext cx="5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>
            <a:hlinkClick r:id="rId8"/>
          </p:cNvPr>
          <p:cNvSpPr txBox="1"/>
          <p:nvPr/>
        </p:nvSpPr>
        <p:spPr>
          <a:xfrm>
            <a:off x="1185625" y="786747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Shape 6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 txBox="1"/>
          <p:nvPr/>
        </p:nvSpPr>
        <p:spPr>
          <a:xfrm>
            <a:off x="548200" y="1491100"/>
            <a:ext cx="43308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Search...</a:t>
            </a:r>
          </a:p>
        </p:txBody>
      </p:sp>
      <p:pic>
        <p:nvPicPr>
          <p:cNvPr descr="search icon.png" id="614" name="Shape 6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3975" y="1460425"/>
            <a:ext cx="449400" cy="39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.png" id="615" name="Shape 6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848" y="4488262"/>
            <a:ext cx="4637400" cy="32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>
            <a:hlinkClick r:id="rId7"/>
          </p:cNvPr>
          <p:cNvSpPr txBox="1"/>
          <p:nvPr/>
        </p:nvSpPr>
        <p:spPr>
          <a:xfrm rot="10800000">
            <a:off x="4593975" y="1442800"/>
            <a:ext cx="449400" cy="42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548200" y="1850575"/>
            <a:ext cx="4045800" cy="12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 Variation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</p:txBody>
      </p:sp>
      <p:sp>
        <p:nvSpPr>
          <p:cNvPr id="618" name="Shape 618">
            <a:hlinkClick r:id="rId8"/>
          </p:cNvPr>
          <p:cNvSpPr txBox="1"/>
          <p:nvPr/>
        </p:nvSpPr>
        <p:spPr>
          <a:xfrm>
            <a:off x="2448825" y="7809025"/>
            <a:ext cx="60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>
            <a:hlinkClick r:id="rId9"/>
          </p:cNvPr>
          <p:cNvSpPr txBox="1"/>
          <p:nvPr/>
        </p:nvSpPr>
        <p:spPr>
          <a:xfrm>
            <a:off x="1185325" y="7809025"/>
            <a:ext cx="547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>
            <a:hlinkClick r:id="rId10"/>
          </p:cNvPr>
          <p:cNvSpPr txBox="1"/>
          <p:nvPr/>
        </p:nvSpPr>
        <p:spPr>
          <a:xfrm>
            <a:off x="616900" y="1874125"/>
            <a:ext cx="3257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4320500" y="6938600"/>
            <a:ext cx="7113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628" name="Shape 628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</p:txBody>
      </p:sp>
      <p:pic>
        <p:nvPicPr>
          <p:cNvPr descr="search icon.png" id="629" name="Shape 6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 txBox="1"/>
          <p:nvPr/>
        </p:nvSpPr>
        <p:spPr>
          <a:xfrm>
            <a:off x="1615200" y="1261775"/>
            <a:ext cx="2071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631" name="Shape 631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5" name="Shape 6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>
            <a:hlinkClick r:id="rId12"/>
          </p:cNvPr>
          <p:cNvSpPr txBox="1"/>
          <p:nvPr/>
        </p:nvSpPr>
        <p:spPr>
          <a:xfrm>
            <a:off x="1942900" y="1550625"/>
            <a:ext cx="327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Shape 6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 txBox="1"/>
          <p:nvPr/>
        </p:nvSpPr>
        <p:spPr>
          <a:xfrm>
            <a:off x="416825" y="1237425"/>
            <a:ext cx="4614900" cy="8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645" name="Shape 6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>
            <p:ph type="ctrTitle"/>
          </p:nvPr>
        </p:nvSpPr>
        <p:spPr>
          <a:xfrm>
            <a:off x="416975" y="1994925"/>
            <a:ext cx="4629300" cy="39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Downward Dog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416975" y="5427825"/>
            <a:ext cx="4629300" cy="51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#basics #core #flexibility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2372975" y="5941425"/>
            <a:ext cx="9051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Info</a:t>
            </a:r>
          </a:p>
        </p:txBody>
      </p:sp>
      <p:sp>
        <p:nvSpPr>
          <p:cNvPr id="649" name="Shape 649">
            <a:hlinkClick r:id="rId6"/>
          </p:cNvPr>
          <p:cNvSpPr txBox="1"/>
          <p:nvPr/>
        </p:nvSpPr>
        <p:spPr>
          <a:xfrm>
            <a:off x="3278075" y="5941425"/>
            <a:ext cx="17538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Active Plan</a:t>
            </a:r>
          </a:p>
        </p:txBody>
      </p:sp>
      <p:sp>
        <p:nvSpPr>
          <p:cNvPr id="650" name="Shape 650">
            <a:hlinkClick r:id="rId7"/>
          </p:cNvPr>
          <p:cNvSpPr txBox="1"/>
          <p:nvPr/>
        </p:nvSpPr>
        <p:spPr>
          <a:xfrm>
            <a:off x="416975" y="5941425"/>
            <a:ext cx="19560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Plan from</a:t>
            </a:r>
          </a:p>
        </p:txBody>
      </p:sp>
      <p:sp>
        <p:nvSpPr>
          <p:cNvPr id="651" name="Shape 651">
            <a:hlinkClick r:id="rId8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>
            <a:hlinkClick r:id="rId9"/>
          </p:cNvPr>
          <p:cNvSpPr txBox="1"/>
          <p:nvPr/>
        </p:nvSpPr>
        <p:spPr>
          <a:xfrm>
            <a:off x="1245550" y="7922500"/>
            <a:ext cx="428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3" name="Shape 6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375" y="2361449"/>
            <a:ext cx="4635898" cy="307931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/>
        </p:nvSpPr>
        <p:spPr>
          <a:xfrm>
            <a:off x="409625" y="1994912"/>
            <a:ext cx="4629300" cy="393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/>
        </p:nvSpPr>
        <p:spPr>
          <a:xfrm>
            <a:off x="2097125" y="1289550"/>
            <a:ext cx="1497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742450" y="18366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797550" y="18366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>
            <a:hlinkClick r:id="rId4"/>
          </p:cNvPr>
          <p:cNvSpPr txBox="1"/>
          <p:nvPr/>
        </p:nvSpPr>
        <p:spPr>
          <a:xfrm>
            <a:off x="3438850" y="301987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666" name="Shape 666">
            <a:hlinkClick r:id="rId5"/>
          </p:cNvPr>
          <p:cNvSpPr txBox="1"/>
          <p:nvPr/>
        </p:nvSpPr>
        <p:spPr>
          <a:xfrm>
            <a:off x="742450" y="3019861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</a:p>
        </p:txBody>
      </p:sp>
      <p:sp>
        <p:nvSpPr>
          <p:cNvPr id="667" name="Shape 667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8" name="Shape 668">
            <a:hlinkClick r:id="rId7"/>
          </p:cNvPr>
          <p:cNvPicPr preferRelativeResize="0"/>
          <p:nvPr/>
        </p:nvPicPr>
        <p:blipFill>
          <a:blip r:embed="rId8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>
            <a:hlinkClick r:id="rId9"/>
          </p:cNvPr>
          <p:cNvSpPr txBox="1"/>
          <p:nvPr/>
        </p:nvSpPr>
        <p:spPr>
          <a:xfrm>
            <a:off x="1133900" y="7883600"/>
            <a:ext cx="61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0" name="Shape 670">
            <a:hlinkClick r:id="rId10"/>
          </p:cNvPr>
          <p:cNvPicPr preferRelativeResize="0"/>
          <p:nvPr/>
        </p:nvPicPr>
        <p:blipFill>
          <a:blip r:embed="rId11">
            <a:alphaModFix amt="69000"/>
          </a:blip>
          <a:stretch>
            <a:fillRect/>
          </a:stretch>
        </p:blipFill>
        <p:spPr>
          <a:xfrm>
            <a:off x="34107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677" name="Shape 677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678" name="Shape 6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x="1615200" y="1261775"/>
            <a:ext cx="2071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680" name="Shape 680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4" name="Shape 68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Shape 6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 txBox="1"/>
          <p:nvPr>
            <p:ph type="ctrTitle"/>
          </p:nvPr>
        </p:nvSpPr>
        <p:spPr>
          <a:xfrm>
            <a:off x="2227050" y="1491100"/>
            <a:ext cx="28047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 New</a:t>
            </a:r>
          </a:p>
        </p:txBody>
      </p:sp>
      <p:sp>
        <p:nvSpPr>
          <p:cNvPr id="692" name="Shape 692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693" name="Shape 6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>
            <p:ph type="ctrTitle"/>
          </p:nvPr>
        </p:nvSpPr>
        <p:spPr>
          <a:xfrm>
            <a:off x="3015100" y="18199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Added Old</a:t>
            </a:r>
          </a:p>
        </p:txBody>
      </p:sp>
      <p:sp>
        <p:nvSpPr>
          <p:cNvPr id="695" name="Shape 695"/>
          <p:cNvSpPr txBox="1"/>
          <p:nvPr>
            <p:ph type="ctrTitle"/>
          </p:nvPr>
        </p:nvSpPr>
        <p:spPr>
          <a:xfrm>
            <a:off x="3015100" y="21487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</a:p>
        </p:txBody>
      </p:sp>
      <p:sp>
        <p:nvSpPr>
          <p:cNvPr id="696" name="Shape 696"/>
          <p:cNvSpPr txBox="1"/>
          <p:nvPr>
            <p:ph type="ctrTitle"/>
          </p:nvPr>
        </p:nvSpPr>
        <p:spPr>
          <a:xfrm>
            <a:off x="3015100" y="24775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</a:t>
            </a:r>
          </a:p>
        </p:txBody>
      </p:sp>
      <p:sp>
        <p:nvSpPr>
          <p:cNvPr id="697" name="Shape 697"/>
          <p:cNvSpPr txBox="1"/>
          <p:nvPr>
            <p:ph type="ctrTitle"/>
          </p:nvPr>
        </p:nvSpPr>
        <p:spPr>
          <a:xfrm>
            <a:off x="3015100" y="28063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A-Z</a:t>
            </a:r>
          </a:p>
        </p:txBody>
      </p:sp>
      <p:sp>
        <p:nvSpPr>
          <p:cNvPr id="698" name="Shape 698"/>
          <p:cNvSpPr txBox="1"/>
          <p:nvPr>
            <p:ph type="ctrTitle"/>
          </p:nvPr>
        </p:nvSpPr>
        <p:spPr>
          <a:xfrm>
            <a:off x="3015100" y="31351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Z-A</a:t>
            </a:r>
          </a:p>
        </p:txBody>
      </p:sp>
      <p:sp>
        <p:nvSpPr>
          <p:cNvPr id="699" name="Shape 699">
            <a:hlinkClick r:id="rId7"/>
          </p:cNvPr>
          <p:cNvSpPr txBox="1"/>
          <p:nvPr/>
        </p:nvSpPr>
        <p:spPr>
          <a:xfrm>
            <a:off x="2448825" y="7809025"/>
            <a:ext cx="5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>
            <a:hlinkClick r:id="rId8"/>
          </p:cNvPr>
          <p:cNvSpPr txBox="1"/>
          <p:nvPr/>
        </p:nvSpPr>
        <p:spPr>
          <a:xfrm>
            <a:off x="1185625" y="786747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>
            <a:hlinkClick r:id="rId6"/>
          </p:cNvPr>
          <p:cNvSpPr txBox="1"/>
          <p:nvPr>
            <p:ph type="ctrTitle"/>
          </p:nvPr>
        </p:nvSpPr>
        <p:spPr>
          <a:xfrm>
            <a:off x="2227050" y="1491100"/>
            <a:ext cx="2804699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 New</a:t>
            </a:r>
          </a:p>
        </p:txBody>
      </p:sp>
      <p:sp>
        <p:nvSpPr>
          <p:cNvPr id="105" name="Shape 105">
            <a:hlinkClick r:id="rId7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106" name="Shape 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9800" y="1550725"/>
            <a:ext cx="209549" cy="2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3015100" y="18199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Added Old</a:t>
            </a:r>
          </a:p>
        </p:txBody>
      </p:sp>
      <p:sp>
        <p:nvSpPr>
          <p:cNvPr id="108" name="Shape 108"/>
          <p:cNvSpPr txBox="1"/>
          <p:nvPr>
            <p:ph type="ctrTitle"/>
          </p:nvPr>
        </p:nvSpPr>
        <p:spPr>
          <a:xfrm>
            <a:off x="3015100" y="21487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3015100" y="24775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</a:t>
            </a:r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3015100" y="28063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A-Z</a:t>
            </a:r>
          </a:p>
        </p:txBody>
      </p:sp>
      <p:sp>
        <p:nvSpPr>
          <p:cNvPr id="111" name="Shape 111"/>
          <p:cNvSpPr txBox="1"/>
          <p:nvPr>
            <p:ph type="ctrTitle"/>
          </p:nvPr>
        </p:nvSpPr>
        <p:spPr>
          <a:xfrm>
            <a:off x="3015100" y="31351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Z-A</a:t>
            </a:r>
          </a:p>
        </p:txBody>
      </p:sp>
      <p:sp>
        <p:nvSpPr>
          <p:cNvPr id="112" name="Shape 112">
            <a:hlinkClick r:id="rId9"/>
          </p:cNvPr>
          <p:cNvSpPr txBox="1"/>
          <p:nvPr/>
        </p:nvSpPr>
        <p:spPr>
          <a:xfrm>
            <a:off x="2448825" y="7809025"/>
            <a:ext cx="5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>
            <a:hlinkClick r:id="rId10"/>
          </p:cNvPr>
          <p:cNvSpPr txBox="1"/>
          <p:nvPr/>
        </p:nvSpPr>
        <p:spPr>
          <a:xfrm>
            <a:off x="1185625" y="786747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030800" y="1844275"/>
            <a:ext cx="2016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>
            <a:hlinkClick r:id="rId11"/>
          </p:cNvPr>
          <p:cNvSpPr txBox="1"/>
          <p:nvPr/>
        </p:nvSpPr>
        <p:spPr>
          <a:xfrm>
            <a:off x="3030800" y="1818475"/>
            <a:ext cx="2016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Shape 7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Shape 706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 txBox="1"/>
          <p:nvPr/>
        </p:nvSpPr>
        <p:spPr>
          <a:xfrm>
            <a:off x="548200" y="1491100"/>
            <a:ext cx="43308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Search...</a:t>
            </a:r>
          </a:p>
        </p:txBody>
      </p:sp>
      <p:pic>
        <p:nvPicPr>
          <p:cNvPr descr="search icon.png" id="708" name="Shape 7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3975" y="1460425"/>
            <a:ext cx="449400" cy="39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.png" id="709" name="Shape 7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848" y="4488262"/>
            <a:ext cx="4637400" cy="32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>
            <a:hlinkClick r:id="rId7"/>
          </p:cNvPr>
          <p:cNvSpPr txBox="1"/>
          <p:nvPr/>
        </p:nvSpPr>
        <p:spPr>
          <a:xfrm rot="10800000">
            <a:off x="4593975" y="1442800"/>
            <a:ext cx="449400" cy="42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548200" y="1850575"/>
            <a:ext cx="4045800" cy="12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 Variation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</p:txBody>
      </p:sp>
      <p:sp>
        <p:nvSpPr>
          <p:cNvPr id="712" name="Shape 712">
            <a:hlinkClick r:id="rId8"/>
          </p:cNvPr>
          <p:cNvSpPr txBox="1"/>
          <p:nvPr/>
        </p:nvSpPr>
        <p:spPr>
          <a:xfrm>
            <a:off x="2448825" y="7809025"/>
            <a:ext cx="60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>
            <a:hlinkClick r:id="rId9"/>
          </p:cNvPr>
          <p:cNvSpPr txBox="1"/>
          <p:nvPr/>
        </p:nvSpPr>
        <p:spPr>
          <a:xfrm>
            <a:off x="1185325" y="7809025"/>
            <a:ext cx="547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>
            <a:hlinkClick r:id="rId10"/>
          </p:cNvPr>
          <p:cNvSpPr txBox="1"/>
          <p:nvPr/>
        </p:nvSpPr>
        <p:spPr>
          <a:xfrm>
            <a:off x="616900" y="1874125"/>
            <a:ext cx="3257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4320500" y="6938600"/>
            <a:ext cx="7113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722" name="Shape 722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</p:txBody>
      </p:sp>
      <p:pic>
        <p:nvPicPr>
          <p:cNvPr descr="search icon.png" id="723" name="Shape 7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1615200" y="1261775"/>
            <a:ext cx="2071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725" name="Shape 725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9" name="Shape 7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>
            <a:hlinkClick r:id="rId12"/>
          </p:cNvPr>
          <p:cNvSpPr txBox="1"/>
          <p:nvPr/>
        </p:nvSpPr>
        <p:spPr>
          <a:xfrm>
            <a:off x="1942900" y="1550625"/>
            <a:ext cx="327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Shape 7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Shape 736"/>
          <p:cNvSpPr txBox="1"/>
          <p:nvPr/>
        </p:nvSpPr>
        <p:spPr>
          <a:xfrm>
            <a:off x="416825" y="1237425"/>
            <a:ext cx="4614900" cy="8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739" name="Shape 7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2372975" y="5941425"/>
            <a:ext cx="9051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Info</a:t>
            </a:r>
          </a:p>
        </p:txBody>
      </p:sp>
      <p:sp>
        <p:nvSpPr>
          <p:cNvPr id="741" name="Shape 741">
            <a:hlinkClick r:id="rId6"/>
          </p:cNvPr>
          <p:cNvSpPr txBox="1"/>
          <p:nvPr/>
        </p:nvSpPr>
        <p:spPr>
          <a:xfrm>
            <a:off x="3278075" y="5941425"/>
            <a:ext cx="17538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Active Plan</a:t>
            </a:r>
          </a:p>
        </p:txBody>
      </p:sp>
      <p:sp>
        <p:nvSpPr>
          <p:cNvPr id="742" name="Shape 742">
            <a:hlinkClick r:id="rId7"/>
          </p:cNvPr>
          <p:cNvSpPr txBox="1"/>
          <p:nvPr/>
        </p:nvSpPr>
        <p:spPr>
          <a:xfrm>
            <a:off x="416975" y="5941425"/>
            <a:ext cx="19560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Plan from</a:t>
            </a:r>
          </a:p>
        </p:txBody>
      </p:sp>
      <p:sp>
        <p:nvSpPr>
          <p:cNvPr id="743" name="Shape 743">
            <a:hlinkClick r:id="rId8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>
            <a:hlinkClick r:id="rId9"/>
          </p:cNvPr>
          <p:cNvSpPr txBox="1"/>
          <p:nvPr/>
        </p:nvSpPr>
        <p:spPr>
          <a:xfrm>
            <a:off x="1245550" y="7922500"/>
            <a:ext cx="428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/>
        </p:nvSpPr>
        <p:spPr>
          <a:xfrm>
            <a:off x="413675" y="2003450"/>
            <a:ext cx="4629300" cy="393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 txBox="1"/>
          <p:nvPr>
            <p:ph type="ctrTitle"/>
          </p:nvPr>
        </p:nvSpPr>
        <p:spPr>
          <a:xfrm>
            <a:off x="416975" y="1994925"/>
            <a:ext cx="4629300" cy="39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Downward Dog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416975" y="5427825"/>
            <a:ext cx="4629300" cy="51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#basics #core #flexibility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375" y="2361449"/>
            <a:ext cx="4635898" cy="307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 txBox="1"/>
          <p:nvPr/>
        </p:nvSpPr>
        <p:spPr>
          <a:xfrm>
            <a:off x="2097125" y="1289550"/>
            <a:ext cx="1497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742450" y="18366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797550" y="18366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>
            <a:hlinkClick r:id="rId4"/>
          </p:cNvPr>
          <p:cNvSpPr txBox="1"/>
          <p:nvPr/>
        </p:nvSpPr>
        <p:spPr>
          <a:xfrm>
            <a:off x="3438850" y="4018462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760" name="Shape 760">
            <a:hlinkClick r:id="rId5"/>
          </p:cNvPr>
          <p:cNvSpPr txBox="1"/>
          <p:nvPr/>
        </p:nvSpPr>
        <p:spPr>
          <a:xfrm>
            <a:off x="742450" y="4018449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</a:p>
        </p:txBody>
      </p:sp>
      <p:sp>
        <p:nvSpPr>
          <p:cNvPr id="761" name="Shape 761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2" name="Shape 762">
            <a:hlinkClick r:id="rId7"/>
          </p:cNvPr>
          <p:cNvPicPr preferRelativeResize="0"/>
          <p:nvPr/>
        </p:nvPicPr>
        <p:blipFill>
          <a:blip r:embed="rId8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>
            <a:hlinkClick r:id="rId9"/>
          </p:cNvPr>
          <p:cNvSpPr txBox="1"/>
          <p:nvPr/>
        </p:nvSpPr>
        <p:spPr>
          <a:xfrm>
            <a:off x="1133900" y="7883600"/>
            <a:ext cx="61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4" name="Shape 764">
            <a:hlinkClick r:id="rId10"/>
          </p:cNvPr>
          <p:cNvPicPr preferRelativeResize="0"/>
          <p:nvPr/>
        </p:nvPicPr>
        <p:blipFill>
          <a:blip r:embed="rId11">
            <a:alphaModFix amt="69000"/>
          </a:blip>
          <a:stretch>
            <a:fillRect/>
          </a:stretch>
        </p:blipFill>
        <p:spPr>
          <a:xfrm>
            <a:off x="34107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 txBox="1"/>
          <p:nvPr/>
        </p:nvSpPr>
        <p:spPr>
          <a:xfrm>
            <a:off x="742450" y="2927550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797550" y="2927550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773" name="Shape 773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774" name="Shape 7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/>
          <p:nvPr/>
        </p:nvSpPr>
        <p:spPr>
          <a:xfrm>
            <a:off x="1615200" y="1261775"/>
            <a:ext cx="2071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776" name="Shape 776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0" name="Shape 780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Shape 7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Shape 786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 txBox="1"/>
          <p:nvPr>
            <p:ph type="ctrTitle"/>
          </p:nvPr>
        </p:nvSpPr>
        <p:spPr>
          <a:xfrm>
            <a:off x="2227050" y="1491100"/>
            <a:ext cx="28047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 New</a:t>
            </a:r>
          </a:p>
        </p:txBody>
      </p:sp>
      <p:sp>
        <p:nvSpPr>
          <p:cNvPr id="788" name="Shape 788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789" name="Shape 7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>
            <p:ph type="ctrTitle"/>
          </p:nvPr>
        </p:nvSpPr>
        <p:spPr>
          <a:xfrm>
            <a:off x="3015100" y="18199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Added Old</a:t>
            </a:r>
          </a:p>
        </p:txBody>
      </p:sp>
      <p:sp>
        <p:nvSpPr>
          <p:cNvPr id="791" name="Shape 791"/>
          <p:cNvSpPr txBox="1"/>
          <p:nvPr>
            <p:ph type="ctrTitle"/>
          </p:nvPr>
        </p:nvSpPr>
        <p:spPr>
          <a:xfrm>
            <a:off x="3015100" y="21487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</a:p>
        </p:txBody>
      </p:sp>
      <p:sp>
        <p:nvSpPr>
          <p:cNvPr id="792" name="Shape 792"/>
          <p:cNvSpPr txBox="1"/>
          <p:nvPr>
            <p:ph type="ctrTitle"/>
          </p:nvPr>
        </p:nvSpPr>
        <p:spPr>
          <a:xfrm>
            <a:off x="3015100" y="24775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</a:t>
            </a:r>
          </a:p>
        </p:txBody>
      </p:sp>
      <p:sp>
        <p:nvSpPr>
          <p:cNvPr id="793" name="Shape 793"/>
          <p:cNvSpPr txBox="1"/>
          <p:nvPr>
            <p:ph type="ctrTitle"/>
          </p:nvPr>
        </p:nvSpPr>
        <p:spPr>
          <a:xfrm>
            <a:off x="3015100" y="28063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A-Z</a:t>
            </a:r>
          </a:p>
        </p:txBody>
      </p:sp>
      <p:sp>
        <p:nvSpPr>
          <p:cNvPr id="794" name="Shape 794"/>
          <p:cNvSpPr txBox="1"/>
          <p:nvPr>
            <p:ph type="ctrTitle"/>
          </p:nvPr>
        </p:nvSpPr>
        <p:spPr>
          <a:xfrm>
            <a:off x="3015100" y="3135100"/>
            <a:ext cx="20166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 Z-A</a:t>
            </a:r>
          </a:p>
        </p:txBody>
      </p:sp>
      <p:sp>
        <p:nvSpPr>
          <p:cNvPr id="795" name="Shape 795">
            <a:hlinkClick r:id="rId7"/>
          </p:cNvPr>
          <p:cNvSpPr txBox="1"/>
          <p:nvPr/>
        </p:nvSpPr>
        <p:spPr>
          <a:xfrm>
            <a:off x="2448825" y="7809025"/>
            <a:ext cx="5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>
            <a:hlinkClick r:id="rId8"/>
          </p:cNvPr>
          <p:cNvSpPr txBox="1"/>
          <p:nvPr/>
        </p:nvSpPr>
        <p:spPr>
          <a:xfrm>
            <a:off x="1185625" y="786747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Shape 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Shape 802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 txBox="1"/>
          <p:nvPr/>
        </p:nvSpPr>
        <p:spPr>
          <a:xfrm>
            <a:off x="548200" y="1491100"/>
            <a:ext cx="43308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Search...</a:t>
            </a:r>
          </a:p>
        </p:txBody>
      </p:sp>
      <p:pic>
        <p:nvPicPr>
          <p:cNvPr descr="search icon.png" id="804" name="Shape 8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3975" y="1460425"/>
            <a:ext cx="449400" cy="39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.png" id="805" name="Shape 8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848" y="4488262"/>
            <a:ext cx="4637400" cy="32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>
            <a:hlinkClick r:id="rId7"/>
          </p:cNvPr>
          <p:cNvSpPr txBox="1"/>
          <p:nvPr/>
        </p:nvSpPr>
        <p:spPr>
          <a:xfrm rot="10800000">
            <a:off x="4593975" y="1442800"/>
            <a:ext cx="449400" cy="42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548200" y="1850575"/>
            <a:ext cx="4045800" cy="12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 Variation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</p:txBody>
      </p:sp>
      <p:sp>
        <p:nvSpPr>
          <p:cNvPr id="808" name="Shape 808">
            <a:hlinkClick r:id="rId8"/>
          </p:cNvPr>
          <p:cNvSpPr txBox="1"/>
          <p:nvPr/>
        </p:nvSpPr>
        <p:spPr>
          <a:xfrm>
            <a:off x="2448825" y="7809025"/>
            <a:ext cx="60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>
            <a:hlinkClick r:id="rId9"/>
          </p:cNvPr>
          <p:cNvSpPr txBox="1"/>
          <p:nvPr/>
        </p:nvSpPr>
        <p:spPr>
          <a:xfrm>
            <a:off x="1185325" y="7809025"/>
            <a:ext cx="547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>
            <a:hlinkClick r:id="rId10"/>
          </p:cNvPr>
          <p:cNvSpPr txBox="1"/>
          <p:nvPr/>
        </p:nvSpPr>
        <p:spPr>
          <a:xfrm>
            <a:off x="616900" y="1874125"/>
            <a:ext cx="3257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4320500" y="6938600"/>
            <a:ext cx="7113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818" name="Shape 818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</p:txBody>
      </p:sp>
      <p:pic>
        <p:nvPicPr>
          <p:cNvPr descr="search icon.png" id="819" name="Shape 8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Shape 820"/>
          <p:cNvSpPr txBox="1"/>
          <p:nvPr/>
        </p:nvSpPr>
        <p:spPr>
          <a:xfrm>
            <a:off x="1615200" y="1261775"/>
            <a:ext cx="2071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821" name="Shape 821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5" name="Shape 8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Shape 826">
            <a:hlinkClick r:id="rId12"/>
          </p:cNvPr>
          <p:cNvSpPr txBox="1"/>
          <p:nvPr/>
        </p:nvSpPr>
        <p:spPr>
          <a:xfrm>
            <a:off x="1942900" y="1550625"/>
            <a:ext cx="327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Shape 8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416825" y="1237425"/>
            <a:ext cx="4614900" cy="8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835" name="Shape 8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Shape 836"/>
          <p:cNvSpPr txBox="1"/>
          <p:nvPr/>
        </p:nvSpPr>
        <p:spPr>
          <a:xfrm>
            <a:off x="2372975" y="5941425"/>
            <a:ext cx="9051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Info</a:t>
            </a:r>
          </a:p>
        </p:txBody>
      </p:sp>
      <p:sp>
        <p:nvSpPr>
          <p:cNvPr id="837" name="Shape 837">
            <a:hlinkClick r:id="rId6"/>
          </p:cNvPr>
          <p:cNvSpPr txBox="1"/>
          <p:nvPr/>
        </p:nvSpPr>
        <p:spPr>
          <a:xfrm>
            <a:off x="3278075" y="5941425"/>
            <a:ext cx="17538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Active Plan</a:t>
            </a:r>
          </a:p>
        </p:txBody>
      </p:sp>
      <p:sp>
        <p:nvSpPr>
          <p:cNvPr id="838" name="Shape 838">
            <a:hlinkClick r:id="rId7"/>
          </p:cNvPr>
          <p:cNvSpPr txBox="1"/>
          <p:nvPr/>
        </p:nvSpPr>
        <p:spPr>
          <a:xfrm>
            <a:off x="416975" y="5941425"/>
            <a:ext cx="1956000" cy="3288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Plan from</a:t>
            </a:r>
          </a:p>
        </p:txBody>
      </p:sp>
      <p:sp>
        <p:nvSpPr>
          <p:cNvPr id="839" name="Shape 839">
            <a:hlinkClick r:id="rId8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>
            <a:hlinkClick r:id="rId9"/>
          </p:cNvPr>
          <p:cNvSpPr txBox="1"/>
          <p:nvPr/>
        </p:nvSpPr>
        <p:spPr>
          <a:xfrm>
            <a:off x="1245550" y="7922500"/>
            <a:ext cx="428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 txBox="1"/>
          <p:nvPr/>
        </p:nvSpPr>
        <p:spPr>
          <a:xfrm>
            <a:off x="428550" y="1994925"/>
            <a:ext cx="4629300" cy="393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 txBox="1"/>
          <p:nvPr>
            <p:ph type="ctrTitle"/>
          </p:nvPr>
        </p:nvSpPr>
        <p:spPr>
          <a:xfrm>
            <a:off x="416975" y="1994925"/>
            <a:ext cx="4629300" cy="39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Downward Dog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416975" y="5427825"/>
            <a:ext cx="4629300" cy="51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#basics #core #flexibility</a:t>
            </a:r>
          </a:p>
        </p:txBody>
      </p:sp>
      <p:pic>
        <p:nvPicPr>
          <p:cNvPr id="844" name="Shape 8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375" y="2361449"/>
            <a:ext cx="4635898" cy="307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/>
        </p:nvSpPr>
        <p:spPr>
          <a:xfrm>
            <a:off x="390775" y="1224400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2097125" y="1289550"/>
            <a:ext cx="1497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Plan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742450" y="1836625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1797550" y="1836625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4819475" y="1237425"/>
            <a:ext cx="208500" cy="6564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4819475" y="1237425"/>
            <a:ext cx="208500" cy="97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>
            <a:hlinkClick r:id="rId4"/>
          </p:cNvPr>
          <p:cNvSpPr txBox="1"/>
          <p:nvPr/>
        </p:nvSpPr>
        <p:spPr>
          <a:xfrm>
            <a:off x="3438850" y="5161462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856" name="Shape 856">
            <a:hlinkClick r:id="rId5"/>
          </p:cNvPr>
          <p:cNvSpPr txBox="1"/>
          <p:nvPr/>
        </p:nvSpPr>
        <p:spPr>
          <a:xfrm>
            <a:off x="742450" y="5161449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</a:p>
        </p:txBody>
      </p:sp>
      <p:sp>
        <p:nvSpPr>
          <p:cNvPr id="857" name="Shape 857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8" name="Shape 858">
            <a:hlinkClick r:id="rId7"/>
          </p:cNvPr>
          <p:cNvPicPr preferRelativeResize="0"/>
          <p:nvPr/>
        </p:nvPicPr>
        <p:blipFill>
          <a:blip r:embed="rId8">
            <a:alphaModFix amt="67000"/>
          </a:blip>
          <a:stretch>
            <a:fillRect/>
          </a:stretch>
        </p:blipFill>
        <p:spPr>
          <a:xfrm>
            <a:off x="602250" y="1237426"/>
            <a:ext cx="322646" cy="3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Shape 859">
            <a:hlinkClick r:id="rId9"/>
          </p:cNvPr>
          <p:cNvSpPr txBox="1"/>
          <p:nvPr/>
        </p:nvSpPr>
        <p:spPr>
          <a:xfrm>
            <a:off x="1133900" y="7883600"/>
            <a:ext cx="61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0" name="Shape 860">
            <a:hlinkClick r:id="rId10"/>
          </p:cNvPr>
          <p:cNvPicPr preferRelativeResize="0"/>
          <p:nvPr/>
        </p:nvPicPr>
        <p:blipFill>
          <a:blip r:embed="rId11">
            <a:alphaModFix amt="69000"/>
          </a:blip>
          <a:stretch>
            <a:fillRect/>
          </a:stretch>
        </p:blipFill>
        <p:spPr>
          <a:xfrm>
            <a:off x="3410750" y="1387199"/>
            <a:ext cx="208500" cy="1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Shape 861"/>
          <p:cNvSpPr txBox="1"/>
          <p:nvPr/>
        </p:nvSpPr>
        <p:spPr>
          <a:xfrm>
            <a:off x="742450" y="2927550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1797550" y="2927550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742450" y="4044512"/>
            <a:ext cx="10551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1797550" y="4044512"/>
            <a:ext cx="2696400" cy="976800"/>
          </a:xfrm>
          <a:prstGeom prst="rect">
            <a:avLst/>
          </a:prstGeom>
          <a:solidFill>
            <a:srgbClr val="86E1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8200" y="1491100"/>
            <a:ext cx="43308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Search...</a:t>
            </a:r>
          </a:p>
        </p:txBody>
      </p:sp>
      <p:pic>
        <p:nvPicPr>
          <p:cNvPr descr="search icon.png" id="123" name="Shape 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3975" y="1460425"/>
            <a:ext cx="449400" cy="39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.png" id="124" name="Shape 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848" y="4512837"/>
            <a:ext cx="4637400" cy="32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>
            <a:hlinkClick r:id="rId7"/>
          </p:cNvPr>
          <p:cNvSpPr txBox="1"/>
          <p:nvPr/>
        </p:nvSpPr>
        <p:spPr>
          <a:xfrm rot="10800000">
            <a:off x="4593975" y="1442800"/>
            <a:ext cx="449400" cy="42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48200" y="1850575"/>
            <a:ext cx="4045800" cy="1210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Yogini Variation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search term</a:t>
            </a:r>
          </a:p>
        </p:txBody>
      </p:sp>
      <p:sp>
        <p:nvSpPr>
          <p:cNvPr id="127" name="Shape 127">
            <a:hlinkClick r:id="rId8"/>
          </p:cNvPr>
          <p:cNvSpPr txBox="1"/>
          <p:nvPr/>
        </p:nvSpPr>
        <p:spPr>
          <a:xfrm>
            <a:off x="2448825" y="7809025"/>
            <a:ext cx="60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>
            <a:hlinkClick r:id="rId9"/>
          </p:cNvPr>
          <p:cNvSpPr txBox="1"/>
          <p:nvPr/>
        </p:nvSpPr>
        <p:spPr>
          <a:xfrm>
            <a:off x="1185325" y="7809025"/>
            <a:ext cx="547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>
            <a:hlinkClick r:id="rId10"/>
          </p:cNvPr>
          <p:cNvSpPr txBox="1"/>
          <p:nvPr/>
        </p:nvSpPr>
        <p:spPr>
          <a:xfrm>
            <a:off x="616900" y="1874125"/>
            <a:ext cx="3257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320500" y="6938600"/>
            <a:ext cx="7113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yboard.png" id="869" name="Shape 8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848" y="4488262"/>
            <a:ext cx="4637498" cy="329618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Shape 870"/>
          <p:cNvSpPr txBox="1"/>
          <p:nvPr/>
        </p:nvSpPr>
        <p:spPr>
          <a:xfrm>
            <a:off x="429850" y="3998875"/>
            <a:ext cx="2232000" cy="489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871" name="Shape 871">
            <a:hlinkClick r:id="rId5"/>
          </p:cNvPr>
          <p:cNvSpPr txBox="1"/>
          <p:nvPr/>
        </p:nvSpPr>
        <p:spPr>
          <a:xfrm>
            <a:off x="2800450" y="3998875"/>
            <a:ext cx="2232000" cy="489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Go/Save</a:t>
            </a:r>
          </a:p>
        </p:txBody>
      </p:sp>
      <p:cxnSp>
        <p:nvCxnSpPr>
          <p:cNvPr id="872" name="Shape 872"/>
          <p:cNvCxnSpPr/>
          <p:nvPr/>
        </p:nvCxnSpPr>
        <p:spPr>
          <a:xfrm>
            <a:off x="768525" y="1328625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Shape 873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416825" y="1237425"/>
            <a:ext cx="4614900" cy="67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>
            <a:hlinkClick r:id="rId4"/>
          </p:cNvPr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137" name="Shape 137">
            <a:hlinkClick r:id="rId5"/>
          </p:cNvPr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/>
              <a:t>Yoga</a:t>
            </a:r>
          </a:p>
        </p:txBody>
      </p:sp>
      <p:pic>
        <p:nvPicPr>
          <p:cNvPr descr="search icon.png" id="138" name="Shape 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615200" y="1261775"/>
            <a:ext cx="2071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Locker</a:t>
            </a:r>
          </a:p>
        </p:txBody>
      </p:sp>
      <p:sp>
        <p:nvSpPr>
          <p:cNvPr id="140" name="Shape 140">
            <a:hlinkClick r:id="rId7"/>
          </p:cNvPr>
          <p:cNvSpPr txBox="1"/>
          <p:nvPr/>
        </p:nvSpPr>
        <p:spPr>
          <a:xfrm>
            <a:off x="1133225" y="786747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>
            <a:hlinkClick r:id="rId8"/>
          </p:cNvPr>
          <p:cNvSpPr txBox="1"/>
          <p:nvPr/>
        </p:nvSpPr>
        <p:spPr>
          <a:xfrm>
            <a:off x="1257600" y="7907050"/>
            <a:ext cx="40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>
            <a:hlinkClick r:id="rId9"/>
          </p:cNvPr>
          <p:cNvSpPr txBox="1"/>
          <p:nvPr/>
        </p:nvSpPr>
        <p:spPr>
          <a:xfrm>
            <a:off x="1241250" y="7874325"/>
            <a:ext cx="42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>
            <a:hlinkClick r:id="rId10"/>
          </p:cNvPr>
          <p:cNvSpPr txBox="1"/>
          <p:nvPr/>
        </p:nvSpPr>
        <p:spPr>
          <a:xfrm>
            <a:off x="2448825" y="7809025"/>
            <a:ext cx="5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>
            <a:hlinkClick r:id="rId12"/>
          </p:cNvPr>
          <p:cNvSpPr txBox="1"/>
          <p:nvPr/>
        </p:nvSpPr>
        <p:spPr>
          <a:xfrm>
            <a:off x="1942900" y="1550625"/>
            <a:ext cx="327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16825" y="1237425"/>
            <a:ext cx="4614900" cy="8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154" name="Shape 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9800" y="1550725"/>
            <a:ext cx="209549" cy="2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>
            <a:hlinkClick r:id="rId7"/>
          </p:cNvPr>
          <p:cNvSpPr txBox="1"/>
          <p:nvPr/>
        </p:nvSpPr>
        <p:spPr>
          <a:xfrm>
            <a:off x="1245550" y="7922500"/>
            <a:ext cx="428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02675" y="2003450"/>
            <a:ext cx="4629300" cy="393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>
            <a:hlinkClick r:id="rId8"/>
          </p:cNvPr>
          <p:cNvSpPr/>
          <p:nvPr/>
        </p:nvSpPr>
        <p:spPr>
          <a:xfrm>
            <a:off x="414750" y="6449325"/>
            <a:ext cx="4635900" cy="1359600"/>
          </a:xfrm>
          <a:prstGeom prst="rect">
            <a:avLst/>
          </a:prstGeom>
          <a:solidFill>
            <a:srgbClr val="6A6A6A">
              <a:alpha val="55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>
            <a:hlinkClick r:id="rId9"/>
          </p:cNvPr>
          <p:cNvSpPr txBox="1"/>
          <p:nvPr/>
        </p:nvSpPr>
        <p:spPr>
          <a:xfrm>
            <a:off x="2372975" y="5941425"/>
            <a:ext cx="905100" cy="507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Info</a:t>
            </a:r>
          </a:p>
        </p:txBody>
      </p:sp>
      <p:sp>
        <p:nvSpPr>
          <p:cNvPr id="160" name="Shape 160">
            <a:hlinkClick r:id="rId10"/>
          </p:cNvPr>
          <p:cNvSpPr txBox="1"/>
          <p:nvPr/>
        </p:nvSpPr>
        <p:spPr>
          <a:xfrm>
            <a:off x="3278075" y="5941425"/>
            <a:ext cx="1753800" cy="507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Active Plan</a:t>
            </a:r>
          </a:p>
        </p:txBody>
      </p:sp>
      <p:sp>
        <p:nvSpPr>
          <p:cNvPr id="161" name="Shape 161">
            <a:hlinkClick r:id="rId11"/>
          </p:cNvPr>
          <p:cNvSpPr txBox="1"/>
          <p:nvPr/>
        </p:nvSpPr>
        <p:spPr>
          <a:xfrm>
            <a:off x="416975" y="5941425"/>
            <a:ext cx="1956000" cy="507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Plan from Item</a:t>
            </a:r>
          </a:p>
        </p:txBody>
      </p:sp>
      <p:sp>
        <p:nvSpPr>
          <p:cNvPr id="162" name="Shape 162"/>
          <p:cNvSpPr txBox="1"/>
          <p:nvPr>
            <p:ph type="ctrTitle"/>
          </p:nvPr>
        </p:nvSpPr>
        <p:spPr>
          <a:xfrm>
            <a:off x="416975" y="1994925"/>
            <a:ext cx="4629300" cy="39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Downward Dog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16975" y="5427825"/>
            <a:ext cx="4629300" cy="51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#basics #core #flexibility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0375" y="2361449"/>
            <a:ext cx="4635898" cy="307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416825" y="1237425"/>
            <a:ext cx="4637100" cy="656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846675" y="1979900"/>
            <a:ext cx="1068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71" name="Shape 171">
            <a:hlinkClick r:id="rId4"/>
          </p:cNvPr>
          <p:cNvSpPr txBox="1"/>
          <p:nvPr/>
        </p:nvSpPr>
        <p:spPr>
          <a:xfrm>
            <a:off x="976925" y="2331600"/>
            <a:ext cx="3503999" cy="3386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Downward Dog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46675" y="3031075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</a:p>
        </p:txBody>
      </p:sp>
      <p:sp>
        <p:nvSpPr>
          <p:cNvPr id="173" name="Shape 173">
            <a:hlinkClick r:id="rId5"/>
          </p:cNvPr>
          <p:cNvSpPr txBox="1"/>
          <p:nvPr/>
        </p:nvSpPr>
        <p:spPr>
          <a:xfrm>
            <a:off x="976925" y="3382775"/>
            <a:ext cx="3503999" cy="16190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#basics #core #flexibility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Shape 174">
            <a:hlinkClick r:id="rId6"/>
          </p:cNvPr>
          <p:cNvSpPr txBox="1"/>
          <p:nvPr/>
        </p:nvSpPr>
        <p:spPr>
          <a:xfrm>
            <a:off x="963900" y="5327475"/>
            <a:ext cx="1511100" cy="455999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175" name="Shape 175">
            <a:hlinkClick r:id="rId7"/>
          </p:cNvPr>
          <p:cNvSpPr txBox="1"/>
          <p:nvPr/>
        </p:nvSpPr>
        <p:spPr>
          <a:xfrm>
            <a:off x="2969700" y="5327475"/>
            <a:ext cx="1511100" cy="455999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</a:p>
        </p:txBody>
      </p:sp>
      <p:sp>
        <p:nvSpPr>
          <p:cNvPr id="176" name="Shape 176">
            <a:hlinkClick r:id="rId8"/>
          </p:cNvPr>
          <p:cNvSpPr txBox="1"/>
          <p:nvPr/>
        </p:nvSpPr>
        <p:spPr>
          <a:xfrm>
            <a:off x="1875700" y="6030875"/>
            <a:ext cx="1680300" cy="6512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from Storage</a:t>
            </a:r>
          </a:p>
        </p:txBody>
      </p:sp>
      <p:sp>
        <p:nvSpPr>
          <p:cNvPr id="177" name="Shape 177">
            <a:hlinkClick r:id="rId9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915724"/>
            <a:ext cx="4614899" cy="5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16825" y="1237425"/>
            <a:ext cx="4614900" cy="8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ctrTitle"/>
          </p:nvPr>
        </p:nvSpPr>
        <p:spPr>
          <a:xfrm>
            <a:off x="2755750" y="1491100"/>
            <a:ext cx="22761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 Date Added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48200" y="1491100"/>
            <a:ext cx="1293900" cy="32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pic>
        <p:nvPicPr>
          <p:cNvPr descr="search icon.png" id="186" name="Shape 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9800" y="1550725"/>
            <a:ext cx="209400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>
            <a:hlinkClick r:id="rId6"/>
          </p:cNvPr>
          <p:cNvSpPr txBox="1"/>
          <p:nvPr/>
        </p:nvSpPr>
        <p:spPr>
          <a:xfrm>
            <a:off x="2448825" y="7809025"/>
            <a:ext cx="4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>
            <a:hlinkClick r:id="rId7"/>
          </p:cNvPr>
          <p:cNvSpPr txBox="1"/>
          <p:nvPr/>
        </p:nvSpPr>
        <p:spPr>
          <a:xfrm>
            <a:off x="1245550" y="7922500"/>
            <a:ext cx="428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ctrTitle"/>
          </p:nvPr>
        </p:nvSpPr>
        <p:spPr>
          <a:xfrm>
            <a:off x="416975" y="1994925"/>
            <a:ext cx="4629300" cy="39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Downward Dog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16975" y="5427825"/>
            <a:ext cx="4629300" cy="51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#basics #core #flexibility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375" y="2361449"/>
            <a:ext cx="4635898" cy="307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960350" y="3611175"/>
            <a:ext cx="1521900" cy="451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Saved!</a:t>
            </a:r>
          </a:p>
        </p:txBody>
      </p:sp>
      <p:sp>
        <p:nvSpPr>
          <p:cNvPr id="193" name="Shape 193">
            <a:hlinkClick r:id="rId9"/>
          </p:cNvPr>
          <p:cNvSpPr/>
          <p:nvPr/>
        </p:nvSpPr>
        <p:spPr>
          <a:xfrm>
            <a:off x="414750" y="6449324"/>
            <a:ext cx="4635900" cy="1359600"/>
          </a:xfrm>
          <a:prstGeom prst="rect">
            <a:avLst/>
          </a:prstGeom>
          <a:solidFill>
            <a:srgbClr val="6A6A6A">
              <a:alpha val="55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>
            <a:hlinkClick r:id="rId10"/>
          </p:cNvPr>
          <p:cNvSpPr txBox="1"/>
          <p:nvPr/>
        </p:nvSpPr>
        <p:spPr>
          <a:xfrm>
            <a:off x="2372975" y="5941425"/>
            <a:ext cx="905100" cy="507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Info</a:t>
            </a:r>
          </a:p>
        </p:txBody>
      </p:sp>
      <p:sp>
        <p:nvSpPr>
          <p:cNvPr id="195" name="Shape 195">
            <a:hlinkClick r:id="rId11"/>
          </p:cNvPr>
          <p:cNvSpPr txBox="1"/>
          <p:nvPr/>
        </p:nvSpPr>
        <p:spPr>
          <a:xfrm>
            <a:off x="3278075" y="5941425"/>
            <a:ext cx="1753800" cy="507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Active Plan</a:t>
            </a:r>
          </a:p>
        </p:txBody>
      </p:sp>
      <p:sp>
        <p:nvSpPr>
          <p:cNvPr id="196" name="Shape 196">
            <a:hlinkClick r:id="rId12"/>
          </p:cNvPr>
          <p:cNvSpPr txBox="1"/>
          <p:nvPr/>
        </p:nvSpPr>
        <p:spPr>
          <a:xfrm>
            <a:off x="416975" y="5941425"/>
            <a:ext cx="1956000" cy="507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Plan from Item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