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Jitendra Rathod</cp:lastModifiedBy>
  <cp:revision>3</cp:revision>
  <dcterms:created xsi:type="dcterms:W3CDTF">2024-12-31T09:40:01Z</dcterms:created>
  <dcterms:modified xsi:type="dcterms:W3CDTF">2025-07-05T05:37:47Z</dcterms:modified>
</cp:coreProperties>
</file>