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2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8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5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9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5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4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6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5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600203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2" y="6356354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05F0-9623-4E70-A59D-B94D3356F7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2" y="6356354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6356354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1F08-1CBD-497B-9F81-D4520337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3" y="260650"/>
            <a:ext cx="4392488" cy="6463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ko-KR" altLang="en-US" b="1" smtClean="0"/>
              <a:t>학생이 대기중인 수업 목록을 조회하는 기능</a:t>
            </a:r>
            <a:endParaRPr lang="ko-KR" altLang="en-US" b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5" y="1390650"/>
            <a:ext cx="85248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6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89" y="116632"/>
            <a:ext cx="938916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797154"/>
            <a:ext cx="6408712" cy="120032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42859" indent="-342859">
              <a:buAutoNum type="arabicPeriod"/>
            </a:pPr>
            <a:r>
              <a:rPr lang="en-US" altLang="ko-KR" smtClean="0"/>
              <a:t>course</a:t>
            </a:r>
            <a:r>
              <a:rPr lang="ko-KR" altLang="en-US" smtClean="0"/>
              <a:t>와 </a:t>
            </a:r>
            <a:r>
              <a:rPr lang="en-US" altLang="ko-KR" smtClean="0"/>
              <a:t>teacher </a:t>
            </a:r>
            <a:r>
              <a:rPr lang="ko-KR" altLang="en-US" smtClean="0"/>
              <a:t>조인</a:t>
            </a:r>
            <a:endParaRPr lang="en-US" altLang="ko-KR" smtClean="0"/>
          </a:p>
          <a:p>
            <a:pPr marL="342859" indent="-342859">
              <a:buAutoNum type="arabicPeriod"/>
            </a:pPr>
            <a:r>
              <a:rPr lang="en-US" altLang="ko-KR" smtClean="0"/>
              <a:t>20000</a:t>
            </a:r>
            <a:r>
              <a:rPr lang="ko-KR" altLang="en-US" smtClean="0"/>
              <a:t>번의 </a:t>
            </a:r>
            <a:r>
              <a:rPr lang="en-US" altLang="ko-KR" smtClean="0"/>
              <a:t>ID</a:t>
            </a:r>
            <a:r>
              <a:rPr lang="ko-KR" altLang="en-US" smtClean="0"/>
              <a:t>를 가진 학생의 매칭된 </a:t>
            </a:r>
            <a:r>
              <a:rPr lang="en-US" altLang="ko-KR" smtClean="0"/>
              <a:t>course</a:t>
            </a:r>
            <a:r>
              <a:rPr lang="ko-KR" altLang="en-US" smtClean="0"/>
              <a:t>를 조회</a:t>
            </a:r>
            <a:endParaRPr lang="en-US" altLang="ko-KR" smtClean="0"/>
          </a:p>
          <a:p>
            <a:pPr marL="342859" indent="-342859">
              <a:buAutoNum type="arabicPeriod"/>
            </a:pPr>
            <a:r>
              <a:rPr lang="ko-KR" altLang="en-US" smtClean="0"/>
              <a:t>그중에서 </a:t>
            </a:r>
            <a:r>
              <a:rPr lang="en-US" altLang="ko-KR" smtClean="0"/>
              <a:t>course</a:t>
            </a:r>
            <a:r>
              <a:rPr lang="ko-KR" altLang="en-US" smtClean="0"/>
              <a:t>의 상태가 </a:t>
            </a:r>
            <a:r>
              <a:rPr lang="en-US" altLang="ko-KR" smtClean="0"/>
              <a:t>matching, mathced =&gt; (</a:t>
            </a:r>
            <a:r>
              <a:rPr lang="ko-KR" altLang="en-US" smtClean="0"/>
              <a:t>대기중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1" y="788511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ko-KR" smtClean="0"/>
              <a:t>teacher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3" y="788511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ko-KR" smtClean="0"/>
              <a:t>course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1" y="1868634"/>
            <a:ext cx="2088232" cy="6463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mtClean="0"/>
              <a:t>name</a:t>
            </a:r>
          </a:p>
          <a:p>
            <a:r>
              <a:rPr lang="en-US" altLang="ko-KR" smtClean="0"/>
              <a:t>profile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7" y="1868635"/>
            <a:ext cx="1440160" cy="120032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/>
              <a:t>t</a:t>
            </a:r>
            <a:r>
              <a:rPr lang="en-US" altLang="ko-KR" smtClean="0"/>
              <a:t>itle</a:t>
            </a:r>
          </a:p>
          <a:p>
            <a:r>
              <a:rPr lang="en-US" altLang="ko-KR" smtClean="0"/>
              <a:t>status</a:t>
            </a:r>
          </a:p>
          <a:p>
            <a:r>
              <a:rPr lang="en-US" altLang="ko-KR" smtClean="0"/>
              <a:t>start_date</a:t>
            </a:r>
          </a:p>
          <a:p>
            <a:r>
              <a:rPr lang="en-US" altLang="ko-KR" smtClean="0"/>
              <a:t>end_date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47865" y="2996953"/>
            <a:ext cx="223224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ko-KR" smtClean="0"/>
              <a:t>courseTeacherJoin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43909" y="4581128"/>
            <a:ext cx="1440160" cy="175432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/>
              <a:t>t</a:t>
            </a:r>
            <a:r>
              <a:rPr lang="en-US" altLang="ko-KR" smtClean="0"/>
              <a:t>itle</a:t>
            </a:r>
          </a:p>
          <a:p>
            <a:r>
              <a:rPr lang="en-US" altLang="ko-KR" smtClean="0"/>
              <a:t>status</a:t>
            </a:r>
          </a:p>
          <a:p>
            <a:r>
              <a:rPr lang="en-US" altLang="ko-KR" smtClean="0"/>
              <a:t>start_date</a:t>
            </a:r>
          </a:p>
          <a:p>
            <a:r>
              <a:rPr lang="en-US" altLang="ko-KR" smtClean="0"/>
              <a:t>end_date</a:t>
            </a:r>
          </a:p>
          <a:p>
            <a:r>
              <a:rPr lang="en-US" altLang="ko-KR" smtClean="0"/>
              <a:t>name</a:t>
            </a:r>
          </a:p>
          <a:p>
            <a:r>
              <a:rPr lang="en-US" altLang="ko-KR" smtClean="0"/>
              <a:t>profile</a:t>
            </a:r>
            <a:endParaRPr lang="ko-KR" altLang="en-US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3"/>
            <a:ext cx="3635896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2400" b="1"/>
              <a:t>1. VO</a:t>
            </a:r>
            <a:r>
              <a:rPr lang="ko-KR" altLang="en-US" sz="2400" b="1"/>
              <a:t>를 추가하는 경우</a:t>
            </a:r>
          </a:p>
        </p:txBody>
      </p:sp>
    </p:spTree>
    <p:extLst>
      <p:ext uri="{BB962C8B-B14F-4D97-AF65-F5344CB8AC3E}">
        <p14:creationId xmlns:p14="http://schemas.microsoft.com/office/powerpoint/2010/main" val="9379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1" y="788511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ko-KR" smtClean="0"/>
              <a:t>teacher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0153" y="788511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ko-KR" smtClean="0"/>
              <a:t>course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1" y="1868634"/>
            <a:ext cx="2088232" cy="6463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mtClean="0"/>
              <a:t>name</a:t>
            </a:r>
          </a:p>
          <a:p>
            <a:r>
              <a:rPr lang="en-US" altLang="ko-KR" smtClean="0"/>
              <a:t>profile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7" y="1868632"/>
            <a:ext cx="1440160" cy="147732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/>
              <a:t>t</a:t>
            </a:r>
            <a:r>
              <a:rPr lang="en-US" altLang="ko-KR" smtClean="0"/>
              <a:t>itle</a:t>
            </a:r>
          </a:p>
          <a:p>
            <a:r>
              <a:rPr lang="en-US" altLang="ko-KR" smtClean="0"/>
              <a:t>status</a:t>
            </a:r>
          </a:p>
          <a:p>
            <a:r>
              <a:rPr lang="en-US" altLang="ko-KR" smtClean="0"/>
              <a:t>start_date</a:t>
            </a:r>
          </a:p>
          <a:p>
            <a:r>
              <a:rPr lang="en-US" altLang="ko-KR" smtClean="0"/>
              <a:t>end_date</a:t>
            </a:r>
          </a:p>
          <a:p>
            <a:r>
              <a:rPr lang="en-US" altLang="ko-KR" smtClean="0"/>
              <a:t>teacher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52535" y="3"/>
            <a:ext cx="4283968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2400" b="1"/>
              <a:t>2. MAP</a:t>
            </a:r>
            <a:r>
              <a:rPr lang="ko-KR" altLang="en-US" sz="2400" b="1"/>
              <a:t>설정으로 하는 경우</a:t>
            </a:r>
          </a:p>
        </p:txBody>
      </p:sp>
    </p:spTree>
    <p:extLst>
      <p:ext uri="{BB962C8B-B14F-4D97-AF65-F5344CB8AC3E}">
        <p14:creationId xmlns:p14="http://schemas.microsoft.com/office/powerpoint/2010/main" val="10766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7" y="1657350"/>
            <a:ext cx="32289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7" y="1657350"/>
            <a:ext cx="2695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왼쪽 중괄호 3"/>
          <p:cNvSpPr/>
          <p:nvPr/>
        </p:nvSpPr>
        <p:spPr>
          <a:xfrm>
            <a:off x="4355977" y="1772816"/>
            <a:ext cx="360040" cy="2635746"/>
          </a:xfrm>
          <a:prstGeom prst="leftBrace">
            <a:avLst>
              <a:gd name="adj1" fmla="val 95699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771801" y="3861048"/>
            <a:ext cx="1584176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9633" y="1196753"/>
            <a:ext cx="1512168" cy="36933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b="1" smtClean="0"/>
              <a:t>Course (VO)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5379728" y="1196753"/>
            <a:ext cx="1512168" cy="36933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b="1" smtClean="0"/>
              <a:t>Teacher (VO)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792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41" y="2019300"/>
            <a:ext cx="71723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1979712" y="2924944"/>
            <a:ext cx="144016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1640" y="2636912"/>
            <a:ext cx="2376264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Teacher.profileImg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904" y="3192988"/>
            <a:ext cx="2376264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Teacher.name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3904" y="2976964"/>
            <a:ext cx="2376264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Course.title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5952" y="3356992"/>
            <a:ext cx="3430344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Course.startDate ~ Course.endDate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2821568"/>
            <a:ext cx="2376264" cy="2616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Course.status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560859"/>
            <a:ext cx="2695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18" y="84609"/>
            <a:ext cx="27717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5125169"/>
            <a:ext cx="27717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아래쪽 화살표 11"/>
          <p:cNvSpPr/>
          <p:nvPr/>
        </p:nvSpPr>
        <p:spPr>
          <a:xfrm>
            <a:off x="4175956" y="3757017"/>
            <a:ext cx="792088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58767" y="34245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Course (VO)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5559747" y="34245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Teacher (VO)</a:t>
            </a: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3167844" y="4693121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CourseTeacherJoin (VO)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3669804" y="6478736"/>
            <a:ext cx="18518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새로운 </a:t>
            </a:r>
            <a:r>
              <a:rPr lang="en-US" altLang="ko-KR" b="1" smtClean="0"/>
              <a:t>VO </a:t>
            </a:r>
            <a:r>
              <a:rPr lang="ko-KR" altLang="en-US" b="1" smtClean="0"/>
              <a:t>생성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847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97</Words>
  <Application>Microsoft Office PowerPoint</Application>
  <PresentationFormat>화면 슬라이드 쇼(4:3)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danny4159@naver.com</dc:creator>
  <cp:lastModifiedBy>danny4159@naver.com</cp:lastModifiedBy>
  <cp:revision>6</cp:revision>
  <dcterms:created xsi:type="dcterms:W3CDTF">2021-04-21T01:55:09Z</dcterms:created>
  <dcterms:modified xsi:type="dcterms:W3CDTF">2021-04-21T15:41:45Z</dcterms:modified>
</cp:coreProperties>
</file>