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4"/>
  </p:notesMasterIdLst>
  <p:handoutMasterIdLst>
    <p:handoutMasterId r:id="rId15"/>
  </p:handoutMasterIdLst>
  <p:sldIdLst>
    <p:sldId id="278" r:id="rId5"/>
    <p:sldId id="282" r:id="rId6"/>
    <p:sldId id="271" r:id="rId7"/>
    <p:sldId id="284" r:id="rId8"/>
    <p:sldId id="293" r:id="rId9"/>
    <p:sldId id="285" r:id="rId10"/>
    <p:sldId id="294" r:id="rId11"/>
    <p:sldId id="288" r:id="rId12"/>
    <p:sldId id="29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4" autoAdjust="0"/>
    <p:restoredTop sz="95388" autoAdjust="0"/>
  </p:normalViewPr>
  <p:slideViewPr>
    <p:cSldViewPr snapToGrid="0">
      <p:cViewPr varScale="1">
        <p:scale>
          <a:sx n="94" d="100"/>
          <a:sy n="94" d="100"/>
        </p:scale>
        <p:origin x="114" y="18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l Mayo" userId="b3124e7553db0db4" providerId="LiveId" clId="{6FA7D248-6136-41E0-A1EB-A7AB1F7893AC}"/>
    <pc:docChg chg="undo custSel addSld delSld modSld">
      <pc:chgData name="Karl Mayo" userId="b3124e7553db0db4" providerId="LiveId" clId="{6FA7D248-6136-41E0-A1EB-A7AB1F7893AC}" dt="2025-05-07T20:46:02.262" v="662" actId="680"/>
      <pc:docMkLst>
        <pc:docMk/>
      </pc:docMkLst>
      <pc:sldChg chg="modSp mod">
        <pc:chgData name="Karl Mayo" userId="b3124e7553db0db4" providerId="LiveId" clId="{6FA7D248-6136-41E0-A1EB-A7AB1F7893AC}" dt="2025-05-07T14:00:12.334" v="401" actId="20577"/>
        <pc:sldMkLst>
          <pc:docMk/>
          <pc:sldMk cId="1839748091" sldId="271"/>
        </pc:sldMkLst>
        <pc:spChg chg="mod">
          <ac:chgData name="Karl Mayo" userId="b3124e7553db0db4" providerId="LiveId" clId="{6FA7D248-6136-41E0-A1EB-A7AB1F7893AC}" dt="2025-05-07T14:00:12.334" v="401" actId="20577"/>
          <ac:spMkLst>
            <pc:docMk/>
            <pc:sldMk cId="1839748091" sldId="271"/>
            <ac:spMk id="3" creationId="{A0034E89-1952-5288-08A0-70A4A73BE39E}"/>
          </ac:spMkLst>
        </pc:spChg>
      </pc:sldChg>
      <pc:sldChg chg="modSp mod">
        <pc:chgData name="Karl Mayo" userId="b3124e7553db0db4" providerId="LiveId" clId="{6FA7D248-6136-41E0-A1EB-A7AB1F7893AC}" dt="2025-05-07T13:45:10.796" v="68" actId="20577"/>
        <pc:sldMkLst>
          <pc:docMk/>
          <pc:sldMk cId="2803092014" sldId="278"/>
        </pc:sldMkLst>
        <pc:spChg chg="mod">
          <ac:chgData name="Karl Mayo" userId="b3124e7553db0db4" providerId="LiveId" clId="{6FA7D248-6136-41E0-A1EB-A7AB1F7893AC}" dt="2025-05-07T13:45:10.796" v="68" actId="20577"/>
          <ac:spMkLst>
            <pc:docMk/>
            <pc:sldMk cId="2803092014" sldId="278"/>
            <ac:spMk id="4" creationId="{10047101-8D42-6100-9CEA-AEC0FAEAB606}"/>
          </ac:spMkLst>
        </pc:spChg>
      </pc:sldChg>
      <pc:sldChg chg="modSp mod">
        <pc:chgData name="Karl Mayo" userId="b3124e7553db0db4" providerId="LiveId" clId="{6FA7D248-6136-41E0-A1EB-A7AB1F7893AC}" dt="2025-05-07T20:12:32.995" v="546" actId="20577"/>
        <pc:sldMkLst>
          <pc:docMk/>
          <pc:sldMk cId="2665045518" sldId="282"/>
        </pc:sldMkLst>
        <pc:spChg chg="mod">
          <ac:chgData name="Karl Mayo" userId="b3124e7553db0db4" providerId="LiveId" clId="{6FA7D248-6136-41E0-A1EB-A7AB1F7893AC}" dt="2025-05-07T13:52:39.719" v="282" actId="20577"/>
          <ac:spMkLst>
            <pc:docMk/>
            <pc:sldMk cId="2665045518" sldId="282"/>
            <ac:spMk id="2" creationId="{F5D5BE93-0252-3CC3-B567-14EC47EB8C7F}"/>
          </ac:spMkLst>
        </pc:spChg>
        <pc:spChg chg="mod">
          <ac:chgData name="Karl Mayo" userId="b3124e7553db0db4" providerId="LiveId" clId="{6FA7D248-6136-41E0-A1EB-A7AB1F7893AC}" dt="2025-05-07T20:12:32.995" v="546" actId="20577"/>
          <ac:spMkLst>
            <pc:docMk/>
            <pc:sldMk cId="2665045518" sldId="282"/>
            <ac:spMk id="3" creationId="{1ABCA07C-1908-B1EB-82FA-EC63DAAF4CF4}"/>
          </ac:spMkLst>
        </pc:spChg>
      </pc:sldChg>
      <pc:sldChg chg="del">
        <pc:chgData name="Karl Mayo" userId="b3124e7553db0db4" providerId="LiveId" clId="{6FA7D248-6136-41E0-A1EB-A7AB1F7893AC}" dt="2025-05-07T13:52:55.390" v="283" actId="2696"/>
        <pc:sldMkLst>
          <pc:docMk/>
          <pc:sldMk cId="1388592114" sldId="283"/>
        </pc:sldMkLst>
      </pc:sldChg>
      <pc:sldChg chg="modSp mod">
        <pc:chgData name="Karl Mayo" userId="b3124e7553db0db4" providerId="LiveId" clId="{6FA7D248-6136-41E0-A1EB-A7AB1F7893AC}" dt="2025-05-07T20:11:39.912" v="474" actId="20577"/>
        <pc:sldMkLst>
          <pc:docMk/>
          <pc:sldMk cId="652841706" sldId="284"/>
        </pc:sldMkLst>
        <pc:spChg chg="mod">
          <ac:chgData name="Karl Mayo" userId="b3124e7553db0db4" providerId="LiveId" clId="{6FA7D248-6136-41E0-A1EB-A7AB1F7893AC}" dt="2025-05-07T13:53:35.154" v="337" actId="20577"/>
          <ac:spMkLst>
            <pc:docMk/>
            <pc:sldMk cId="652841706" sldId="284"/>
            <ac:spMk id="2" creationId="{1C72343A-9CB0-F2AD-EF62-5DEE3E97F956}"/>
          </ac:spMkLst>
        </pc:spChg>
        <pc:spChg chg="mod">
          <ac:chgData name="Karl Mayo" userId="b3124e7553db0db4" providerId="LiveId" clId="{6FA7D248-6136-41E0-A1EB-A7AB1F7893AC}" dt="2025-05-07T20:11:39.912" v="474" actId="20577"/>
          <ac:spMkLst>
            <pc:docMk/>
            <pc:sldMk cId="652841706" sldId="284"/>
            <ac:spMk id="3" creationId="{1C6744DD-5BC8-42C8-4313-13CE95ED575B}"/>
          </ac:spMkLst>
        </pc:spChg>
      </pc:sldChg>
      <pc:sldChg chg="modSp mod">
        <pc:chgData name="Karl Mayo" userId="b3124e7553db0db4" providerId="LiveId" clId="{6FA7D248-6136-41E0-A1EB-A7AB1F7893AC}" dt="2025-05-07T13:53:11.295" v="309" actId="20577"/>
        <pc:sldMkLst>
          <pc:docMk/>
          <pc:sldMk cId="2855514139" sldId="285"/>
        </pc:sldMkLst>
        <pc:spChg chg="mod">
          <ac:chgData name="Karl Mayo" userId="b3124e7553db0db4" providerId="LiveId" clId="{6FA7D248-6136-41E0-A1EB-A7AB1F7893AC}" dt="2025-05-07T13:53:07.752" v="308" actId="20577"/>
          <ac:spMkLst>
            <pc:docMk/>
            <pc:sldMk cId="2855514139" sldId="285"/>
            <ac:spMk id="7" creationId="{8A84D4AF-8D29-5A55-F3F8-1E928E3B08FF}"/>
          </ac:spMkLst>
        </pc:spChg>
        <pc:spChg chg="mod">
          <ac:chgData name="Karl Mayo" userId="b3124e7553db0db4" providerId="LiveId" clId="{6FA7D248-6136-41E0-A1EB-A7AB1F7893AC}" dt="2025-05-07T13:53:11.295" v="309" actId="20577"/>
          <ac:spMkLst>
            <pc:docMk/>
            <pc:sldMk cId="2855514139" sldId="285"/>
            <ac:spMk id="8" creationId="{6450744F-A4B6-FD90-F6DA-4EF9A192E377}"/>
          </ac:spMkLst>
        </pc:spChg>
      </pc:sldChg>
      <pc:sldChg chg="del">
        <pc:chgData name="Karl Mayo" userId="b3124e7553db0db4" providerId="LiveId" clId="{6FA7D248-6136-41E0-A1EB-A7AB1F7893AC}" dt="2025-05-07T13:59:11.493" v="360" actId="2696"/>
        <pc:sldMkLst>
          <pc:docMk/>
          <pc:sldMk cId="233018862" sldId="286"/>
        </pc:sldMkLst>
      </pc:sldChg>
      <pc:sldChg chg="del">
        <pc:chgData name="Karl Mayo" userId="b3124e7553db0db4" providerId="LiveId" clId="{6FA7D248-6136-41E0-A1EB-A7AB1F7893AC}" dt="2025-05-07T13:59:14.926" v="361" actId="2696"/>
        <pc:sldMkLst>
          <pc:docMk/>
          <pc:sldMk cId="3353460760" sldId="287"/>
        </pc:sldMkLst>
      </pc:sldChg>
      <pc:sldChg chg="modSp mod">
        <pc:chgData name="Karl Mayo" userId="b3124e7553db0db4" providerId="LiveId" clId="{6FA7D248-6136-41E0-A1EB-A7AB1F7893AC}" dt="2025-05-07T20:12:45.889" v="547" actId="20577"/>
        <pc:sldMkLst>
          <pc:docMk/>
          <pc:sldMk cId="414523832" sldId="288"/>
        </pc:sldMkLst>
        <pc:spChg chg="mod">
          <ac:chgData name="Karl Mayo" userId="b3124e7553db0db4" providerId="LiveId" clId="{6FA7D248-6136-41E0-A1EB-A7AB1F7893AC}" dt="2025-05-07T20:12:45.889" v="547" actId="20577"/>
          <ac:spMkLst>
            <pc:docMk/>
            <pc:sldMk cId="414523832" sldId="288"/>
            <ac:spMk id="3" creationId="{ECC8AA23-D8D0-93BE-5C5F-103A750B0D2F}"/>
          </ac:spMkLst>
        </pc:spChg>
      </pc:sldChg>
      <pc:sldChg chg="del">
        <pc:chgData name="Karl Mayo" userId="b3124e7553db0db4" providerId="LiveId" clId="{6FA7D248-6136-41E0-A1EB-A7AB1F7893AC}" dt="2025-05-07T13:59:20.997" v="362" actId="2696"/>
        <pc:sldMkLst>
          <pc:docMk/>
          <pc:sldMk cId="314440392" sldId="289"/>
        </pc:sldMkLst>
      </pc:sldChg>
      <pc:sldChg chg="del">
        <pc:chgData name="Karl Mayo" userId="b3124e7553db0db4" providerId="LiveId" clId="{6FA7D248-6136-41E0-A1EB-A7AB1F7893AC}" dt="2025-05-07T13:59:51.765" v="366" actId="2696"/>
        <pc:sldMkLst>
          <pc:docMk/>
          <pc:sldMk cId="118667928" sldId="290"/>
        </pc:sldMkLst>
      </pc:sldChg>
      <pc:sldChg chg="del">
        <pc:chgData name="Karl Mayo" userId="b3124e7553db0db4" providerId="LiveId" clId="{6FA7D248-6136-41E0-A1EB-A7AB1F7893AC}" dt="2025-05-07T13:59:28.845" v="363" actId="2696"/>
        <pc:sldMkLst>
          <pc:docMk/>
          <pc:sldMk cId="849465297" sldId="291"/>
        </pc:sldMkLst>
      </pc:sldChg>
      <pc:sldChg chg="modSp mod">
        <pc:chgData name="Karl Mayo" userId="b3124e7553db0db4" providerId="LiveId" clId="{6FA7D248-6136-41E0-A1EB-A7AB1F7893AC}" dt="2025-05-07T13:59:42.219" v="365" actId="20577"/>
        <pc:sldMkLst>
          <pc:docMk/>
          <pc:sldMk cId="2547630249" sldId="292"/>
        </pc:sldMkLst>
        <pc:spChg chg="mod">
          <ac:chgData name="Karl Mayo" userId="b3124e7553db0db4" providerId="LiveId" clId="{6FA7D248-6136-41E0-A1EB-A7AB1F7893AC}" dt="2025-05-07T13:59:39.735" v="364" actId="20577"/>
          <ac:spMkLst>
            <pc:docMk/>
            <pc:sldMk cId="2547630249" sldId="292"/>
            <ac:spMk id="2" creationId="{28BAC361-0D7A-DC05-86B5-6DD77D322F5B}"/>
          </ac:spMkLst>
        </pc:spChg>
        <pc:spChg chg="mod">
          <ac:chgData name="Karl Mayo" userId="b3124e7553db0db4" providerId="LiveId" clId="{6FA7D248-6136-41E0-A1EB-A7AB1F7893AC}" dt="2025-05-07T13:59:42.219" v="365" actId="20577"/>
          <ac:spMkLst>
            <pc:docMk/>
            <pc:sldMk cId="2547630249" sldId="292"/>
            <ac:spMk id="3" creationId="{1BE98EFF-197D-3136-70B9-7BBD30A48931}"/>
          </ac:spMkLst>
        </pc:spChg>
      </pc:sldChg>
      <pc:sldChg chg="modSp new mod">
        <pc:chgData name="Karl Mayo" userId="b3124e7553db0db4" providerId="LiveId" clId="{6FA7D248-6136-41E0-A1EB-A7AB1F7893AC}" dt="2025-05-07T20:15:33.945" v="661" actId="1076"/>
        <pc:sldMkLst>
          <pc:docMk/>
          <pc:sldMk cId="1384531614" sldId="293"/>
        </pc:sldMkLst>
        <pc:spChg chg="mod">
          <ac:chgData name="Karl Mayo" userId="b3124e7553db0db4" providerId="LiveId" clId="{6FA7D248-6136-41E0-A1EB-A7AB1F7893AC}" dt="2025-05-07T13:59:04.445" v="359" actId="20577"/>
          <ac:spMkLst>
            <pc:docMk/>
            <pc:sldMk cId="1384531614" sldId="293"/>
            <ac:spMk id="2" creationId="{83488CFA-2EC8-04F6-B2BE-118C49355507}"/>
          </ac:spMkLst>
        </pc:spChg>
        <pc:spChg chg="mod">
          <ac:chgData name="Karl Mayo" userId="b3124e7553db0db4" providerId="LiveId" clId="{6FA7D248-6136-41E0-A1EB-A7AB1F7893AC}" dt="2025-05-07T20:15:33.945" v="661" actId="1076"/>
          <ac:spMkLst>
            <pc:docMk/>
            <pc:sldMk cId="1384531614" sldId="293"/>
            <ac:spMk id="3" creationId="{383E94E9-EB3E-D6A4-BCE4-E634DC62989F}"/>
          </ac:spMkLst>
        </pc:spChg>
      </pc:sldChg>
      <pc:sldChg chg="new">
        <pc:chgData name="Karl Mayo" userId="b3124e7553db0db4" providerId="LiveId" clId="{6FA7D248-6136-41E0-A1EB-A7AB1F7893AC}" dt="2025-05-07T20:46:02.262" v="662" actId="680"/>
        <pc:sldMkLst>
          <pc:docMk/>
          <pc:sldMk cId="2217804380" sldId="294"/>
        </pc:sldMkLst>
      </pc:sldChg>
      <pc:sldMasterChg chg="delSldLayout">
        <pc:chgData name="Karl Mayo" userId="b3124e7553db0db4" providerId="LiveId" clId="{6FA7D248-6136-41E0-A1EB-A7AB1F7893AC}" dt="2025-05-07T13:59:51.765" v="366" actId="2696"/>
        <pc:sldMasterMkLst>
          <pc:docMk/>
          <pc:sldMasterMk cId="4222058729" sldId="2147483705"/>
        </pc:sldMasterMkLst>
        <pc:sldLayoutChg chg="del">
          <pc:chgData name="Karl Mayo" userId="b3124e7553db0db4" providerId="LiveId" clId="{6FA7D248-6136-41E0-A1EB-A7AB1F7893AC}" dt="2025-05-07T13:52:55.390" v="283" actId="2696"/>
          <pc:sldLayoutMkLst>
            <pc:docMk/>
            <pc:sldMasterMk cId="4222058729" sldId="2147483705"/>
            <pc:sldLayoutMk cId="3409742833" sldId="2147483720"/>
          </pc:sldLayoutMkLst>
        </pc:sldLayoutChg>
        <pc:sldLayoutChg chg="del">
          <pc:chgData name="Karl Mayo" userId="b3124e7553db0db4" providerId="LiveId" clId="{6FA7D248-6136-41E0-A1EB-A7AB1F7893AC}" dt="2025-05-07T13:59:14.926" v="361" actId="2696"/>
          <pc:sldLayoutMkLst>
            <pc:docMk/>
            <pc:sldMasterMk cId="4222058729" sldId="2147483705"/>
            <pc:sldLayoutMk cId="1929982903" sldId="2147483723"/>
          </pc:sldLayoutMkLst>
        </pc:sldLayoutChg>
        <pc:sldLayoutChg chg="del">
          <pc:chgData name="Karl Mayo" userId="b3124e7553db0db4" providerId="LiveId" clId="{6FA7D248-6136-41E0-A1EB-A7AB1F7893AC}" dt="2025-05-07T13:59:20.997" v="362" actId="2696"/>
          <pc:sldLayoutMkLst>
            <pc:docMk/>
            <pc:sldMasterMk cId="4222058729" sldId="2147483705"/>
            <pc:sldLayoutMk cId="3523815559" sldId="2147483725"/>
          </pc:sldLayoutMkLst>
        </pc:sldLayoutChg>
        <pc:sldLayoutChg chg="del">
          <pc:chgData name="Karl Mayo" userId="b3124e7553db0db4" providerId="LiveId" clId="{6FA7D248-6136-41E0-A1EB-A7AB1F7893AC}" dt="2025-05-07T13:59:51.765" v="366" actId="2696"/>
          <pc:sldLayoutMkLst>
            <pc:docMk/>
            <pc:sldMasterMk cId="4222058729" sldId="2147483705"/>
            <pc:sldLayoutMk cId="2949659602" sldId="2147483726"/>
          </pc:sldLayoutMkLst>
        </pc:sldLayoutChg>
        <pc:sldLayoutChg chg="del">
          <pc:chgData name="Karl Mayo" userId="b3124e7553db0db4" providerId="LiveId" clId="{6FA7D248-6136-41E0-A1EB-A7AB1F7893AC}" dt="2025-05-07T13:59:28.845" v="363" actId="2696"/>
          <pc:sldLayoutMkLst>
            <pc:docMk/>
            <pc:sldMasterMk cId="4222058729" sldId="2147483705"/>
            <pc:sldLayoutMk cId="2176689082" sldId="2147483727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5/7/2025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23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191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89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62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056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93063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411926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7653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50863" y="4045464"/>
            <a:ext cx="11115355" cy="22860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4594"/>
            <a:ext cx="12192000" cy="377187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BF9F63-86BE-5515-AD3C-59481B3FF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2996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87E98C0-6053-9701-92D0-4EF9ADBC5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9063019" y="746716"/>
            <a:ext cx="3597052" cy="2615018"/>
            <a:chOff x="4541453" y="3199533"/>
            <a:chExt cx="3597052" cy="2615018"/>
          </a:xfrm>
        </p:grpSpPr>
        <p:sp>
          <p:nvSpPr>
            <p:cNvPr id="8" name="Freeform: Shape 38">
              <a:extLst>
                <a:ext uri="{FF2B5EF4-FFF2-40B4-BE49-F238E27FC236}">
                  <a16:creationId xmlns:a16="http://schemas.microsoft.com/office/drawing/2014/main" id="{C32B1A1D-760B-9D3D-A869-E50FC962A629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EF78B-5BDF-8632-B9B1-087DB042EEC7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0" name="Freeform: Shape 32">
                <a:extLst>
                  <a:ext uri="{FF2B5EF4-FFF2-40B4-BE49-F238E27FC236}">
                    <a16:creationId xmlns:a16="http://schemas.microsoft.com/office/drawing/2014/main" id="{5C54B3E8-515B-0865-9321-DB3793A6224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E92718-2CCD-B15D-8DE5-46285BEA256B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EA0B78B-84F0-8B85-40E8-678689DC1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723112" y="5088958"/>
            <a:ext cx="1335600" cy="1262947"/>
            <a:chOff x="10145015" y="2343978"/>
            <a:chExt cx="1335600" cy="1262947"/>
          </a:xfrm>
        </p:grpSpPr>
        <p:sp>
          <p:nvSpPr>
            <p:cNvPr id="20" name="Freeform: Shape 25">
              <a:extLst>
                <a:ext uri="{FF2B5EF4-FFF2-40B4-BE49-F238E27FC236}">
                  <a16:creationId xmlns:a16="http://schemas.microsoft.com/office/drawing/2014/main" id="{2E5D7C6F-BF77-9B7D-5B12-7AF3ED280B43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A599EE6-2673-0AD8-EAE0-45C79326015E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2" y="498474"/>
            <a:ext cx="7960421" cy="145021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40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1343" y="2103039"/>
            <a:ext cx="7929940" cy="397962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63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99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0974" y="196900"/>
            <a:ext cx="4899628" cy="2331490"/>
          </a:xfrm>
        </p:spPr>
        <p:txBody>
          <a:bodyPr anchor="b" anchorCtr="0">
            <a:noAutofit/>
          </a:bodyPr>
          <a:lstStyle>
            <a:lvl1pPr algn="r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3162" y="2827209"/>
            <a:ext cx="4917440" cy="3442144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algn="r">
              <a:defRPr sz="1200">
                <a:solidFill>
                  <a:schemeClr val="tx1"/>
                </a:solidFill>
              </a:defRPr>
            </a:lvl2pPr>
            <a:lvl3pPr algn="r">
              <a:defRPr sz="1200">
                <a:solidFill>
                  <a:schemeClr val="tx1"/>
                </a:solidFill>
              </a:defRPr>
            </a:lvl3pPr>
            <a:lvl4pPr algn="r">
              <a:defRPr sz="1200">
                <a:solidFill>
                  <a:schemeClr val="tx1"/>
                </a:solidFill>
              </a:defRPr>
            </a:lvl4pPr>
            <a:lvl5pPr algn="r"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588" y="0"/>
            <a:ext cx="609599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04CD02-7C7D-28DD-85A8-2FD92C29D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FB7341D0-DC30-9661-B3E0-91DE7C37946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2A118B5-9F91-EA1B-3F95-6BFA5095544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208891A5-91FA-D924-CB46-E74B50635001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BE5F7483-2261-D4C4-30E3-2D379D8CA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47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3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3463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565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8935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85868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41337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7432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23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67354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587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1" r:id="rId15"/>
    <p:sldLayoutId id="2147483722" r:id="rId16"/>
    <p:sldLayoutId id="2147483724" r:id="rId17"/>
    <p:sldLayoutId id="2147483728" r:id="rId18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0" y="581657"/>
            <a:ext cx="5292462" cy="5542025"/>
          </a:xfrm>
          <a:noFill/>
        </p:spPr>
        <p:txBody>
          <a:bodyPr anchor="ctr">
            <a:noAutofit/>
          </a:bodyPr>
          <a:lstStyle/>
          <a:p>
            <a:r>
              <a:rPr lang="en-US" dirty="0"/>
              <a:t>Gene Expression Analysis with </a:t>
            </a:r>
            <a:r>
              <a:rPr lang="en-US" dirty="0" err="1"/>
              <a:t>GTEx</a:t>
            </a:r>
            <a:br>
              <a:rPr lang="en-US" dirty="0"/>
            </a:br>
            <a:br>
              <a:rPr lang="en-US" sz="2400" dirty="0"/>
            </a:br>
            <a:r>
              <a:rPr lang="en-US" sz="2400" dirty="0"/>
              <a:t>Aria Fernandez, Karl Mayo</a:t>
            </a:r>
            <a:endParaRPr lang="en-US" dirty="0"/>
          </a:p>
        </p:txBody>
      </p:sp>
      <p:pic>
        <p:nvPicPr>
          <p:cNvPr id="8" name="Picture Placeholder 13" descr="Data points digital background">
            <a:extLst>
              <a:ext uri="{FF2B5EF4-FFF2-40B4-BE49-F238E27FC236}">
                <a16:creationId xmlns:a16="http://schemas.microsoft.com/office/drawing/2014/main" id="{53227D59-33F9-9DDB-1C5C-A938A989EE5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36" r="7936"/>
          <a:stretch/>
        </p:blipFill>
        <p:spPr/>
      </p:pic>
    </p:spTree>
    <p:extLst>
      <p:ext uri="{BB962C8B-B14F-4D97-AF65-F5344CB8AC3E}">
        <p14:creationId xmlns:p14="http://schemas.microsoft.com/office/powerpoint/2010/main" val="280309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Goal</a:t>
            </a:r>
            <a:r>
              <a:rPr lang="en-US" dirty="0"/>
              <a:t>: Explore patterns in the human genome using the </a:t>
            </a:r>
            <a:r>
              <a:rPr lang="en-US" dirty="0" err="1"/>
              <a:t>GTEx</a:t>
            </a:r>
            <a:r>
              <a:rPr lang="en-US" dirty="0"/>
              <a:t>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Datasets</a:t>
            </a:r>
            <a:r>
              <a:rPr lang="en-US" dirty="0"/>
              <a:t>: Median Gene data, Gene composition by tissue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Techniques include</a:t>
            </a:r>
            <a:r>
              <a:rPr lang="en-US" dirty="0"/>
              <a:t>: Data wrangling, heavy use of </a:t>
            </a:r>
            <a:r>
              <a:rPr lang="en-US" i="1" dirty="0" err="1"/>
              <a:t>tidyverse</a:t>
            </a:r>
            <a:r>
              <a:rPr lang="en-US" dirty="0"/>
              <a:t>, visualization, regression, clustering</a:t>
            </a:r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ctr"/>
          <a:lstStyle/>
          <a:p>
            <a:r>
              <a:rPr lang="en-US" dirty="0"/>
              <a:t>(I just like this picture, okay)</a:t>
            </a:r>
          </a:p>
        </p:txBody>
      </p:sp>
      <p:pic>
        <p:nvPicPr>
          <p:cNvPr id="11" name="Picture Placeholder 15" descr="Data points digital background">
            <a:extLst>
              <a:ext uri="{FF2B5EF4-FFF2-40B4-BE49-F238E27FC236}">
                <a16:creationId xmlns:a16="http://schemas.microsoft.com/office/drawing/2014/main" id="{A496DCE5-C34A-22C2-A9D8-E90DFC8CE8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" b="52"/>
          <a:stretch/>
        </p:blipFill>
        <p:spPr/>
      </p:pic>
    </p:spTree>
    <p:extLst>
      <p:ext uri="{BB962C8B-B14F-4D97-AF65-F5344CB8AC3E}">
        <p14:creationId xmlns:p14="http://schemas.microsoft.com/office/powerpoint/2010/main" val="1839748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2343A-9CB0-F2AD-EF62-5DEE3E97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Diving into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744DD-5BC8-42C8-4313-13CE95ED5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84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8CFA-2EC8-04F6-B2BE-118C49355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E94E9-EB3E-D6A4-BCE4-E634DC629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342" y="2103039"/>
            <a:ext cx="9375457" cy="3979625"/>
          </a:xfrm>
        </p:spPr>
        <p:txBody>
          <a:bodyPr/>
          <a:lstStyle/>
          <a:p>
            <a:r>
              <a:rPr lang="en-US" dirty="0"/>
              <a:t>Create function to dynamically read and clean each dataset</a:t>
            </a:r>
          </a:p>
          <a:p>
            <a:pPr lvl="1"/>
            <a:r>
              <a:rPr lang="en-US" sz="1800" dirty="0"/>
              <a:t>Includes function to automatically create comment indicators rather than by hand</a:t>
            </a:r>
          </a:p>
        </p:txBody>
      </p:sp>
    </p:spTree>
    <p:extLst>
      <p:ext uri="{BB962C8B-B14F-4D97-AF65-F5344CB8AC3E}">
        <p14:creationId xmlns:p14="http://schemas.microsoft.com/office/powerpoint/2010/main" val="1384531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 now, for our findings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450744F-A4B6-FD90-F6DA-4EF9A192E3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5CB4D-4E67-61D0-FA05-2E28B5FF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8B982-0E88-BEB6-2454-9831130B67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CD1B8-087F-8AEA-17D9-F6AC062689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04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1106B59-80B8-CEED-0BCA-BC3F80A85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03321" y="682622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C2F317-81E4-3678-2FF2-495B3A95470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7C6D33A-37B7-D2C4-2C1C-6D5253D0D480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8145A95-72C3-9BFC-32D2-908F235E389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Speaking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noFill/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pic>
        <p:nvPicPr>
          <p:cNvPr id="20" name="Picture Placeholder 19" descr="A close-up of a graph">
            <a:extLst>
              <a:ext uri="{FF2B5EF4-FFF2-40B4-BE49-F238E27FC236}">
                <a16:creationId xmlns:a16="http://schemas.microsoft.com/office/drawing/2014/main" id="{A7019768-5E2A-F9D1-62D6-EC7C5F0BBE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" r="9"/>
          <a:stretch/>
        </p:blipFill>
        <p:spPr/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C4A7DC2-42C3-FDDF-02BF-9598D75A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189378" y="523262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3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25" name="Picture Placeholder 24" descr="A close-up of a network">
            <a:extLst>
              <a:ext uri="{FF2B5EF4-FFF2-40B4-BE49-F238E27FC236}">
                <a16:creationId xmlns:a16="http://schemas.microsoft.com/office/drawing/2014/main" id="{41A1C574-72C6-642F-E4D2-FF0C993AEF7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"/>
          <a:stretch/>
        </p:blipFill>
        <p:spPr/>
      </p:pic>
    </p:spTree>
    <p:extLst>
      <p:ext uri="{BB962C8B-B14F-4D97-AF65-F5344CB8AC3E}">
        <p14:creationId xmlns:p14="http://schemas.microsoft.com/office/powerpoint/2010/main" val="254763024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{65BF3C03-E5C1-4EB5-8519-103B0984E4B6}tf33713516_win32</Template>
  <TotalTime>431</TotalTime>
  <Words>103</Words>
  <Application>Microsoft Office PowerPoint</Application>
  <PresentationFormat>Widescreen</PresentationFormat>
  <Paragraphs>18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Walbaum Display</vt:lpstr>
      <vt:lpstr>3DFloatVTI</vt:lpstr>
      <vt:lpstr>Gene Expression Analysis with GTEx  Aria Fernandez, Karl Mayo</vt:lpstr>
      <vt:lpstr>Overview</vt:lpstr>
      <vt:lpstr>(I just like this picture, okay)</vt:lpstr>
      <vt:lpstr>Diving into the data</vt:lpstr>
      <vt:lpstr>Overview of code</vt:lpstr>
      <vt:lpstr>And now, for our findings</vt:lpstr>
      <vt:lpstr>PowerPoint Presentation</vt:lpstr>
      <vt:lpstr>Speaking impact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Karl Mayo</dc:creator>
  <cp:lastModifiedBy>Karl Mayo</cp:lastModifiedBy>
  <cp:revision>1</cp:revision>
  <dcterms:created xsi:type="dcterms:W3CDTF">2025-05-07T13:34:58Z</dcterms:created>
  <dcterms:modified xsi:type="dcterms:W3CDTF">2025-05-07T20:46:11Z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