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5"/>
  </p:notesMasterIdLst>
  <p:handoutMasterIdLst>
    <p:handoutMasterId r:id="rId16"/>
  </p:handoutMasterIdLst>
  <p:sldIdLst>
    <p:sldId id="278" r:id="rId5"/>
    <p:sldId id="282" r:id="rId6"/>
    <p:sldId id="293" r:id="rId7"/>
    <p:sldId id="285" r:id="rId8"/>
    <p:sldId id="294" r:id="rId9"/>
    <p:sldId id="295" r:id="rId10"/>
    <p:sldId id="297" r:id="rId11"/>
    <p:sldId id="288" r:id="rId12"/>
    <p:sldId id="29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7D248-6136-41E0-A1EB-A7AB1F7893AC}" v="3" dt="2025-05-08T13:39:29.663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5388" autoAdjust="0"/>
  </p:normalViewPr>
  <p:slideViewPr>
    <p:cSldViewPr snapToGrid="0">
      <p:cViewPr varScale="1">
        <p:scale>
          <a:sx n="94" d="100"/>
          <a:sy n="94" d="100"/>
        </p:scale>
        <p:origin x="114" y="1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Mayo" userId="b3124e7553db0db4" providerId="LiveId" clId="{6FA7D248-6136-41E0-A1EB-A7AB1F7893AC}"/>
    <pc:docChg chg="undo custSel addSld delSld modSld sldOrd">
      <pc:chgData name="Karl Mayo" userId="b3124e7553db0db4" providerId="LiveId" clId="{6FA7D248-6136-41E0-A1EB-A7AB1F7893AC}" dt="2025-05-08T14:44:22.086" v="2142" actId="20577"/>
      <pc:docMkLst>
        <pc:docMk/>
      </pc:docMkLst>
      <pc:sldChg chg="modSp mod ord">
        <pc:chgData name="Karl Mayo" userId="b3124e7553db0db4" providerId="LiveId" clId="{6FA7D248-6136-41E0-A1EB-A7AB1F7893AC}" dt="2025-05-07T23:56:42.350" v="1206" actId="20577"/>
        <pc:sldMkLst>
          <pc:docMk/>
          <pc:sldMk cId="1839748091" sldId="271"/>
        </pc:sldMkLst>
        <pc:spChg chg="mod">
          <ac:chgData name="Karl Mayo" userId="b3124e7553db0db4" providerId="LiveId" clId="{6FA7D248-6136-41E0-A1EB-A7AB1F7893AC}" dt="2025-05-07T23:56:42.350" v="1206" actId="20577"/>
          <ac:spMkLst>
            <pc:docMk/>
            <pc:sldMk cId="1839748091" sldId="271"/>
            <ac:spMk id="3" creationId="{A0034E89-1952-5288-08A0-70A4A73BE39E}"/>
          </ac:spMkLst>
        </pc:spChg>
      </pc:sldChg>
      <pc:sldChg chg="modSp mod">
        <pc:chgData name="Karl Mayo" userId="b3124e7553db0db4" providerId="LiveId" clId="{6FA7D248-6136-41E0-A1EB-A7AB1F7893AC}" dt="2025-05-07T13:45:10.796" v="68" actId="20577"/>
        <pc:sldMkLst>
          <pc:docMk/>
          <pc:sldMk cId="2803092014" sldId="278"/>
        </pc:sldMkLst>
        <pc:spChg chg="mod">
          <ac:chgData name="Karl Mayo" userId="b3124e7553db0db4" providerId="LiveId" clId="{6FA7D248-6136-41E0-A1EB-A7AB1F7893AC}" dt="2025-05-07T13:45:10.796" v="68" actId="20577"/>
          <ac:spMkLst>
            <pc:docMk/>
            <pc:sldMk cId="2803092014" sldId="278"/>
            <ac:spMk id="4" creationId="{10047101-8D42-6100-9CEA-AEC0FAEAB606}"/>
          </ac:spMkLst>
        </pc:spChg>
      </pc:sldChg>
      <pc:sldChg chg="modSp mod">
        <pc:chgData name="Karl Mayo" userId="b3124e7553db0db4" providerId="LiveId" clId="{6FA7D248-6136-41E0-A1EB-A7AB1F7893AC}" dt="2025-05-08T14:29:05.142" v="2140" actId="20577"/>
        <pc:sldMkLst>
          <pc:docMk/>
          <pc:sldMk cId="2665045518" sldId="282"/>
        </pc:sldMkLst>
        <pc:spChg chg="mod">
          <ac:chgData name="Karl Mayo" userId="b3124e7553db0db4" providerId="LiveId" clId="{6FA7D248-6136-41E0-A1EB-A7AB1F7893AC}" dt="2025-05-07T23:56:16.150" v="1197" actId="20577"/>
          <ac:spMkLst>
            <pc:docMk/>
            <pc:sldMk cId="2665045518" sldId="282"/>
            <ac:spMk id="2" creationId="{F5D5BE93-0252-3CC3-B567-14EC47EB8C7F}"/>
          </ac:spMkLst>
        </pc:spChg>
        <pc:spChg chg="mod">
          <ac:chgData name="Karl Mayo" userId="b3124e7553db0db4" providerId="LiveId" clId="{6FA7D248-6136-41E0-A1EB-A7AB1F7893AC}" dt="2025-05-08T14:29:05.142" v="2140" actId="20577"/>
          <ac:spMkLst>
            <pc:docMk/>
            <pc:sldMk cId="2665045518" sldId="282"/>
            <ac:spMk id="3" creationId="{1ABCA07C-1908-B1EB-82FA-EC63DAAF4CF4}"/>
          </ac:spMkLst>
        </pc:spChg>
      </pc:sldChg>
      <pc:sldChg chg="del">
        <pc:chgData name="Karl Mayo" userId="b3124e7553db0db4" providerId="LiveId" clId="{6FA7D248-6136-41E0-A1EB-A7AB1F7893AC}" dt="2025-05-07T13:52:55.390" v="283" actId="2696"/>
        <pc:sldMkLst>
          <pc:docMk/>
          <pc:sldMk cId="1388592114" sldId="283"/>
        </pc:sldMkLst>
      </pc:sldChg>
      <pc:sldChg chg="modSp del mod">
        <pc:chgData name="Karl Mayo" userId="b3124e7553db0db4" providerId="LiveId" clId="{6FA7D248-6136-41E0-A1EB-A7AB1F7893AC}" dt="2025-05-07T23:45:14.912" v="1103" actId="2696"/>
        <pc:sldMkLst>
          <pc:docMk/>
          <pc:sldMk cId="652841706" sldId="284"/>
        </pc:sldMkLst>
        <pc:spChg chg="mod">
          <ac:chgData name="Karl Mayo" userId="b3124e7553db0db4" providerId="LiveId" clId="{6FA7D248-6136-41E0-A1EB-A7AB1F7893AC}" dt="2025-05-07T22:36:01.282" v="686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Karl Mayo" userId="b3124e7553db0db4" providerId="LiveId" clId="{6FA7D248-6136-41E0-A1EB-A7AB1F7893AC}" dt="2025-05-07T23:41:24.234" v="845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delSp modSp mod">
        <pc:chgData name="Karl Mayo" userId="b3124e7553db0db4" providerId="LiveId" clId="{6FA7D248-6136-41E0-A1EB-A7AB1F7893AC}" dt="2025-05-08T13:46:28.434" v="1650" actId="478"/>
        <pc:sldMkLst>
          <pc:docMk/>
          <pc:sldMk cId="2855514139" sldId="285"/>
        </pc:sldMkLst>
        <pc:spChg chg="mod">
          <ac:chgData name="Karl Mayo" userId="b3124e7553db0db4" providerId="LiveId" clId="{6FA7D248-6136-41E0-A1EB-A7AB1F7893AC}" dt="2025-05-07T13:53:07.752" v="308" actId="20577"/>
          <ac:spMkLst>
            <pc:docMk/>
            <pc:sldMk cId="2855514139" sldId="285"/>
            <ac:spMk id="7" creationId="{8A84D4AF-8D29-5A55-F3F8-1E928E3B08FF}"/>
          </ac:spMkLst>
        </pc:spChg>
        <pc:spChg chg="del mod">
          <ac:chgData name="Karl Mayo" userId="b3124e7553db0db4" providerId="LiveId" clId="{6FA7D248-6136-41E0-A1EB-A7AB1F7893AC}" dt="2025-05-08T13:46:28.434" v="1650" actId="478"/>
          <ac:spMkLst>
            <pc:docMk/>
            <pc:sldMk cId="2855514139" sldId="285"/>
            <ac:spMk id="8" creationId="{6450744F-A4B6-FD90-F6DA-4EF9A192E377}"/>
          </ac:spMkLst>
        </pc:spChg>
      </pc:sldChg>
      <pc:sldChg chg="del">
        <pc:chgData name="Karl Mayo" userId="b3124e7553db0db4" providerId="LiveId" clId="{6FA7D248-6136-41E0-A1EB-A7AB1F7893AC}" dt="2025-05-07T13:59:11.493" v="360" actId="2696"/>
        <pc:sldMkLst>
          <pc:docMk/>
          <pc:sldMk cId="233018862" sldId="286"/>
        </pc:sldMkLst>
      </pc:sldChg>
      <pc:sldChg chg="del">
        <pc:chgData name="Karl Mayo" userId="b3124e7553db0db4" providerId="LiveId" clId="{6FA7D248-6136-41E0-A1EB-A7AB1F7893AC}" dt="2025-05-07T13:59:14.926" v="361" actId="2696"/>
        <pc:sldMkLst>
          <pc:docMk/>
          <pc:sldMk cId="3353460760" sldId="287"/>
        </pc:sldMkLst>
      </pc:sldChg>
      <pc:sldChg chg="modSp mod">
        <pc:chgData name="Karl Mayo" userId="b3124e7553db0db4" providerId="LiveId" clId="{6FA7D248-6136-41E0-A1EB-A7AB1F7893AC}" dt="2025-05-08T13:50:55.716" v="1776" actId="20577"/>
        <pc:sldMkLst>
          <pc:docMk/>
          <pc:sldMk cId="414523832" sldId="288"/>
        </pc:sldMkLst>
        <pc:spChg chg="mod">
          <ac:chgData name="Karl Mayo" userId="b3124e7553db0db4" providerId="LiveId" clId="{6FA7D248-6136-41E0-A1EB-A7AB1F7893AC}" dt="2025-05-07T23:44:27.285" v="1072" actId="20577"/>
          <ac:spMkLst>
            <pc:docMk/>
            <pc:sldMk cId="414523832" sldId="288"/>
            <ac:spMk id="2" creationId="{338A15DE-D135-0710-9984-A0A55E960CB0}"/>
          </ac:spMkLst>
        </pc:spChg>
        <pc:spChg chg="mod">
          <ac:chgData name="Karl Mayo" userId="b3124e7553db0db4" providerId="LiveId" clId="{6FA7D248-6136-41E0-A1EB-A7AB1F7893AC}" dt="2025-05-08T13:50:55.716" v="1776" actId="20577"/>
          <ac:spMkLst>
            <pc:docMk/>
            <pc:sldMk cId="414523832" sldId="288"/>
            <ac:spMk id="3" creationId="{ECC8AA23-D8D0-93BE-5C5F-103A750B0D2F}"/>
          </ac:spMkLst>
        </pc:spChg>
      </pc:sldChg>
      <pc:sldChg chg="del">
        <pc:chgData name="Karl Mayo" userId="b3124e7553db0db4" providerId="LiveId" clId="{6FA7D248-6136-41E0-A1EB-A7AB1F7893AC}" dt="2025-05-07T13:59:20.997" v="362" actId="2696"/>
        <pc:sldMkLst>
          <pc:docMk/>
          <pc:sldMk cId="314440392" sldId="289"/>
        </pc:sldMkLst>
      </pc:sldChg>
      <pc:sldChg chg="del">
        <pc:chgData name="Karl Mayo" userId="b3124e7553db0db4" providerId="LiveId" clId="{6FA7D248-6136-41E0-A1EB-A7AB1F7893AC}" dt="2025-05-07T13:59:51.765" v="366" actId="2696"/>
        <pc:sldMkLst>
          <pc:docMk/>
          <pc:sldMk cId="118667928" sldId="290"/>
        </pc:sldMkLst>
      </pc:sldChg>
      <pc:sldChg chg="del">
        <pc:chgData name="Karl Mayo" userId="b3124e7553db0db4" providerId="LiveId" clId="{6FA7D248-6136-41E0-A1EB-A7AB1F7893AC}" dt="2025-05-07T13:59:28.845" v="363" actId="2696"/>
        <pc:sldMkLst>
          <pc:docMk/>
          <pc:sldMk cId="849465297" sldId="291"/>
        </pc:sldMkLst>
      </pc:sldChg>
      <pc:sldChg chg="modSp del mod">
        <pc:chgData name="Karl Mayo" userId="b3124e7553db0db4" providerId="LiveId" clId="{6FA7D248-6136-41E0-A1EB-A7AB1F7893AC}" dt="2025-05-07T22:37:42.335" v="769" actId="2696"/>
        <pc:sldMkLst>
          <pc:docMk/>
          <pc:sldMk cId="2547630249" sldId="292"/>
        </pc:sldMkLst>
        <pc:spChg chg="mod">
          <ac:chgData name="Karl Mayo" userId="b3124e7553db0db4" providerId="LiveId" clId="{6FA7D248-6136-41E0-A1EB-A7AB1F7893AC}" dt="2025-05-07T13:59:39.735" v="364" actId="20577"/>
          <ac:spMkLst>
            <pc:docMk/>
            <pc:sldMk cId="2547630249" sldId="292"/>
            <ac:spMk id="2" creationId="{28BAC361-0D7A-DC05-86B5-6DD77D322F5B}"/>
          </ac:spMkLst>
        </pc:spChg>
        <pc:spChg chg="mod">
          <ac:chgData name="Karl Mayo" userId="b3124e7553db0db4" providerId="LiveId" clId="{6FA7D248-6136-41E0-A1EB-A7AB1F7893AC}" dt="2025-05-07T13:59:42.219" v="365" actId="20577"/>
          <ac:spMkLst>
            <pc:docMk/>
            <pc:sldMk cId="2547630249" sldId="292"/>
            <ac:spMk id="3" creationId="{1BE98EFF-197D-3136-70B9-7BBD30A48931}"/>
          </ac:spMkLst>
        </pc:spChg>
      </pc:sldChg>
      <pc:sldChg chg="modSp new mod">
        <pc:chgData name="Karl Mayo" userId="b3124e7553db0db4" providerId="LiveId" clId="{6FA7D248-6136-41E0-A1EB-A7AB1F7893AC}" dt="2025-05-08T14:25:38.236" v="2136" actId="20577"/>
        <pc:sldMkLst>
          <pc:docMk/>
          <pc:sldMk cId="1384531614" sldId="293"/>
        </pc:sldMkLst>
        <pc:spChg chg="mod">
          <ac:chgData name="Karl Mayo" userId="b3124e7553db0db4" providerId="LiveId" clId="{6FA7D248-6136-41E0-A1EB-A7AB1F7893AC}" dt="2025-05-07T13:59:04.445" v="359" actId="20577"/>
          <ac:spMkLst>
            <pc:docMk/>
            <pc:sldMk cId="1384531614" sldId="293"/>
            <ac:spMk id="2" creationId="{83488CFA-2EC8-04F6-B2BE-118C49355507}"/>
          </ac:spMkLst>
        </pc:spChg>
        <pc:spChg chg="mod">
          <ac:chgData name="Karl Mayo" userId="b3124e7553db0db4" providerId="LiveId" clId="{6FA7D248-6136-41E0-A1EB-A7AB1F7893AC}" dt="2025-05-08T14:25:38.236" v="2136" actId="20577"/>
          <ac:spMkLst>
            <pc:docMk/>
            <pc:sldMk cId="1384531614" sldId="293"/>
            <ac:spMk id="3" creationId="{383E94E9-EB3E-D6A4-BCE4-E634DC62989F}"/>
          </ac:spMkLst>
        </pc:spChg>
      </pc:sldChg>
      <pc:sldChg chg="addSp delSp modSp new mod">
        <pc:chgData name="Karl Mayo" userId="b3124e7553db0db4" providerId="LiveId" clId="{6FA7D248-6136-41E0-A1EB-A7AB1F7893AC}" dt="2025-05-08T13:34:22.596" v="1433" actId="478"/>
        <pc:sldMkLst>
          <pc:docMk/>
          <pc:sldMk cId="2217804380" sldId="294"/>
        </pc:sldMkLst>
        <pc:spChg chg="mod">
          <ac:chgData name="Karl Mayo" userId="b3124e7553db0db4" providerId="LiveId" clId="{6FA7D248-6136-41E0-A1EB-A7AB1F7893AC}" dt="2025-05-08T13:32:46.088" v="1395" actId="20577"/>
          <ac:spMkLst>
            <pc:docMk/>
            <pc:sldMk cId="2217804380" sldId="294"/>
            <ac:spMk id="2" creationId="{4C35CB4D-4E67-61D0-FA05-2E28B5FF16E5}"/>
          </ac:spMkLst>
        </pc:spChg>
        <pc:spChg chg="del mod">
          <ac:chgData name="Karl Mayo" userId="b3124e7553db0db4" providerId="LiveId" clId="{6FA7D248-6136-41E0-A1EB-A7AB1F7893AC}" dt="2025-05-08T13:31:51.501" v="1362" actId="931"/>
          <ac:spMkLst>
            <pc:docMk/>
            <pc:sldMk cId="2217804380" sldId="294"/>
            <ac:spMk id="3" creationId="{41F8B982-0E88-BEB6-2454-9831130B673F}"/>
          </ac:spMkLst>
        </pc:spChg>
        <pc:spChg chg="del mod">
          <ac:chgData name="Karl Mayo" userId="b3124e7553db0db4" providerId="LiveId" clId="{6FA7D248-6136-41E0-A1EB-A7AB1F7893AC}" dt="2025-05-08T13:32:21.012" v="1366" actId="478"/>
          <ac:spMkLst>
            <pc:docMk/>
            <pc:sldMk cId="2217804380" sldId="294"/>
            <ac:spMk id="4" creationId="{37CCD1B8-087F-8AEA-17D9-F6AC062689FC}"/>
          </ac:spMkLst>
        </pc:spChg>
        <pc:spChg chg="add del mod">
          <ac:chgData name="Karl Mayo" userId="b3124e7553db0db4" providerId="LiveId" clId="{6FA7D248-6136-41E0-A1EB-A7AB1F7893AC}" dt="2025-05-08T13:34:22.596" v="1433" actId="478"/>
          <ac:spMkLst>
            <pc:docMk/>
            <pc:sldMk cId="2217804380" sldId="294"/>
            <ac:spMk id="8" creationId="{0C262792-FC76-1FE9-E4B8-32DFA7F581D4}"/>
          </ac:spMkLst>
        </pc:spChg>
        <pc:picChg chg="add mod">
          <ac:chgData name="Karl Mayo" userId="b3124e7553db0db4" providerId="LiveId" clId="{6FA7D248-6136-41E0-A1EB-A7AB1F7893AC}" dt="2025-05-08T13:32:13.661" v="1365" actId="1076"/>
          <ac:picMkLst>
            <pc:docMk/>
            <pc:sldMk cId="2217804380" sldId="294"/>
            <ac:picMk id="6" creationId="{6DC9B0BE-3DB9-E263-8794-33D3D7303CB2}"/>
          </ac:picMkLst>
        </pc:picChg>
      </pc:sldChg>
      <pc:sldChg chg="addSp delSp modSp new mod">
        <pc:chgData name="Karl Mayo" userId="b3124e7553db0db4" providerId="LiveId" clId="{6FA7D248-6136-41E0-A1EB-A7AB1F7893AC}" dt="2025-05-08T13:35:04.189" v="1437" actId="1076"/>
        <pc:sldMkLst>
          <pc:docMk/>
          <pc:sldMk cId="214009120" sldId="295"/>
        </pc:sldMkLst>
        <pc:spChg chg="mod">
          <ac:chgData name="Karl Mayo" userId="b3124e7553db0db4" providerId="LiveId" clId="{6FA7D248-6136-41E0-A1EB-A7AB1F7893AC}" dt="2025-05-08T13:34:46.953" v="1435" actId="403"/>
          <ac:spMkLst>
            <pc:docMk/>
            <pc:sldMk cId="214009120" sldId="295"/>
            <ac:spMk id="2" creationId="{06235DB2-B1DC-02C6-8F2D-F176CD3891B0}"/>
          </ac:spMkLst>
        </pc:spChg>
        <pc:spChg chg="del">
          <ac:chgData name="Karl Mayo" userId="b3124e7553db0db4" providerId="LiveId" clId="{6FA7D248-6136-41E0-A1EB-A7AB1F7893AC}" dt="2025-05-08T13:33:14.007" v="1416" actId="931"/>
          <ac:spMkLst>
            <pc:docMk/>
            <pc:sldMk cId="214009120" sldId="295"/>
            <ac:spMk id="3" creationId="{4A9E4AE1-69D0-AAA5-0817-BAD1F31AD6F1}"/>
          </ac:spMkLst>
        </pc:spChg>
        <pc:picChg chg="add mod">
          <ac:chgData name="Karl Mayo" userId="b3124e7553db0db4" providerId="LiveId" clId="{6FA7D248-6136-41E0-A1EB-A7AB1F7893AC}" dt="2025-05-08T13:35:04.189" v="1437" actId="1076"/>
          <ac:picMkLst>
            <pc:docMk/>
            <pc:sldMk cId="214009120" sldId="295"/>
            <ac:picMk id="5" creationId="{991E5337-B6DD-21C8-7A83-7D0CCBA134E7}"/>
          </ac:picMkLst>
        </pc:picChg>
      </pc:sldChg>
      <pc:sldChg chg="modSp new mod">
        <pc:chgData name="Karl Mayo" userId="b3124e7553db0db4" providerId="LiveId" clId="{6FA7D248-6136-41E0-A1EB-A7AB1F7893AC}" dt="2025-05-08T14:44:22.086" v="2142" actId="20577"/>
        <pc:sldMkLst>
          <pc:docMk/>
          <pc:sldMk cId="2844612185" sldId="296"/>
        </pc:sldMkLst>
        <pc:spChg chg="mod">
          <ac:chgData name="Karl Mayo" userId="b3124e7553db0db4" providerId="LiveId" clId="{6FA7D248-6136-41E0-A1EB-A7AB1F7893AC}" dt="2025-05-08T14:44:22.086" v="2142" actId="20577"/>
          <ac:spMkLst>
            <pc:docMk/>
            <pc:sldMk cId="2844612185" sldId="296"/>
            <ac:spMk id="2" creationId="{4068305E-230D-858B-F0DF-87E7B9914430}"/>
          </ac:spMkLst>
        </pc:spChg>
        <pc:spChg chg="mod">
          <ac:chgData name="Karl Mayo" userId="b3124e7553db0db4" providerId="LiveId" clId="{6FA7D248-6136-41E0-A1EB-A7AB1F7893AC}" dt="2025-05-08T14:22:15.662" v="2057" actId="20577"/>
          <ac:spMkLst>
            <pc:docMk/>
            <pc:sldMk cId="2844612185" sldId="296"/>
            <ac:spMk id="3" creationId="{B23BFCE0-1831-38B3-7620-BCE441499172}"/>
          </ac:spMkLst>
        </pc:spChg>
      </pc:sldChg>
      <pc:sldChg chg="addSp delSp modSp new mod">
        <pc:chgData name="Karl Mayo" userId="b3124e7553db0db4" providerId="LiveId" clId="{6FA7D248-6136-41E0-A1EB-A7AB1F7893AC}" dt="2025-05-08T13:41:05.207" v="1649" actId="1076"/>
        <pc:sldMkLst>
          <pc:docMk/>
          <pc:sldMk cId="1027070692" sldId="297"/>
        </pc:sldMkLst>
        <pc:spChg chg="mod">
          <ac:chgData name="Karl Mayo" userId="b3124e7553db0db4" providerId="LiveId" clId="{6FA7D248-6136-41E0-A1EB-A7AB1F7893AC}" dt="2025-05-08T13:40:37.817" v="1644" actId="1076"/>
          <ac:spMkLst>
            <pc:docMk/>
            <pc:sldMk cId="1027070692" sldId="297"/>
            <ac:spMk id="2" creationId="{B47FA853-B650-8909-108A-7763442AF7E6}"/>
          </ac:spMkLst>
        </pc:spChg>
        <pc:spChg chg="del">
          <ac:chgData name="Karl Mayo" userId="b3124e7553db0db4" providerId="LiveId" clId="{6FA7D248-6136-41E0-A1EB-A7AB1F7893AC}" dt="2025-05-08T13:39:29.663" v="1588" actId="931"/>
          <ac:spMkLst>
            <pc:docMk/>
            <pc:sldMk cId="1027070692" sldId="297"/>
            <ac:spMk id="3" creationId="{834275A2-8502-DA98-AB3B-1C24188F3742}"/>
          </ac:spMkLst>
        </pc:spChg>
        <pc:picChg chg="add mod">
          <ac:chgData name="Karl Mayo" userId="b3124e7553db0db4" providerId="LiveId" clId="{6FA7D248-6136-41E0-A1EB-A7AB1F7893AC}" dt="2025-05-08T13:41:05.207" v="1649" actId="1076"/>
          <ac:picMkLst>
            <pc:docMk/>
            <pc:sldMk cId="1027070692" sldId="297"/>
            <ac:picMk id="5" creationId="{0253C266-2583-22EA-0F2E-8A7E6DB341BF}"/>
          </ac:picMkLst>
        </pc:picChg>
      </pc:sldChg>
      <pc:sldMasterChg chg="delSldLayout">
        <pc:chgData name="Karl Mayo" userId="b3124e7553db0db4" providerId="LiveId" clId="{6FA7D248-6136-41E0-A1EB-A7AB1F7893AC}" dt="2025-05-07T22:37:42.335" v="769" actId="2696"/>
        <pc:sldMasterMkLst>
          <pc:docMk/>
          <pc:sldMasterMk cId="4222058729" sldId="2147483705"/>
        </pc:sldMasterMkLst>
        <pc:sldLayoutChg chg="del">
          <pc:chgData name="Karl Mayo" userId="b3124e7553db0db4" providerId="LiveId" clId="{6FA7D248-6136-41E0-A1EB-A7AB1F7893AC}" dt="2025-05-07T13:52:55.390" v="283" actId="2696"/>
          <pc:sldLayoutMkLst>
            <pc:docMk/>
            <pc:sldMasterMk cId="4222058729" sldId="2147483705"/>
            <pc:sldLayoutMk cId="3409742833" sldId="2147483720"/>
          </pc:sldLayoutMkLst>
        </pc:sldLayoutChg>
        <pc:sldLayoutChg chg="del">
          <pc:chgData name="Karl Mayo" userId="b3124e7553db0db4" providerId="LiveId" clId="{6FA7D248-6136-41E0-A1EB-A7AB1F7893AC}" dt="2025-05-07T13:59:14.926" v="361" actId="2696"/>
          <pc:sldLayoutMkLst>
            <pc:docMk/>
            <pc:sldMasterMk cId="4222058729" sldId="2147483705"/>
            <pc:sldLayoutMk cId="1929982903" sldId="2147483723"/>
          </pc:sldLayoutMkLst>
        </pc:sldLayoutChg>
        <pc:sldLayoutChg chg="del">
          <pc:chgData name="Karl Mayo" userId="b3124e7553db0db4" providerId="LiveId" clId="{6FA7D248-6136-41E0-A1EB-A7AB1F7893AC}" dt="2025-05-07T13:59:20.997" v="362" actId="2696"/>
          <pc:sldLayoutMkLst>
            <pc:docMk/>
            <pc:sldMasterMk cId="4222058729" sldId="2147483705"/>
            <pc:sldLayoutMk cId="3523815559" sldId="2147483725"/>
          </pc:sldLayoutMkLst>
        </pc:sldLayoutChg>
        <pc:sldLayoutChg chg="del">
          <pc:chgData name="Karl Mayo" userId="b3124e7553db0db4" providerId="LiveId" clId="{6FA7D248-6136-41E0-A1EB-A7AB1F7893AC}" dt="2025-05-07T13:59:51.765" v="366" actId="2696"/>
          <pc:sldLayoutMkLst>
            <pc:docMk/>
            <pc:sldMasterMk cId="4222058729" sldId="2147483705"/>
            <pc:sldLayoutMk cId="2949659602" sldId="2147483726"/>
          </pc:sldLayoutMkLst>
        </pc:sldLayoutChg>
        <pc:sldLayoutChg chg="del">
          <pc:chgData name="Karl Mayo" userId="b3124e7553db0db4" providerId="LiveId" clId="{6FA7D248-6136-41E0-A1EB-A7AB1F7893AC}" dt="2025-05-07T13:59:28.845" v="363" actId="2696"/>
          <pc:sldLayoutMkLst>
            <pc:docMk/>
            <pc:sldMasterMk cId="4222058729" sldId="2147483705"/>
            <pc:sldLayoutMk cId="2176689082" sldId="2147483727"/>
          </pc:sldLayoutMkLst>
        </pc:sldLayoutChg>
        <pc:sldLayoutChg chg="del">
          <pc:chgData name="Karl Mayo" userId="b3124e7553db0db4" providerId="LiveId" clId="{6FA7D248-6136-41E0-A1EB-A7AB1F7893AC}" dt="2025-05-07T22:37:42.335" v="769" actId="2696"/>
          <pc:sldLayoutMkLst>
            <pc:docMk/>
            <pc:sldMasterMk cId="4222058729" sldId="2147483705"/>
            <pc:sldLayoutMk cId="3940739189" sldId="214748372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1" r:id="rId15"/>
    <p:sldLayoutId id="2147483722" r:id="rId16"/>
    <p:sldLayoutId id="214748372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0" y="581657"/>
            <a:ext cx="5292462" cy="5542025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Gene Expression Analysis with </a:t>
            </a:r>
            <a:r>
              <a:rPr lang="en-US" dirty="0" err="1"/>
              <a:t>GTEx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Aria Fernandez, Karl Mayo</a:t>
            </a: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The end! Thank you!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 See if there are any interesting differences in the amygdala based on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Datasets</a:t>
            </a:r>
            <a:r>
              <a:rPr lang="en-US" dirty="0"/>
              <a:t>:  Amygdala,  Annotations used for age data</a:t>
            </a:r>
          </a:p>
          <a:p>
            <a:pPr marL="971550" lvl="1" indent="-285750"/>
            <a:r>
              <a:rPr lang="en-US" sz="1800" dirty="0"/>
              <a:t>Age data is clustered automatically into 10-year chunks, </a:t>
            </a:r>
            <a:r>
              <a:rPr lang="en-US" sz="1800" dirty="0" err="1"/>
              <a:t>ie</a:t>
            </a:r>
            <a:r>
              <a:rPr lang="en-US" sz="1800" dirty="0"/>
              <a:t> 0-9,  10-19,  20-29, </a:t>
            </a:r>
            <a:r>
              <a:rPr lang="en-US" sz="1800" dirty="0" err="1"/>
              <a:t>etc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Techniques include</a:t>
            </a:r>
            <a:r>
              <a:rPr lang="en-US" dirty="0"/>
              <a:t>:  Data wrangling, heavy use of </a:t>
            </a:r>
            <a:r>
              <a:rPr lang="en-US" i="1" dirty="0" err="1"/>
              <a:t>tidyverse</a:t>
            </a:r>
            <a:r>
              <a:rPr lang="en-US" dirty="0"/>
              <a:t>, visualization, heat maps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8CFA-2EC8-04F6-B2BE-118C4935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94E9-EB3E-D6A4-BCE4-E634DC62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2" y="2103039"/>
            <a:ext cx="9375457" cy="3979625"/>
          </a:xfrm>
        </p:spPr>
        <p:txBody>
          <a:bodyPr/>
          <a:lstStyle/>
          <a:p>
            <a:r>
              <a:rPr lang="en-US" dirty="0"/>
              <a:t>Create function to dynamically read and clean each dataset</a:t>
            </a:r>
          </a:p>
          <a:p>
            <a:pPr lvl="1"/>
            <a:r>
              <a:rPr lang="en-US" sz="1800" dirty="0"/>
              <a:t>Includes commenting out shape data of the given matrices</a:t>
            </a:r>
          </a:p>
          <a:p>
            <a:r>
              <a:rPr lang="en-US" dirty="0"/>
              <a:t>Combine amygdala and annotations data</a:t>
            </a:r>
          </a:p>
          <a:p>
            <a:pPr lvl="1"/>
            <a:r>
              <a:rPr lang="en-US" sz="1800" dirty="0"/>
              <a:t>Move age category to the front of the dataset for easier searching</a:t>
            </a:r>
          </a:p>
          <a:p>
            <a:r>
              <a:rPr lang="en-US" dirty="0"/>
              <a:t>Take the average of each gene in each age range</a:t>
            </a:r>
          </a:p>
          <a:p>
            <a:r>
              <a:rPr lang="en-US" dirty="0"/>
              <a:t>Make heat map based on those age range averages</a:t>
            </a:r>
          </a:p>
        </p:txBody>
      </p:sp>
    </p:spTree>
    <p:extLst>
      <p:ext uri="{BB962C8B-B14F-4D97-AF65-F5344CB8AC3E}">
        <p14:creationId xmlns:p14="http://schemas.microsoft.com/office/powerpoint/2010/main" val="1384531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 now, for our findings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CB4D-4E67-61D0-FA05-2E28B5FF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Sliced from 500:600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C9B0BE-3DB9-E263-8794-33D3D7303CB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1215275"/>
            <a:ext cx="10617200" cy="5375142"/>
          </a:xfrm>
        </p:spPr>
      </p:pic>
    </p:spTree>
    <p:extLst>
      <p:ext uri="{BB962C8B-B14F-4D97-AF65-F5344CB8AC3E}">
        <p14:creationId xmlns:p14="http://schemas.microsoft.com/office/powerpoint/2010/main" val="221780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5DB2-B1DC-02C6-8F2D-F176CD38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Sliced from 700:800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1E5337-B6DD-21C8-7A83-7D0CCBA13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5" y="1146356"/>
            <a:ext cx="10900569" cy="5518604"/>
          </a:xfrm>
        </p:spPr>
      </p:pic>
    </p:spTree>
    <p:extLst>
      <p:ext uri="{BB962C8B-B14F-4D97-AF65-F5344CB8AC3E}">
        <p14:creationId xmlns:p14="http://schemas.microsoft.com/office/powerpoint/2010/main" val="21400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A853-B650-8909-108A-7763442AF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200" y="375268"/>
            <a:ext cx="11091600" cy="1332000"/>
          </a:xfrm>
        </p:spPr>
        <p:txBody>
          <a:bodyPr/>
          <a:lstStyle/>
          <a:p>
            <a:r>
              <a:rPr lang="en-US" dirty="0"/>
              <a:t>Sliced from 2000:2500 to show patterns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53C266-2583-22EA-0F2E-8A7E6DB34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520" y="1311028"/>
            <a:ext cx="10474960" cy="5303132"/>
          </a:xfrm>
        </p:spPr>
      </p:pic>
    </p:spTree>
    <p:extLst>
      <p:ext uri="{BB962C8B-B14F-4D97-AF65-F5344CB8AC3E}">
        <p14:creationId xmlns:p14="http://schemas.microsoft.com/office/powerpoint/2010/main" val="1027070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What does it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Despite what common sense may lead us to conclude, a large number of these gene expressions seemed to </a:t>
            </a:r>
            <a:r>
              <a:rPr lang="en-US" i="1" dirty="0"/>
              <a:t>increase</a:t>
            </a:r>
            <a:r>
              <a:rPr lang="en-US" dirty="0"/>
              <a:t> with age rather than decrease. </a:t>
            </a:r>
          </a:p>
          <a:p>
            <a:r>
              <a:rPr lang="en-US" dirty="0"/>
              <a:t>We don’t currently have enough evidence to state any causation behind this, if there is one. </a:t>
            </a:r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8305E-230D-858B-F0DF-87E7B9914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BFCE0-1831-38B3-7620-BCE44149917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Explore other regions such as the hippocampus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 on gene groups specifically related to aging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Isolate genes with high variation across age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61218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{65BF3C03-E5C1-4EB5-8519-103B0984E4B6}tf33713516_win32</Template>
  <TotalTime>593</TotalTime>
  <Words>233</Words>
  <Application>Microsoft Office PowerPoint</Application>
  <PresentationFormat>Widescreen</PresentationFormat>
  <Paragraphs>29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Gill Sans MT</vt:lpstr>
      <vt:lpstr>Walbaum Display</vt:lpstr>
      <vt:lpstr>3DFloatVTI</vt:lpstr>
      <vt:lpstr>Gene Expression Analysis with GTEx  Aria Fernandez, Karl Mayo</vt:lpstr>
      <vt:lpstr>What are we doing here?</vt:lpstr>
      <vt:lpstr>Overview of code</vt:lpstr>
      <vt:lpstr>And now, for our findings</vt:lpstr>
      <vt:lpstr>Sliced from 500:600</vt:lpstr>
      <vt:lpstr>Sliced from 700:800</vt:lpstr>
      <vt:lpstr>Sliced from 2000:2500 to show patterns</vt:lpstr>
      <vt:lpstr>What does it mean?</vt:lpstr>
      <vt:lpstr>The future</vt:lpstr>
      <vt:lpstr>The end!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 Mayo</dc:creator>
  <cp:lastModifiedBy>Karl Mayo</cp:lastModifiedBy>
  <cp:revision>1</cp:revision>
  <dcterms:created xsi:type="dcterms:W3CDTF">2025-05-07T13:34:58Z</dcterms:created>
  <dcterms:modified xsi:type="dcterms:W3CDTF">2025-05-08T14:44:32Z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