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1" r:id="rId9"/>
  </p:sldIdLst>
  <p:sldSz cx="9144000" cy="5143500" type="screen16x9"/>
  <p:notesSz cx="6858000" cy="9144000"/>
  <p:embeddedFontLst>
    <p:embeddedFont>
      <p:font typeface="DM Serif Display" pitchFamily="2" charset="0"/>
      <p:regular r:id="rId11"/>
      <p:italic r:id="rId12"/>
    </p:embeddedFont>
    <p:embeddedFont>
      <p:font typeface="Questrial" pitchFamily="2" charset="0"/>
      <p:regular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49252-9794-465F-8148-01114B211CCC}">
  <a:tblStyle styleId="{5F849252-9794-465F-8148-01114B211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5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76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757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73326" y="1254200"/>
            <a:ext cx="435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189826" y="2207500"/>
            <a:ext cx="4041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6207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207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207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65214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65214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65214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7200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7200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6207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6207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6207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65214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65214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5214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05338" y="1565975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71" r:id="rId7"/>
    <p:sldLayoutId id="2147483672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Candy Rush</a:t>
            </a:r>
            <a:br>
              <a:rPr lang="en" sz="6200" dirty="0"/>
            </a:br>
            <a:r>
              <a:rPr lang="en" sz="6200" dirty="0"/>
              <a:t>Grand Prix</a:t>
            </a:r>
            <a:br>
              <a:rPr lang="en" sz="6200" dirty="0"/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2402650" y="33045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Trevor Hicks</a:t>
            </a:r>
            <a:endParaRPr dirty="0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1722399" y="1827485"/>
            <a:ext cx="5822957" cy="398700"/>
            <a:chOff x="1494838" y="3496125"/>
            <a:chExt cx="5822957" cy="398700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1494838" y="3496125"/>
              <a:ext cx="5626157" cy="398700"/>
              <a:chOff x="3774250" y="1914350"/>
              <a:chExt cx="5626157" cy="398700"/>
            </a:xfrm>
          </p:grpSpPr>
          <p:cxnSp>
            <p:nvCxnSpPr>
              <p:cNvPr id="172" name="Google Shape;172;p31"/>
              <p:cNvCxnSpPr/>
              <p:nvPr/>
            </p:nvCxnSpPr>
            <p:spPr>
              <a:xfrm>
                <a:off x="3983307" y="2113700"/>
                <a:ext cx="5417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7C5E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31"/>
              <p:cNvSpPr/>
              <p:nvPr/>
            </p:nvSpPr>
            <p:spPr>
              <a:xfrm>
                <a:off x="3774250" y="1914350"/>
                <a:ext cx="398700" cy="398700"/>
              </a:xfrm>
              <a:prstGeom prst="star4">
                <a:avLst>
                  <a:gd name="adj" fmla="val 12500"/>
                </a:avLst>
              </a:prstGeom>
              <a:solidFill>
                <a:srgbClr val="77C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31"/>
            <p:cNvSpPr/>
            <p:nvPr/>
          </p:nvSpPr>
          <p:spPr>
            <a:xfrm>
              <a:off x="6919094" y="3496125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rgbClr val="77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627300" y="1208300"/>
            <a:ext cx="268701" cy="269200"/>
            <a:chOff x="6627300" y="1208300"/>
            <a:chExt cx="268701" cy="269200"/>
          </a:xfrm>
        </p:grpSpPr>
        <p:sp>
          <p:nvSpPr>
            <p:cNvPr id="176" name="Google Shape;176;p31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Can a video game satisfy your sweet tooth and your need for speed?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BFB8FB7F-5E96-40BE-DF13-815265EBD47B}"/>
              </a:ext>
            </a:extLst>
          </p:cNvPr>
          <p:cNvSpPr txBox="1">
            <a:spLocks/>
          </p:cNvSpPr>
          <p:nvPr/>
        </p:nvSpPr>
        <p:spPr>
          <a:xfrm>
            <a:off x="462231" y="202173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"Candy Rush Grand Prix" is a candy-themed go-kart racing game inspired by Mario Kart. Players race through whimsical, sugar-filled environments, navigating tracks made of chocolate, licorice, and other sweets. The game features colorful karts, candy power-ups, and fun, competitive gameplay, perfect for players of all ages.</a:t>
            </a:r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7EEBA2C2-4C09-2E83-4CE0-B8BB5B0D5CDE}"/>
              </a:ext>
            </a:extLst>
          </p:cNvPr>
          <p:cNvSpPr txBox="1">
            <a:spLocks/>
          </p:cNvSpPr>
          <p:nvPr/>
        </p:nvSpPr>
        <p:spPr>
          <a:xfrm>
            <a:off x="372853" y="336020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What Inspired Me?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7EEBA2C2-4C09-2E83-4CE0-B8BB5B0D5CDE}"/>
              </a:ext>
            </a:extLst>
          </p:cNvPr>
          <p:cNvSpPr txBox="1">
            <a:spLocks/>
          </p:cNvSpPr>
          <p:nvPr/>
        </p:nvSpPr>
        <p:spPr>
          <a:xfrm>
            <a:off x="372853" y="336020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sz="2400" dirty="0"/>
          </a:p>
        </p:txBody>
      </p:sp>
      <p:pic>
        <p:nvPicPr>
          <p:cNvPr id="1026" name="Picture 2" descr="Game poster image">
            <a:extLst>
              <a:ext uri="{FF2B5EF4-FFF2-40B4-BE49-F238E27FC236}">
                <a16:creationId xmlns:a16="http://schemas.microsoft.com/office/drawing/2014/main" id="{F5A69DEF-4527-EC0F-A968-24ECF648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5" y="1914999"/>
            <a:ext cx="2142651" cy="21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 poster image">
            <a:extLst>
              <a:ext uri="{FF2B5EF4-FFF2-40B4-BE49-F238E27FC236}">
                <a16:creationId xmlns:a16="http://schemas.microsoft.com/office/drawing/2014/main" id="{89EF28BD-6DB9-4C20-93E5-24EAE68F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65" y="1766922"/>
            <a:ext cx="2374575" cy="237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reck-it Ralph: Sugar Rush Featurette ...">
            <a:extLst>
              <a:ext uri="{FF2B5EF4-FFF2-40B4-BE49-F238E27FC236}">
                <a16:creationId xmlns:a16="http://schemas.microsoft.com/office/drawing/2014/main" id="{9BAC3116-97DB-B278-8AA6-742CD03E2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06" y="1421435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reck-It Ralph - Welcome to Sugar Rush ...">
            <a:extLst>
              <a:ext uri="{FF2B5EF4-FFF2-40B4-BE49-F238E27FC236}">
                <a16:creationId xmlns:a16="http://schemas.microsoft.com/office/drawing/2014/main" id="{4605B867-46BE-C5B7-A5BF-36C91373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10" y="2821610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3733011" y="1384583"/>
            <a:ext cx="523053" cy="524025"/>
            <a:chOff x="6627300" y="1208300"/>
            <a:chExt cx="268701" cy="269200"/>
          </a:xfrm>
        </p:grpSpPr>
        <p:sp>
          <p:nvSpPr>
            <p:cNvPr id="196" name="Google Shape;196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811949" y="3122058"/>
            <a:ext cx="523053" cy="524025"/>
            <a:chOff x="6627300" y="1208300"/>
            <a:chExt cx="268701" cy="269200"/>
          </a:xfrm>
        </p:grpSpPr>
        <p:sp>
          <p:nvSpPr>
            <p:cNvPr id="200" name="Google Shape;200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6654074" y="3122058"/>
            <a:ext cx="523053" cy="524025"/>
            <a:chOff x="6627300" y="1208300"/>
            <a:chExt cx="268701" cy="269200"/>
          </a:xfrm>
        </p:grpSpPr>
        <p:sp>
          <p:nvSpPr>
            <p:cNvPr id="208" name="Google Shape;208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E2E2DC-33EC-CC89-4FEC-306800E255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2648" y="288890"/>
            <a:ext cx="7704000" cy="572700"/>
          </a:xfrm>
        </p:spPr>
        <p:txBody>
          <a:bodyPr/>
          <a:lstStyle/>
          <a:p>
            <a:r>
              <a:rPr lang="en-US" dirty="0"/>
              <a:t>What I used?</a:t>
            </a:r>
          </a:p>
        </p:txBody>
      </p:sp>
      <p:pic>
        <p:nvPicPr>
          <p:cNvPr id="1028" name="Picture 4" descr="Meshy">
            <a:extLst>
              <a:ext uri="{FF2B5EF4-FFF2-40B4-BE49-F238E27FC236}">
                <a16:creationId xmlns:a16="http://schemas.microsoft.com/office/drawing/2014/main" id="{77AA60B5-2D3A-5553-248C-3A8A22E0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62" y="211003"/>
            <a:ext cx="2143125" cy="20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real Engine 5.3 Is Now Officially ...">
            <a:extLst>
              <a:ext uri="{FF2B5EF4-FFF2-40B4-BE49-F238E27FC236}">
                <a16:creationId xmlns:a16="http://schemas.microsoft.com/office/drawing/2014/main" id="{E7751E3E-625C-04AE-B8FD-1FC9378D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6" y="25661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na - AI Song &amp; Music Maker">
            <a:extLst>
              <a:ext uri="{FF2B5EF4-FFF2-40B4-BE49-F238E27FC236}">
                <a16:creationId xmlns:a16="http://schemas.microsoft.com/office/drawing/2014/main" id="{C911DD82-2173-5F4A-F164-5FA810DB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3" y="24729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deo Embed Sketchfab | Drupal.org">
            <a:extLst>
              <a:ext uri="{FF2B5EF4-FFF2-40B4-BE49-F238E27FC236}">
                <a16:creationId xmlns:a16="http://schemas.microsoft.com/office/drawing/2014/main" id="{5BCB2B62-15E2-1440-37BC-C955CB65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9" y="2399238"/>
            <a:ext cx="1412921" cy="13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ublishing &amp; Selling 3D Models on ...">
            <a:extLst>
              <a:ext uri="{FF2B5EF4-FFF2-40B4-BE49-F238E27FC236}">
                <a16:creationId xmlns:a16="http://schemas.microsoft.com/office/drawing/2014/main" id="{C4615CE7-DAE3-7AEF-9202-80E0834B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" y="1108899"/>
            <a:ext cx="3857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07C21-4DCD-7CAB-5E00-1EA349AFF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187" y="211003"/>
            <a:ext cx="1830289" cy="2076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49329" y="25384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0" name="Google Shape;270;p35"/>
          <p:cNvGrpSpPr/>
          <p:nvPr/>
        </p:nvGrpSpPr>
        <p:grpSpPr>
          <a:xfrm flipH="1">
            <a:off x="1776529" y="2913403"/>
            <a:ext cx="5306225" cy="398700"/>
            <a:chOff x="3141025" y="1914350"/>
            <a:chExt cx="5306225" cy="398700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5"/>
          <p:cNvGrpSpPr/>
          <p:nvPr/>
        </p:nvGrpSpPr>
        <p:grpSpPr>
          <a:xfrm flipH="1">
            <a:off x="7715585" y="1398507"/>
            <a:ext cx="301644" cy="302177"/>
            <a:chOff x="6627300" y="1208300"/>
            <a:chExt cx="268701" cy="269200"/>
          </a:xfrm>
        </p:grpSpPr>
        <p:sp>
          <p:nvSpPr>
            <p:cNvPr id="281" name="Google Shape;281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6334785" y="3010232"/>
            <a:ext cx="301644" cy="302177"/>
            <a:chOff x="6627300" y="1208300"/>
            <a:chExt cx="268701" cy="269200"/>
          </a:xfrm>
        </p:grpSpPr>
        <p:sp>
          <p:nvSpPr>
            <p:cNvPr id="285" name="Google Shape;285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3152407" y="1818696"/>
            <a:ext cx="5132194" cy="30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Passive Fog so players can move threw the clouds and the fog would disperse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GitHub</a:t>
            </a:r>
            <a:r>
              <a:rPr lang="en-US" sz="1200" b="1" dirty="0"/>
              <a:t> Source Control Setup – at first it wasn’t working to setup but found a work around.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Design: track was fairly easy to make and setup but upon testing found track wasn’t connected and later on in development was able to make  a fluid seamless track.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problems with the lap counting system, causing laps not to register correctly or inaccurately tracking player progress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Challenges in balancing the power-ups to ensure fair and fun gameplay, as some abilities might have been too powerful or ineffective in early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didn’t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15820-B9D2-DA8B-1E25-57F7F1D0B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3" y="878923"/>
            <a:ext cx="2807149" cy="126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1266596" y="1547386"/>
            <a:ext cx="7018005" cy="32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 ways to make tracks (landscapes, and blueprint splines)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Making a looping video instead of a static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 to make and setup properly so they don’t fly off the track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Creating Options to handle sound and control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Implementing Niagara FX for visuals into the items.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I learned?</a:t>
            </a:r>
          </a:p>
        </p:txBody>
      </p:sp>
    </p:spTree>
    <p:extLst>
      <p:ext uri="{BB962C8B-B14F-4D97-AF65-F5344CB8AC3E}">
        <p14:creationId xmlns:p14="http://schemas.microsoft.com/office/powerpoint/2010/main" val="150451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F7F4-D220-0897-F66D-D8C647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8C917-923F-C322-3B1B-3E091774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78" y="2291645"/>
            <a:ext cx="4136306" cy="1666870"/>
          </a:xfrm>
          <a:prstGeom prst="rect">
            <a:avLst/>
          </a:prstGeom>
        </p:spPr>
      </p:pic>
      <p:pic>
        <p:nvPicPr>
          <p:cNvPr id="2054" name="Picture 6" descr="Among Us money on indie games">
            <a:extLst>
              <a:ext uri="{FF2B5EF4-FFF2-40B4-BE49-F238E27FC236}">
                <a16:creationId xmlns:a16="http://schemas.microsoft.com/office/drawing/2014/main" id="{931CD63F-A5AB-57A7-539B-F70EC7F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27006"/>
            <a:ext cx="3403199" cy="1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328712F-885D-9D07-5FB6-8F91B6CA5B68}"/>
              </a:ext>
            </a:extLst>
          </p:cNvPr>
          <p:cNvSpPr txBox="1">
            <a:spLocks/>
          </p:cNvSpPr>
          <p:nvPr/>
        </p:nvSpPr>
        <p:spPr>
          <a:xfrm>
            <a:off x="232914" y="1017725"/>
            <a:ext cx="4680542" cy="14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Bring back Battle Arena’s and secret track routes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Multiplayer / Couch Co-op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 Themed Tracks / Special Tracks during holiday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Customization to karts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Character Creation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2887E-799C-85AF-CE2E-985AB6E9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532"/>
            <a:ext cx="3657787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Sugar Cotton Aesthetic Background MK Campaign by Slidesgo">
  <a:themeElements>
    <a:clrScheme name="Simple Light">
      <a:dk1>
        <a:srgbClr val="151216"/>
      </a:dk1>
      <a:lt1>
        <a:srgbClr val="FFFFFF"/>
      </a:lt1>
      <a:dk2>
        <a:srgbClr val="F565D9"/>
      </a:dk2>
      <a:lt2>
        <a:srgbClr val="B876D1"/>
      </a:lt2>
      <a:accent1>
        <a:srgbClr val="FFEEF8"/>
      </a:accent1>
      <a:accent2>
        <a:srgbClr val="77C5E4"/>
      </a:accent2>
      <a:accent3>
        <a:srgbClr val="F6998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2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302</Words>
  <Application>Microsoft Office PowerPoint</Application>
  <PresentationFormat>On-screen Show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DM Serif Display</vt:lpstr>
      <vt:lpstr>Trebuchet MS</vt:lpstr>
      <vt:lpstr>Arial</vt:lpstr>
      <vt:lpstr>Questrial</vt:lpstr>
      <vt:lpstr>Sugar Cotton Aesthetic Background MK Campaign by Slidesgo</vt:lpstr>
      <vt:lpstr>Candy Rush Grand Prix </vt:lpstr>
      <vt:lpstr>Can a video game satisfy your sweet tooth and your need for speed?</vt:lpstr>
      <vt:lpstr>What Inspired Me?</vt:lpstr>
      <vt:lpstr>What I used?</vt:lpstr>
      <vt:lpstr>Demo </vt:lpstr>
      <vt:lpstr>What didn’t work?</vt:lpstr>
      <vt:lpstr>What I learned?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Trevor Hicks</dc:creator>
  <cp:lastModifiedBy>Trevor Hicks</cp:lastModifiedBy>
  <cp:revision>10</cp:revision>
  <dcterms:modified xsi:type="dcterms:W3CDTF">2024-08-21T22:12:13Z</dcterms:modified>
</cp:coreProperties>
</file>