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DM Serif Display" pitchFamily="2" charset="0"/>
      <p:regular r:id="rId9"/>
      <p:italic r:id="rId10"/>
    </p:embeddedFont>
    <p:embeddedFont>
      <p:font typeface="Questrial" pitchFamily="2" charset="0"/>
      <p:regular r:id="rId11"/>
    </p:embeddedFont>
    <p:embeddedFont>
      <p:font typeface="Trebuchet MS" panose="020B0603020202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849252-9794-465F-8148-01114B211CCC}">
  <a:tblStyle styleId="{5F849252-9794-465F-8148-01114B211C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8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4b7ac326b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4b7ac326b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4b7ac326b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4b7ac326b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4b7ac326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4b7ac326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00250" y="858286"/>
            <a:ext cx="5143500" cy="27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875719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3873326" y="1254200"/>
            <a:ext cx="435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4189826" y="2207500"/>
            <a:ext cx="40413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720000" y="1859650"/>
            <a:ext cx="19026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69987"/>
            <a:ext cx="6252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720000" y="2275450"/>
            <a:ext cx="190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3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4"/>
          </p:nvPr>
        </p:nvSpPr>
        <p:spPr>
          <a:xfrm>
            <a:off x="3620700" y="1859650"/>
            <a:ext cx="19026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5" hasCustomPrompt="1"/>
          </p:nvPr>
        </p:nvSpPr>
        <p:spPr>
          <a:xfrm>
            <a:off x="3620700" y="1469987"/>
            <a:ext cx="6252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6"/>
          </p:nvPr>
        </p:nvSpPr>
        <p:spPr>
          <a:xfrm>
            <a:off x="3620700" y="2275450"/>
            <a:ext cx="190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7"/>
          </p:nvPr>
        </p:nvSpPr>
        <p:spPr>
          <a:xfrm>
            <a:off x="6521400" y="1859650"/>
            <a:ext cx="19026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8" hasCustomPrompt="1"/>
          </p:nvPr>
        </p:nvSpPr>
        <p:spPr>
          <a:xfrm>
            <a:off x="6521400" y="1469987"/>
            <a:ext cx="6252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9"/>
          </p:nvPr>
        </p:nvSpPr>
        <p:spPr>
          <a:xfrm>
            <a:off x="6521400" y="2275450"/>
            <a:ext cx="190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3"/>
          </p:nvPr>
        </p:nvSpPr>
        <p:spPr>
          <a:xfrm>
            <a:off x="720000" y="3592075"/>
            <a:ext cx="19026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4" hasCustomPrompt="1"/>
          </p:nvPr>
        </p:nvSpPr>
        <p:spPr>
          <a:xfrm>
            <a:off x="720000" y="3202412"/>
            <a:ext cx="6252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5"/>
          </p:nvPr>
        </p:nvSpPr>
        <p:spPr>
          <a:xfrm>
            <a:off x="720000" y="4007875"/>
            <a:ext cx="190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6"/>
          </p:nvPr>
        </p:nvSpPr>
        <p:spPr>
          <a:xfrm>
            <a:off x="3620700" y="3592075"/>
            <a:ext cx="19026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7" hasCustomPrompt="1"/>
          </p:nvPr>
        </p:nvSpPr>
        <p:spPr>
          <a:xfrm>
            <a:off x="3620700" y="3202412"/>
            <a:ext cx="6252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8"/>
          </p:nvPr>
        </p:nvSpPr>
        <p:spPr>
          <a:xfrm>
            <a:off x="3620700" y="4007875"/>
            <a:ext cx="190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9"/>
          </p:nvPr>
        </p:nvSpPr>
        <p:spPr>
          <a:xfrm>
            <a:off x="6521400" y="3592075"/>
            <a:ext cx="19026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20" hasCustomPrompt="1"/>
          </p:nvPr>
        </p:nvSpPr>
        <p:spPr>
          <a:xfrm>
            <a:off x="6521400" y="3202412"/>
            <a:ext cx="6252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1"/>
          </p:nvPr>
        </p:nvSpPr>
        <p:spPr>
          <a:xfrm>
            <a:off x="6521400" y="4007875"/>
            <a:ext cx="190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05338" y="1565975"/>
            <a:ext cx="4672800" cy="21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✦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BLANK_1_1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1" r:id="rId6"/>
    <p:sldLayoutId id="2147483671" r:id="rId7"/>
    <p:sldLayoutId id="2147483672" r:id="rId8"/>
    <p:sldLayoutId id="2147483673" r:id="rId9"/>
  </p:sldLayoutIdLst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ctrTitle"/>
          </p:nvPr>
        </p:nvSpPr>
        <p:spPr>
          <a:xfrm>
            <a:off x="2000250" y="858286"/>
            <a:ext cx="5143500" cy="27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 dirty="0"/>
              <a:t>Capstone</a:t>
            </a:r>
            <a:br>
              <a:rPr lang="en" sz="6200" dirty="0"/>
            </a:br>
            <a:r>
              <a:rPr lang="en" sz="6200" dirty="0"/>
              <a:t>Presentation</a:t>
            </a:r>
            <a:br>
              <a:rPr lang="en" sz="6200" dirty="0"/>
            </a:br>
            <a:endParaRPr sz="3200" dirty="0">
              <a:solidFill>
                <a:schemeClr val="lt2"/>
              </a:solidFill>
            </a:endParaRPr>
          </a:p>
        </p:txBody>
      </p:sp>
      <p:sp>
        <p:nvSpPr>
          <p:cNvPr id="169" name="Google Shape;169;p31"/>
          <p:cNvSpPr txBox="1">
            <a:spLocks noGrp="1"/>
          </p:cNvSpPr>
          <p:nvPr>
            <p:ph type="subTitle" idx="1"/>
          </p:nvPr>
        </p:nvSpPr>
        <p:spPr>
          <a:xfrm>
            <a:off x="2402650" y="3304561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By: Trevor Hicks</a:t>
            </a:r>
            <a:endParaRPr dirty="0"/>
          </a:p>
        </p:txBody>
      </p:sp>
      <p:grpSp>
        <p:nvGrpSpPr>
          <p:cNvPr id="170" name="Google Shape;170;p31"/>
          <p:cNvGrpSpPr/>
          <p:nvPr/>
        </p:nvGrpSpPr>
        <p:grpSpPr>
          <a:xfrm>
            <a:off x="1722399" y="1827485"/>
            <a:ext cx="5822957" cy="398700"/>
            <a:chOff x="1494838" y="3496125"/>
            <a:chExt cx="5822957" cy="398700"/>
          </a:xfrm>
        </p:grpSpPr>
        <p:grpSp>
          <p:nvGrpSpPr>
            <p:cNvPr id="171" name="Google Shape;171;p31"/>
            <p:cNvGrpSpPr/>
            <p:nvPr/>
          </p:nvGrpSpPr>
          <p:grpSpPr>
            <a:xfrm>
              <a:off x="1494838" y="3496125"/>
              <a:ext cx="5626157" cy="398700"/>
              <a:chOff x="3774250" y="1914350"/>
              <a:chExt cx="5626157" cy="398700"/>
            </a:xfrm>
          </p:grpSpPr>
          <p:cxnSp>
            <p:nvCxnSpPr>
              <p:cNvPr id="172" name="Google Shape;172;p31"/>
              <p:cNvCxnSpPr/>
              <p:nvPr/>
            </p:nvCxnSpPr>
            <p:spPr>
              <a:xfrm>
                <a:off x="3983307" y="2113700"/>
                <a:ext cx="5417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77C5E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3" name="Google Shape;173;p31"/>
              <p:cNvSpPr/>
              <p:nvPr/>
            </p:nvSpPr>
            <p:spPr>
              <a:xfrm>
                <a:off x="3774250" y="1914350"/>
                <a:ext cx="398700" cy="398700"/>
              </a:xfrm>
              <a:prstGeom prst="star4">
                <a:avLst>
                  <a:gd name="adj" fmla="val 12500"/>
                </a:avLst>
              </a:prstGeom>
              <a:solidFill>
                <a:srgbClr val="77C5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" name="Google Shape;174;p31"/>
            <p:cNvSpPr/>
            <p:nvPr/>
          </p:nvSpPr>
          <p:spPr>
            <a:xfrm>
              <a:off x="6919094" y="3496125"/>
              <a:ext cx="398700" cy="398700"/>
            </a:xfrm>
            <a:prstGeom prst="star4">
              <a:avLst>
                <a:gd name="adj" fmla="val 12500"/>
              </a:avLst>
            </a:prstGeom>
            <a:solidFill>
              <a:srgbClr val="77C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31"/>
          <p:cNvGrpSpPr/>
          <p:nvPr/>
        </p:nvGrpSpPr>
        <p:grpSpPr>
          <a:xfrm>
            <a:off x="6627300" y="1208300"/>
            <a:ext cx="268701" cy="269200"/>
            <a:chOff x="6627300" y="1208300"/>
            <a:chExt cx="268701" cy="269200"/>
          </a:xfrm>
        </p:grpSpPr>
        <p:sp>
          <p:nvSpPr>
            <p:cNvPr id="176" name="Google Shape;176;p31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  <p:bldP spid="16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462231" y="683695"/>
            <a:ext cx="8219538" cy="6340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Can a video game satisfy your sweet tooth and your need for speed?</a:t>
            </a:r>
            <a:endParaRPr sz="2400" dirty="0"/>
          </a:p>
        </p:txBody>
      </p:sp>
      <p:grpSp>
        <p:nvGrpSpPr>
          <p:cNvPr id="188" name="Google Shape;188;p32"/>
          <p:cNvGrpSpPr/>
          <p:nvPr/>
        </p:nvGrpSpPr>
        <p:grpSpPr>
          <a:xfrm flipH="1">
            <a:off x="950821" y="1118424"/>
            <a:ext cx="7034560" cy="398700"/>
            <a:chOff x="3141025" y="1914350"/>
            <a:chExt cx="5306225" cy="398700"/>
          </a:xfrm>
        </p:grpSpPr>
        <p:cxnSp>
          <p:nvCxnSpPr>
            <p:cNvPr id="189" name="Google Shape;189;p32"/>
            <p:cNvCxnSpPr/>
            <p:nvPr/>
          </p:nvCxnSpPr>
          <p:spPr>
            <a:xfrm>
              <a:off x="3397650" y="2113700"/>
              <a:ext cx="5049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0" name="Google Shape;190;p32"/>
            <p:cNvSpPr/>
            <p:nvPr/>
          </p:nvSpPr>
          <p:spPr>
            <a:xfrm>
              <a:off x="3141025" y="1914350"/>
              <a:ext cx="398700" cy="3987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3;p32">
            <a:extLst>
              <a:ext uri="{FF2B5EF4-FFF2-40B4-BE49-F238E27FC236}">
                <a16:creationId xmlns:a16="http://schemas.microsoft.com/office/drawing/2014/main" id="{BFB8FB7F-5E96-40BE-DF13-815265EBD47B}"/>
              </a:ext>
            </a:extLst>
          </p:cNvPr>
          <p:cNvSpPr txBox="1">
            <a:spLocks/>
          </p:cNvSpPr>
          <p:nvPr/>
        </p:nvSpPr>
        <p:spPr>
          <a:xfrm>
            <a:off x="462231" y="2021735"/>
            <a:ext cx="8219538" cy="110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</a:rPr>
              <a:t>"Candy Rush Grand Prix" is a candy-themed go-kart racing game inspired by Mario Kart. Players race through whimsical, sugar-filled environments, navigating tracks made of chocolate, licorice, and other sweets. The game features colorful karts, candy power-ups, and fun, competitive gameplay, perfect for players of all ages.</a:t>
            </a:r>
          </a:p>
        </p:txBody>
      </p:sp>
      <p:sp>
        <p:nvSpPr>
          <p:cNvPr id="3" name="Google Shape;183;p32">
            <a:extLst>
              <a:ext uri="{FF2B5EF4-FFF2-40B4-BE49-F238E27FC236}">
                <a16:creationId xmlns:a16="http://schemas.microsoft.com/office/drawing/2014/main" id="{7EEBA2C2-4C09-2E83-4CE0-B8BB5B0D5CDE}"/>
              </a:ext>
            </a:extLst>
          </p:cNvPr>
          <p:cNvSpPr txBox="1">
            <a:spLocks/>
          </p:cNvSpPr>
          <p:nvPr/>
        </p:nvSpPr>
        <p:spPr>
          <a:xfrm>
            <a:off x="372853" y="3360205"/>
            <a:ext cx="8219538" cy="110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33"/>
          <p:cNvGrpSpPr/>
          <p:nvPr/>
        </p:nvGrpSpPr>
        <p:grpSpPr>
          <a:xfrm>
            <a:off x="3733011" y="1384583"/>
            <a:ext cx="523053" cy="524025"/>
            <a:chOff x="6627300" y="1208300"/>
            <a:chExt cx="268701" cy="269200"/>
          </a:xfrm>
        </p:grpSpPr>
        <p:sp>
          <p:nvSpPr>
            <p:cNvPr id="196" name="Google Shape;196;p33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3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33"/>
          <p:cNvGrpSpPr/>
          <p:nvPr/>
        </p:nvGrpSpPr>
        <p:grpSpPr>
          <a:xfrm>
            <a:off x="811949" y="3122058"/>
            <a:ext cx="523053" cy="524025"/>
            <a:chOff x="6627300" y="1208300"/>
            <a:chExt cx="268701" cy="269200"/>
          </a:xfrm>
        </p:grpSpPr>
        <p:sp>
          <p:nvSpPr>
            <p:cNvPr id="200" name="Google Shape;200;p33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3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33"/>
          <p:cNvGrpSpPr/>
          <p:nvPr/>
        </p:nvGrpSpPr>
        <p:grpSpPr>
          <a:xfrm>
            <a:off x="6654074" y="3122058"/>
            <a:ext cx="523053" cy="524025"/>
            <a:chOff x="6627300" y="1208300"/>
            <a:chExt cx="268701" cy="269200"/>
          </a:xfrm>
        </p:grpSpPr>
        <p:sp>
          <p:nvSpPr>
            <p:cNvPr id="208" name="Google Shape;208;p33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3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3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1E2E2DC-33EC-CC89-4FEC-306800E255F9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328115" y="2200205"/>
            <a:ext cx="7704000" cy="572700"/>
          </a:xfrm>
        </p:spPr>
        <p:txBody>
          <a:bodyPr/>
          <a:lstStyle/>
          <a:p>
            <a:r>
              <a:rPr lang="en-US" dirty="0"/>
              <a:t>What I used?</a:t>
            </a:r>
          </a:p>
        </p:txBody>
      </p:sp>
      <p:pic>
        <p:nvPicPr>
          <p:cNvPr id="1028" name="Picture 4" descr="Meshy">
            <a:extLst>
              <a:ext uri="{FF2B5EF4-FFF2-40B4-BE49-F238E27FC236}">
                <a16:creationId xmlns:a16="http://schemas.microsoft.com/office/drawing/2014/main" id="{77AA60B5-2D3A-5553-248C-3A8A22E0A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680" y="25174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real Engine 5.3 Is Now Officially ...">
            <a:extLst>
              <a:ext uri="{FF2B5EF4-FFF2-40B4-BE49-F238E27FC236}">
                <a16:creationId xmlns:a16="http://schemas.microsoft.com/office/drawing/2014/main" id="{E7751E3E-625C-04AE-B8FD-1FC9378D8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720" y="2995256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nna - AI Song &amp; Music Maker">
            <a:extLst>
              <a:ext uri="{FF2B5EF4-FFF2-40B4-BE49-F238E27FC236}">
                <a16:creationId xmlns:a16="http://schemas.microsoft.com/office/drawing/2014/main" id="{C911DD82-2173-5F4A-F164-5FA810DB3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909" y="172514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34"/>
          <p:cNvGrpSpPr/>
          <p:nvPr/>
        </p:nvGrpSpPr>
        <p:grpSpPr>
          <a:xfrm>
            <a:off x="4319248" y="1374807"/>
            <a:ext cx="301644" cy="302177"/>
            <a:chOff x="6627300" y="1208300"/>
            <a:chExt cx="268701" cy="269200"/>
          </a:xfrm>
        </p:grpSpPr>
        <p:sp>
          <p:nvSpPr>
            <p:cNvPr id="252" name="Google Shape;252;p34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" name="Google Shape;255;p34"/>
          <p:cNvGrpSpPr/>
          <p:nvPr/>
        </p:nvGrpSpPr>
        <p:grpSpPr>
          <a:xfrm>
            <a:off x="1319923" y="1441619"/>
            <a:ext cx="301644" cy="302177"/>
            <a:chOff x="6627300" y="1208300"/>
            <a:chExt cx="268701" cy="269200"/>
          </a:xfrm>
        </p:grpSpPr>
        <p:sp>
          <p:nvSpPr>
            <p:cNvPr id="256" name="Google Shape;256;p34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34"/>
          <p:cNvGrpSpPr/>
          <p:nvPr/>
        </p:nvGrpSpPr>
        <p:grpSpPr>
          <a:xfrm flipH="1">
            <a:off x="2348473" y="2427957"/>
            <a:ext cx="301644" cy="302177"/>
            <a:chOff x="6627300" y="1208300"/>
            <a:chExt cx="268701" cy="269200"/>
          </a:xfrm>
        </p:grpSpPr>
        <p:sp>
          <p:nvSpPr>
            <p:cNvPr id="261" name="Google Shape;261;p34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4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4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3;p32">
            <a:extLst>
              <a:ext uri="{FF2B5EF4-FFF2-40B4-BE49-F238E27FC236}">
                <a16:creationId xmlns:a16="http://schemas.microsoft.com/office/drawing/2014/main" id="{255B7192-2AB1-6805-0573-68E3FB7C5BC7}"/>
              </a:ext>
            </a:extLst>
          </p:cNvPr>
          <p:cNvSpPr txBox="1">
            <a:spLocks/>
          </p:cNvSpPr>
          <p:nvPr/>
        </p:nvSpPr>
        <p:spPr>
          <a:xfrm>
            <a:off x="1266596" y="1547386"/>
            <a:ext cx="7018005" cy="3278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Passive Fog so players can move threw the clouds and the fog would disperse</a:t>
            </a:r>
            <a:br>
              <a:rPr lang="en-US" sz="1200" dirty="0"/>
            </a:br>
            <a:br>
              <a:rPr lang="en-US" sz="1200" dirty="0"/>
            </a:b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GitHub</a:t>
            </a:r>
            <a:r>
              <a:rPr lang="en-US" sz="1200" b="1" dirty="0"/>
              <a:t> Source Control Setup – at first it wasn’t working to setup but found a work around.</a:t>
            </a:r>
            <a:br>
              <a:rPr lang="en-US" sz="1200" dirty="0"/>
            </a:b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Track Design: track was fairly easy to make and setup but upon testing found track wasn’t connected and later on in development was able to make  a fluid seamless track.</a:t>
            </a:r>
            <a:br>
              <a:rPr lang="en-US" sz="1200" dirty="0"/>
            </a:br>
            <a:br>
              <a:rPr lang="en-US" sz="1200" dirty="0"/>
            </a:b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Initial problems with the lap counting system, causing laps not to register correctly or inaccurately tracking player progress</a:t>
            </a:r>
            <a:br>
              <a:rPr lang="en-US" sz="1200" dirty="0"/>
            </a:br>
            <a:br>
              <a:rPr lang="en-US" sz="1200" dirty="0"/>
            </a:b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Challenges in balancing the power-ups to ensure fair and fun gameplay, as some abilities might have been too powerful or ineffective in early iterations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F9CAE1-FF76-EA17-D611-D6024BD8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219" y="427518"/>
            <a:ext cx="5453550" cy="841800"/>
          </a:xfrm>
        </p:spPr>
        <p:txBody>
          <a:bodyPr/>
          <a:lstStyle/>
          <a:p>
            <a:r>
              <a:rPr lang="en-US" dirty="0"/>
              <a:t>What didn’t work?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>
            <a:spLocks noGrp="1"/>
          </p:cNvSpPr>
          <p:nvPr>
            <p:ph type="title"/>
          </p:nvPr>
        </p:nvSpPr>
        <p:spPr>
          <a:xfrm>
            <a:off x="720000" y="63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br>
              <a:rPr lang="en" dirty="0"/>
            </a:br>
            <a:endParaRPr dirty="0">
              <a:solidFill>
                <a:schemeClr val="dk1"/>
              </a:solidFill>
            </a:endParaRPr>
          </a:p>
        </p:txBody>
      </p:sp>
      <p:grpSp>
        <p:nvGrpSpPr>
          <p:cNvPr id="270" name="Google Shape;270;p35"/>
          <p:cNvGrpSpPr/>
          <p:nvPr/>
        </p:nvGrpSpPr>
        <p:grpSpPr>
          <a:xfrm flipH="1">
            <a:off x="797475" y="809175"/>
            <a:ext cx="5306225" cy="398700"/>
            <a:chOff x="3141025" y="1914350"/>
            <a:chExt cx="5306225" cy="398700"/>
          </a:xfrm>
        </p:grpSpPr>
        <p:cxnSp>
          <p:nvCxnSpPr>
            <p:cNvPr id="271" name="Google Shape;271;p35"/>
            <p:cNvCxnSpPr/>
            <p:nvPr/>
          </p:nvCxnSpPr>
          <p:spPr>
            <a:xfrm>
              <a:off x="3397650" y="2113700"/>
              <a:ext cx="5049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2" name="Google Shape;272;p35"/>
            <p:cNvSpPr/>
            <p:nvPr/>
          </p:nvSpPr>
          <p:spPr>
            <a:xfrm>
              <a:off x="3141025" y="1914350"/>
              <a:ext cx="398700" cy="3987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5"/>
          <p:cNvGrpSpPr/>
          <p:nvPr/>
        </p:nvGrpSpPr>
        <p:grpSpPr>
          <a:xfrm flipH="1">
            <a:off x="7715585" y="1398507"/>
            <a:ext cx="301644" cy="302177"/>
            <a:chOff x="6627300" y="1208300"/>
            <a:chExt cx="268701" cy="269200"/>
          </a:xfrm>
        </p:grpSpPr>
        <p:sp>
          <p:nvSpPr>
            <p:cNvPr id="281" name="Google Shape;281;p35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35"/>
          <p:cNvGrpSpPr/>
          <p:nvPr/>
        </p:nvGrpSpPr>
        <p:grpSpPr>
          <a:xfrm>
            <a:off x="6334785" y="3010232"/>
            <a:ext cx="301644" cy="302177"/>
            <a:chOff x="6627300" y="1208300"/>
            <a:chExt cx="268701" cy="269200"/>
          </a:xfrm>
        </p:grpSpPr>
        <p:sp>
          <p:nvSpPr>
            <p:cNvPr id="285" name="Google Shape;285;p35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AEF7F4-D220-0897-F66D-D8C6477D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pic>
        <p:nvPicPr>
          <p:cNvPr id="2052" name="Picture 4" descr="DreamHack Atlanta 2024 - This is your World!">
            <a:extLst>
              <a:ext uri="{FF2B5EF4-FFF2-40B4-BE49-F238E27FC236}">
                <a16:creationId xmlns:a16="http://schemas.microsoft.com/office/drawing/2014/main" id="{0ABFD988-D44E-9E18-27FF-44D3A1C00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790" y="355595"/>
            <a:ext cx="3336728" cy="187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E8C917-923F-C322-3B1B-3E091774B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838" y="2571750"/>
            <a:ext cx="4136306" cy="1666870"/>
          </a:xfrm>
          <a:prstGeom prst="rect">
            <a:avLst/>
          </a:prstGeom>
        </p:spPr>
      </p:pic>
      <p:pic>
        <p:nvPicPr>
          <p:cNvPr id="2054" name="Picture 6" descr="Among Us money on indie games">
            <a:extLst>
              <a:ext uri="{FF2B5EF4-FFF2-40B4-BE49-F238E27FC236}">
                <a16:creationId xmlns:a16="http://schemas.microsoft.com/office/drawing/2014/main" id="{931CD63F-A5AB-57A7-539B-F70EC7FE8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14" y="2627006"/>
            <a:ext cx="3403199" cy="171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9328712F-885D-9D07-5FB6-8F91B6CA5B68}"/>
              </a:ext>
            </a:extLst>
          </p:cNvPr>
          <p:cNvSpPr txBox="1">
            <a:spLocks/>
          </p:cNvSpPr>
          <p:nvPr/>
        </p:nvSpPr>
        <p:spPr>
          <a:xfrm>
            <a:off x="477482" y="1143034"/>
            <a:ext cx="4680542" cy="1428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More Items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Bring back Battle Arena’s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Multiplayer / Couch Co-op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More Tracks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More Customization</a:t>
            </a:r>
          </a:p>
        </p:txBody>
      </p:sp>
    </p:spTree>
    <p:extLst>
      <p:ext uri="{BB962C8B-B14F-4D97-AF65-F5344CB8AC3E}">
        <p14:creationId xmlns:p14="http://schemas.microsoft.com/office/powerpoint/2010/main" val="877634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theme/theme1.xml><?xml version="1.0" encoding="utf-8"?>
<a:theme xmlns:a="http://schemas.openxmlformats.org/drawingml/2006/main" name="Sugar Cotton Aesthetic Background MK Campaign by Slidesgo">
  <a:themeElements>
    <a:clrScheme name="Simple Light">
      <a:dk1>
        <a:srgbClr val="151216"/>
      </a:dk1>
      <a:lt1>
        <a:srgbClr val="FFFFFF"/>
      </a:lt1>
      <a:dk2>
        <a:srgbClr val="F565D9"/>
      </a:dk2>
      <a:lt2>
        <a:srgbClr val="B876D1"/>
      </a:lt2>
      <a:accent1>
        <a:srgbClr val="FFEEF8"/>
      </a:accent1>
      <a:accent2>
        <a:srgbClr val="77C5E4"/>
      </a:accent2>
      <a:accent3>
        <a:srgbClr val="F69987"/>
      </a:accent3>
      <a:accent4>
        <a:srgbClr val="FFFFFF"/>
      </a:accent4>
      <a:accent5>
        <a:srgbClr val="FFFFFF"/>
      </a:accent5>
      <a:accent6>
        <a:srgbClr val="FFFFFF"/>
      </a:accent6>
      <a:hlink>
        <a:srgbClr val="15121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On-screen Show (16:9)</PresentationFormat>
  <Paragraphs>18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Trebuchet MS</vt:lpstr>
      <vt:lpstr>Questrial</vt:lpstr>
      <vt:lpstr>Arial</vt:lpstr>
      <vt:lpstr>DM Serif Display</vt:lpstr>
      <vt:lpstr>Sugar Cotton Aesthetic Background MK Campaign by Slidesgo</vt:lpstr>
      <vt:lpstr>Capstone Presentation </vt:lpstr>
      <vt:lpstr>Can a video game satisfy your sweet tooth and your need for speed?</vt:lpstr>
      <vt:lpstr>What I used?</vt:lpstr>
      <vt:lpstr>What didn’t work?</vt:lpstr>
      <vt:lpstr>Demo </vt:lpstr>
      <vt:lpstr>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Trevor Hicks</dc:creator>
  <cp:lastModifiedBy>Trevor Hicks</cp:lastModifiedBy>
  <cp:revision>1</cp:revision>
  <dcterms:modified xsi:type="dcterms:W3CDTF">2024-08-13T00:25:23Z</dcterms:modified>
</cp:coreProperties>
</file>