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6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27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7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68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19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15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6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0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0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9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8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57BD9E-71C7-48E2-A086-3E682DCD0C9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03BE1-A4F3-49A9-B7D9-0D75BBF2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6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flappy bird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22k-4589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8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bird, menu, and game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task  was to create a bird which I did by making a 2-D array with two rows and 6 columns.</a:t>
            </a:r>
          </a:p>
          <a:p>
            <a:r>
              <a:rPr lang="en-US" dirty="0" smtClean="0"/>
              <a:t>Next, I gave 3 options in main, to start, to exit, and to display game instructions.</a:t>
            </a:r>
          </a:p>
          <a:p>
            <a:r>
              <a:rPr lang="en-US" dirty="0" smtClean="0"/>
              <a:t>The next task was to create boundaries for which I created constants like SCREENHEIGHT and SCREENLENGTH and created a function called coordinate to move position of cursor to the console boundaries and used for loops to create boundaries </a:t>
            </a:r>
            <a:r>
              <a:rPr lang="en-US" dirty="0"/>
              <a:t>using </a:t>
            </a:r>
            <a:r>
              <a:rPr lang="en-US" dirty="0" smtClean="0"/>
              <a:t>± in ANSI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4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bird And creating 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had the goal of making the bird move not only traditionally upwards but in all 4 directions. In order to do this, I declared and initialized </a:t>
            </a:r>
            <a:r>
              <a:rPr lang="en-US" dirty="0" err="1" smtClean="0"/>
              <a:t>xPos</a:t>
            </a:r>
            <a:r>
              <a:rPr lang="en-US" dirty="0" smtClean="0"/>
              <a:t> and </a:t>
            </a:r>
            <a:r>
              <a:rPr lang="en-US" dirty="0" err="1" smtClean="0"/>
              <a:t>Ypos</a:t>
            </a:r>
            <a:r>
              <a:rPr lang="en-US" dirty="0" smtClean="0"/>
              <a:t> to represent bird’s initial position, and added or subtracted numbers according to the key pressed by the user using if-else.</a:t>
            </a:r>
          </a:p>
          <a:p>
            <a:r>
              <a:rPr lang="en-US" dirty="0" smtClean="0"/>
              <a:t>In order to add gravity, I added 1 to </a:t>
            </a:r>
            <a:r>
              <a:rPr lang="en-US" dirty="0" err="1" smtClean="0"/>
              <a:t>yPos</a:t>
            </a:r>
            <a:r>
              <a:rPr lang="en-US" dirty="0" smtClean="0"/>
              <a:t> variable in a loop. (Added a number as 26 represents the top and 0 the bottom.)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0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obstacles are created using two functions </a:t>
            </a:r>
            <a:r>
              <a:rPr lang="en-US" dirty="0" err="1" smtClean="0"/>
              <a:t>genobstacle</a:t>
            </a:r>
            <a:r>
              <a:rPr lang="en-US" dirty="0" smtClean="0"/>
              <a:t> and </a:t>
            </a:r>
            <a:r>
              <a:rPr lang="en-US" dirty="0" err="1" smtClean="0"/>
              <a:t>createobstacle</a:t>
            </a:r>
            <a:r>
              <a:rPr lang="en-US" dirty="0" smtClean="0"/>
              <a:t>. </a:t>
            </a:r>
            <a:r>
              <a:rPr lang="en-US" dirty="0" err="1" smtClean="0"/>
              <a:t>Genobstacle</a:t>
            </a:r>
            <a:r>
              <a:rPr lang="en-US" dirty="0" smtClean="0"/>
              <a:t> provides the starting index of gap whilst the create the create obstacle uses two loops to create upper and lower column. The loop to create upper column starts from 0 to </a:t>
            </a:r>
            <a:r>
              <a:rPr lang="en-US" dirty="0" err="1" smtClean="0"/>
              <a:t>gapPos</a:t>
            </a:r>
            <a:r>
              <a:rPr lang="en-US" dirty="0" smtClean="0"/>
              <a:t> or starting index of gap whereas the loop to create lower column starts from </a:t>
            </a:r>
            <a:r>
              <a:rPr lang="en-US" dirty="0" err="1" smtClean="0"/>
              <a:t>gapPos</a:t>
            </a:r>
            <a:r>
              <a:rPr lang="en-US" dirty="0" smtClean="0"/>
              <a:t> + GAPSIZE till SCREENHEIGHT – 1.</a:t>
            </a:r>
          </a:p>
          <a:p>
            <a:r>
              <a:rPr lang="en-US" dirty="0" smtClean="0"/>
              <a:t>There is a flag array used to create the obstacles. The first flag is initialized to 1 to ALWAYS create the first obstacle while the second flag is 0 and becomes one if obstacle position reaches 40/41.</a:t>
            </a:r>
          </a:p>
          <a:p>
            <a:r>
              <a:rPr lang="en-US" dirty="0" smtClean="0"/>
              <a:t>The gap between obstacles is fixed to 45, so second obstacle is only created when the gap has been reached.</a:t>
            </a:r>
          </a:p>
          <a:p>
            <a:r>
              <a:rPr lang="en-US" dirty="0" err="1" smtClean="0"/>
              <a:t>ObsPos</a:t>
            </a:r>
            <a:r>
              <a:rPr lang="en-US" dirty="0" smtClean="0"/>
              <a:t> is an array which stores position and keeps on incrementing it once column is generated by two until gap size between obstacles has been reached; then, it is used to set 2</a:t>
            </a:r>
            <a:r>
              <a:rPr lang="en-US" baseline="30000" dirty="0" smtClean="0"/>
              <a:t>nd</a:t>
            </a:r>
            <a:r>
              <a:rPr lang="en-US" dirty="0" smtClean="0"/>
              <a:t> flag to 1 to generate second obstacle and resets </a:t>
            </a:r>
            <a:r>
              <a:rPr lang="en-US" dirty="0" err="1" smtClean="0"/>
              <a:t>postiion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6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Erasing obstacles and bird and collision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every movement of the bird, bird is created at new coordinates; therefore, the bird at previous position needs to be erased for which I have used function </a:t>
            </a:r>
            <a:r>
              <a:rPr lang="en-US" dirty="0" err="1" smtClean="0"/>
              <a:t>erasebird</a:t>
            </a:r>
            <a:r>
              <a:rPr lang="en-US" dirty="0" smtClean="0"/>
              <a:t> which simply replaces previous bird position with empty space.</a:t>
            </a:r>
          </a:p>
          <a:p>
            <a:r>
              <a:rPr lang="en-US" dirty="0" smtClean="0"/>
              <a:t>Similarly, obstacles need to be erased as well once they are generated, for which I have created function </a:t>
            </a:r>
            <a:r>
              <a:rPr lang="en-US" dirty="0" err="1" smtClean="0"/>
              <a:t>eraseobstacles</a:t>
            </a:r>
            <a:r>
              <a:rPr lang="en-US" dirty="0" smtClean="0"/>
              <a:t>.</a:t>
            </a:r>
          </a:p>
          <a:p>
            <a:r>
              <a:rPr lang="en-US" dirty="0"/>
              <a:t>Inside crash function, within a loop and if condition, characters that make the bird are searched for at obstacle position. In order to confirm bird is hitting the obstacle and not the gap, its y position is checked to ensure it is above or below gap. If condition is true, </a:t>
            </a:r>
            <a:r>
              <a:rPr lang="en-US" dirty="0" err="1"/>
              <a:t>gameover</a:t>
            </a:r>
            <a:r>
              <a:rPr lang="en-US" dirty="0"/>
              <a:t> function is called.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62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123</TotalTime>
  <Words>499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Advanced flappy bird</vt:lpstr>
      <vt:lpstr>Creating a bird, menu, and game boundaries</vt:lpstr>
      <vt:lpstr>Moving the bird And creating gravity</vt:lpstr>
      <vt:lpstr>obstacles </vt:lpstr>
      <vt:lpstr>Erasing obstacles and bird and collision detection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flappy bird</dc:title>
  <dc:creator>sars</dc:creator>
  <cp:lastModifiedBy>sars</cp:lastModifiedBy>
  <cp:revision>8</cp:revision>
  <dcterms:created xsi:type="dcterms:W3CDTF">2022-11-28T23:57:41Z</dcterms:created>
  <dcterms:modified xsi:type="dcterms:W3CDTF">2022-11-29T02:01:11Z</dcterms:modified>
</cp:coreProperties>
</file>