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Muli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uli-regular.fntdata"/><Relationship Id="rId10" Type="http://schemas.openxmlformats.org/officeDocument/2006/relationships/slide" Target="slides/slide4.xml"/><Relationship Id="rId13" Type="http://schemas.openxmlformats.org/officeDocument/2006/relationships/font" Target="fonts/Muli-italic.fntdata"/><Relationship Id="rId12" Type="http://schemas.openxmlformats.org/officeDocument/2006/relationships/font" Target="fonts/Muli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font" Target="fonts/Muli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3411aab11_2_7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63411aab11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3411aab11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63411aab11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411aab1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63411aab1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3411aab11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63411aab11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6" name="Google Shape;56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6" name="Google Shape;66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75" name="Google Shape;75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97" name="Google Shape;97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6" name="Google Shape;116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23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-scm.com/downloads" TargetMode="External"/><Relationship Id="rId4" Type="http://schemas.openxmlformats.org/officeDocument/2006/relationships/hyperlink" Target="https://filehippo.com/download_java_development_kit_64/86378/" TargetMode="External"/><Relationship Id="rId5" Type="http://schemas.openxmlformats.org/officeDocument/2006/relationships/hyperlink" Target="https://maven.apache.org/" TargetMode="External"/><Relationship Id="rId6" Type="http://schemas.openxmlformats.org/officeDocument/2006/relationships/hyperlink" Target="https://www.postgresql.org/download/" TargetMode="External"/><Relationship Id="rId7" Type="http://schemas.openxmlformats.org/officeDocument/2006/relationships/hyperlink" Target="https://spring.io/tools" TargetMode="External"/><Relationship Id="rId8" Type="http://schemas.openxmlformats.org/officeDocument/2006/relationships/hyperlink" Target="https://github.com/phoenixnitin/survey-shrike-server.g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/>
        </p:nvSpPr>
        <p:spPr>
          <a:xfrm>
            <a:off x="456175" y="-76650"/>
            <a:ext cx="8165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About: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●"/>
            </a:pPr>
            <a:r>
              <a:rPr lang="en-GB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The project is about taking survey from users, before and after their training.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●"/>
            </a:pPr>
            <a:r>
              <a:rPr lang="en-GB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Project uses Java, Spring Boot Web, PostgreSQL, Rest Framework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●"/>
            </a:pPr>
            <a:r>
              <a:rPr lang="en-GB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Currently I have enabled the users to update their feedback too, but It can be restricted.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Setup up the environment:</a:t>
            </a:r>
            <a:endParaRPr b="0" i="0" sz="1800" cap="none" strike="noStrike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</a:pPr>
            <a:r>
              <a:rPr lang="en-GB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</a:t>
            </a:r>
            <a:r>
              <a:rPr lang="en-GB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nstall Git, Java, Maven, PostgreSQL and STS</a:t>
            </a:r>
            <a:r>
              <a:rPr b="0" i="0" lang="en-GB" u="none" cap="none" strike="noStrik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endParaRPr b="0" i="0" u="none" cap="none" strike="noStrike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https://git-scm.com/downloads</a:t>
            </a:r>
            <a:endParaRPr b="0" i="0" u="none" cap="none" strike="noStrike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https://filehippo.com/download_java_development_kit_64/86378/</a:t>
            </a:r>
            <a:r>
              <a:rPr lang="en-GB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https://maven.apache.org/</a:t>
            </a:r>
            <a:r>
              <a:rPr lang="en-GB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https://www.postgresql.org/download/</a:t>
            </a:r>
            <a:r>
              <a:rPr lang="en-GB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</a:pPr>
            <a:r>
              <a:rPr lang="en-GB" u="sng">
                <a:solidFill>
                  <a:schemeClr val="hlink"/>
                </a:solidFill>
                <a:hlinkClick r:id="rId7"/>
              </a:rPr>
              <a:t>https://spring.io/tools</a:t>
            </a:r>
            <a:r>
              <a:rPr lang="en-GB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●"/>
            </a:pPr>
            <a:r>
              <a:rPr lang="en-GB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Setting up the database: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■"/>
            </a:pPr>
            <a:r>
              <a:rPr lang="en-GB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psql -U postgres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■"/>
            </a:pPr>
            <a:r>
              <a:rPr lang="en-GB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create user nitin with password 'god';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■"/>
            </a:pPr>
            <a:r>
              <a:rPr lang="en-GB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create database survey;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■"/>
            </a:pPr>
            <a:r>
              <a:rPr lang="en-GB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grant all on database survey to nitin;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</a:pPr>
            <a:r>
              <a:rPr lang="en-GB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Clone git repository</a:t>
            </a:r>
            <a:r>
              <a:rPr lang="en-GB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and install required packages</a:t>
            </a:r>
            <a:r>
              <a:rPr lang="en-GB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: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</a:pPr>
            <a:r>
              <a:rPr lang="en-GB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git clone </a:t>
            </a:r>
            <a:r>
              <a:rPr lang="en-GB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8"/>
              </a:rPr>
              <a:t>https://github.com/phoenixnitin/survey-shrike-server.git</a:t>
            </a:r>
            <a:r>
              <a:rPr lang="en-GB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</a:pPr>
            <a:r>
              <a:rPr lang="en-GB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</a:t>
            </a:r>
            <a:r>
              <a:rPr lang="en-GB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 survey-shrike-server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</a:pPr>
            <a:r>
              <a:rPr lang="en-GB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</a:t>
            </a:r>
            <a:r>
              <a:rPr lang="en-GB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vn install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</a:pPr>
            <a:r>
              <a:rPr lang="en-GB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To run: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</a:pPr>
            <a:r>
              <a:rPr lang="en-GB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java -jar target\Survey-0.0.1-SNAPSHOT.jar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/>
        </p:nvSpPr>
        <p:spPr>
          <a:xfrm>
            <a:off x="456175" y="151950"/>
            <a:ext cx="8165700" cy="48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Models: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</a:pPr>
            <a:r>
              <a:rPr lang="en-GB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PreTraining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	{	  "id": Long,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 "email": "string",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 "attend": "string",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 "attendReason": "string",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 "eventReason": "string",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 "topic": "string"		}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</a:pPr>
            <a:r>
              <a:rPr lang="en-GB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PostTraining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{	  "id": Long,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 "email": "string",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 "name": "string",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 "training": "string",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 "satisfiedLevel": "string",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 "quality": "string",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 "attendBefore": "string",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 "attendReasonPost": "string",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 "recommend": "string",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 "comments": "string"		}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 u="sng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/>
        </p:nvSpPr>
        <p:spPr>
          <a:xfrm>
            <a:off x="456175" y="151950"/>
            <a:ext cx="8165700" cy="48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Endpoints data endpoints: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Note: Here &lt;Base URL&gt; corresponds to backend server running at http://localhost:8080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</a:pPr>
            <a:r>
              <a:rPr lang="en-GB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Type: Get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</a:pPr>
            <a:r>
              <a:rPr lang="en-GB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&lt;Base URL&gt;/pretraining/findAll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■"/>
            </a:pPr>
            <a:r>
              <a:rPr lang="en-GB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Response : List&lt;PreTraining&gt;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○"/>
            </a:pPr>
            <a:r>
              <a:rPr lang="en-GB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&lt;Base URL&gt;/posttraining/findAll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■"/>
            </a:pPr>
            <a:r>
              <a:rPr lang="en-GB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Response : List&lt;PostTraining&gt;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</a:pPr>
            <a:r>
              <a:rPr lang="en-GB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Type: Post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○"/>
            </a:pPr>
            <a:r>
              <a:rPr lang="en-GB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&lt;Base URL&gt;/pretraining/create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■"/>
            </a:pPr>
            <a:r>
              <a:rPr lang="en-GB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Payload: PreTraining (without id), Response: PreTraining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○"/>
            </a:pPr>
            <a:r>
              <a:rPr lang="en-GB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&lt;Base URL&gt;/posttraining/create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■"/>
            </a:pPr>
            <a:r>
              <a:rPr lang="en-GB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Payload: PostTraining (without id), Response: PostTraining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○"/>
            </a:pPr>
            <a:r>
              <a:rPr lang="en-GB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&lt;Base URL&gt;/pretraining/findByEmail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■"/>
            </a:pPr>
            <a:r>
              <a:rPr lang="en-GB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Payload: String, Response: List&lt;PreTraining&gt;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○"/>
            </a:pPr>
            <a:r>
              <a:rPr lang="en-GB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&lt;Base URL&gt;/posttraining/findByEmail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■"/>
            </a:pPr>
            <a:r>
              <a:rPr lang="en-GB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Payload: String, Response: List&lt;PostTraining&gt;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 u="sng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/>
        </p:nvSpPr>
        <p:spPr>
          <a:xfrm>
            <a:off x="456175" y="151950"/>
            <a:ext cx="8165700" cy="48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</a:pPr>
            <a:r>
              <a:rPr lang="en-GB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Type: Put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○"/>
            </a:pPr>
            <a:r>
              <a:rPr lang="en-GB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&lt;Base URL&gt;/pretraining/update/{id}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■"/>
            </a:pPr>
            <a:r>
              <a:rPr lang="en-GB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Payload: PreTraining, Response: Status Code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○"/>
            </a:pPr>
            <a:r>
              <a:rPr lang="en-GB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&lt;Base URL&gt;/posttraining/update/{id}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■"/>
            </a:pPr>
            <a:r>
              <a:rPr lang="en-GB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Payload: PostTraining, Response: Status Code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</a:pPr>
            <a:r>
              <a:rPr lang="en-GB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Type: Delete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○"/>
            </a:pPr>
            <a:r>
              <a:rPr lang="en-GB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&lt;Base URL&gt;/pretraining/delete/{id}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■"/>
            </a:pPr>
            <a:r>
              <a:rPr lang="en-GB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Response: Status Code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○"/>
            </a:pPr>
            <a:r>
              <a:rPr lang="en-GB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&lt;Base URL&gt;/posttraining/update/{id}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■"/>
            </a:pPr>
            <a:r>
              <a:rPr lang="en-GB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Response: Status Code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 u="sng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