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6281"/>
  </p:normalViewPr>
  <p:slideViewPr>
    <p:cSldViewPr snapToGrid="0" snapToObjects="1">
      <p:cViewPr varScale="1">
        <p:scale>
          <a:sx n="116" d="100"/>
          <a:sy n="116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7737C-3E0B-0F41-94FA-FBECB7507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内卷问题建模与分析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5C4AA0-38D0-2D42-B4EA-5AE2AFFAF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727074"/>
            <a:ext cx="8637072" cy="977621"/>
          </a:xfrm>
        </p:spPr>
        <p:txBody>
          <a:bodyPr/>
          <a:lstStyle/>
          <a:p>
            <a:r>
              <a:rPr kumimoji="1" lang="zh-CN" altLang="en-US" dirty="0"/>
              <a:t>基于资源网络的内卷模型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42A7C0-D655-D340-9583-A0AE307AB314}"/>
              </a:ext>
            </a:extLst>
          </p:cNvPr>
          <p:cNvSpPr txBox="1"/>
          <p:nvPr/>
        </p:nvSpPr>
        <p:spPr>
          <a:xfrm>
            <a:off x="7390686" y="5732536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杨礼铭、王赞辰令、林汇平、奚佳琪、徐丁涵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682127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4</TotalTime>
  <Words>33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画廊</vt:lpstr>
      <vt:lpstr>内卷问题建模与分析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内卷问题建模与分析</dc:title>
  <dc:creator>YangLiming</dc:creator>
  <cp:lastModifiedBy>YangLiming</cp:lastModifiedBy>
  <cp:revision>1</cp:revision>
  <dcterms:created xsi:type="dcterms:W3CDTF">2021-06-15T07:43:43Z</dcterms:created>
  <dcterms:modified xsi:type="dcterms:W3CDTF">2021-06-15T07:48:09Z</dcterms:modified>
</cp:coreProperties>
</file>